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7" r:id="rId2"/>
  </p:sldMasterIdLst>
  <p:notesMasterIdLst>
    <p:notesMasterId r:id="rId3"/>
  </p:notesMasterIdLst>
  <p:sldIdLst>
    <p:sldId id="256" r:id="rId4"/>
    <p:sldId id="267" r:id="rId5"/>
    <p:sldId id="257" r:id="rId6"/>
    <p:sldId id="302" r:id="rId7"/>
    <p:sldId id="268" r:id="rId8"/>
    <p:sldId id="298" r:id="rId9"/>
    <p:sldId id="301" r:id="rId10"/>
    <p:sldId id="299" r:id="rId11"/>
    <p:sldId id="284" r:id="rId12"/>
    <p:sldId id="269" r:id="rId13"/>
    <p:sldId id="271" r:id="rId14"/>
    <p:sldId id="300" r:id="rId15"/>
    <p:sldId id="272" r:id="rId16"/>
    <p:sldId id="285" r:id="rId17"/>
    <p:sldId id="295" r:id="rId18"/>
    <p:sldId id="286" r:id="rId19"/>
    <p:sldId id="287" r:id="rId20"/>
    <p:sldId id="288" r:id="rId21"/>
    <p:sldId id="296" r:id="rId22"/>
    <p:sldId id="289" r:id="rId23"/>
    <p:sldId id="292" r:id="rId24"/>
    <p:sldId id="290" r:id="rId25"/>
    <p:sldId id="291" r:id="rId26"/>
    <p:sldId id="293" r:id="rId27"/>
    <p:sldId id="294" r:id="rId28"/>
    <p:sldId id="297" r:id="rId29"/>
    <p:sldId id="266" r:id="rId30"/>
    <p:sldId id="327" r:id="rId31"/>
    <p:sldId id="353" r:id="rId32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26" autoAdjust="0"/>
  </p:normalViewPr>
  <p:slideViewPr>
    <p:cSldViewPr snapToGrid="0" showGuides="1">
      <p:cViewPr varScale="1">
        <p:scale>
          <a:sx n="51" d="100"/>
          <a:sy n="51" d="100"/>
        </p:scale>
        <p:origin x="-91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tags" Target="tags/tag77.xml" /><Relationship Id="rId34" Type="http://schemas.openxmlformats.org/officeDocument/2006/relationships/presProps" Target="presProps.xml" /><Relationship Id="rId35" Type="http://schemas.openxmlformats.org/officeDocument/2006/relationships/viewProps" Target="viewProps.xml" /><Relationship Id="rId36" Type="http://schemas.openxmlformats.org/officeDocument/2006/relationships/theme" Target="theme/theme1.xml" /><Relationship Id="rId37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0F4B7-338A-4D75-A420-977A8447FE7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B6551-4C58-41D1-AB0A-05458E63CD24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 showMasterSp="0">
  <p:cSld name=""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r>
              <a:rPr lang="zh-CN" altLang="en-US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更多作品请搜索</a:t>
            </a:r>
            <a:r>
              <a:rPr lang="en-US" altLang="zh-CN" b="1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:  http://dwz.cn/Wu2UP</a:t>
            </a:r>
            <a:endParaRPr lang="zh-CN" altLang="en-US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zh-CN" altLang="en-US"/>
          </a:p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2228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AC2A9DD9-85D7-4B69-AB3C-B663D5F283A7}" type="slidenum">
              <a:rPr lang="zh-CN" altLang="en-US" sz="1200">
                <a:latin typeface="等线" panose="02010600030101010101" pitchFamily="2" charset="-122"/>
                <a:ea typeface="等线" panose="02010600030101010101" pitchFamily="2" charset="-122"/>
              </a:rPr>
              <a:t>4</a:t>
            </a:fld>
            <a:endParaRPr lang="zh-CN" altLang="en-US" sz="120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CDDB6-9008-4A4D-86C6-F2AA4FBCEC3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CDDB6-9008-4A4D-86C6-F2AA4FBCEC3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071EB-4DA8-49B8-8B4E-7B0F1E5DFAB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28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29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D7EB-3BB2-417A-AA86-5F68F48D960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2A36-9C97-4219-937B-C7D4BD8CB7F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D7EB-3BB2-417A-AA86-5F68F48D960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2A36-9C97-4219-937B-C7D4BD8CB7F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D7EB-3BB2-417A-AA86-5F68F48D960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2A36-9C97-4219-937B-C7D4BD8CB7F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362683" y="-1"/>
            <a:ext cx="2564091" cy="6858000"/>
          </a:xfrm>
          <a:custGeom>
            <a:gdLst>
              <a:gd name="connsiteX0" fmla="*/ 0 w 2564091"/>
              <a:gd name="connsiteY0" fmla="*/ 0 h 6858000"/>
              <a:gd name="connsiteX1" fmla="*/ 2564091 w 2564091"/>
              <a:gd name="connsiteY1" fmla="*/ 0 h 6858000"/>
              <a:gd name="connsiteX2" fmla="*/ 2564091 w 2564091"/>
              <a:gd name="connsiteY2" fmla="*/ 6858000 h 6858000"/>
              <a:gd name="connsiteX3" fmla="*/ 0 w 2564091"/>
              <a:gd name="connsiteY3" fmla="*/ 6858000 h 6858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4091" h="6858000">
                <a:moveTo>
                  <a:pt x="0" y="0"/>
                </a:moveTo>
                <a:lnTo>
                  <a:pt x="2564091" y="0"/>
                </a:lnTo>
                <a:lnTo>
                  <a:pt x="256409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0" y="1035169"/>
            <a:ext cx="3048000" cy="2432649"/>
          </a:xfrm>
          <a:custGeom>
            <a:gdLst>
              <a:gd name="connsiteX0" fmla="*/ 0 w 3048000"/>
              <a:gd name="connsiteY0" fmla="*/ 0 h 2432649"/>
              <a:gd name="connsiteX1" fmla="*/ 3048000 w 3048000"/>
              <a:gd name="connsiteY1" fmla="*/ 0 h 2432649"/>
              <a:gd name="connsiteX2" fmla="*/ 3048000 w 3048000"/>
              <a:gd name="connsiteY2" fmla="*/ 2432649 h 2432649"/>
              <a:gd name="connsiteX3" fmla="*/ 0 w 3048000"/>
              <a:gd name="connsiteY3" fmla="*/ 2432649 h 243264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432649">
                <a:moveTo>
                  <a:pt x="0" y="0"/>
                </a:moveTo>
                <a:lnTo>
                  <a:pt x="3048000" y="0"/>
                </a:lnTo>
                <a:lnTo>
                  <a:pt x="3048000" y="2432649"/>
                </a:lnTo>
                <a:lnTo>
                  <a:pt x="0" y="24326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3048000" y="1035169"/>
            <a:ext cx="3048000" cy="2432649"/>
          </a:xfrm>
          <a:custGeom>
            <a:gdLst>
              <a:gd name="connsiteX0" fmla="*/ 0 w 3048000"/>
              <a:gd name="connsiteY0" fmla="*/ 0 h 2432649"/>
              <a:gd name="connsiteX1" fmla="*/ 3048000 w 3048000"/>
              <a:gd name="connsiteY1" fmla="*/ 0 h 2432649"/>
              <a:gd name="connsiteX2" fmla="*/ 3048000 w 3048000"/>
              <a:gd name="connsiteY2" fmla="*/ 2432649 h 2432649"/>
              <a:gd name="connsiteX3" fmla="*/ 0 w 3048000"/>
              <a:gd name="connsiteY3" fmla="*/ 2432649 h 243264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432649">
                <a:moveTo>
                  <a:pt x="0" y="0"/>
                </a:moveTo>
                <a:lnTo>
                  <a:pt x="3048000" y="0"/>
                </a:lnTo>
                <a:lnTo>
                  <a:pt x="3048000" y="2432649"/>
                </a:lnTo>
                <a:lnTo>
                  <a:pt x="0" y="24326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6096000" y="1035169"/>
            <a:ext cx="3048000" cy="2432649"/>
          </a:xfrm>
          <a:custGeom>
            <a:gdLst>
              <a:gd name="connsiteX0" fmla="*/ 0 w 3048000"/>
              <a:gd name="connsiteY0" fmla="*/ 0 h 2432649"/>
              <a:gd name="connsiteX1" fmla="*/ 3048000 w 3048000"/>
              <a:gd name="connsiteY1" fmla="*/ 0 h 2432649"/>
              <a:gd name="connsiteX2" fmla="*/ 3048000 w 3048000"/>
              <a:gd name="connsiteY2" fmla="*/ 2432649 h 2432649"/>
              <a:gd name="connsiteX3" fmla="*/ 0 w 3048000"/>
              <a:gd name="connsiteY3" fmla="*/ 2432649 h 243264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432649">
                <a:moveTo>
                  <a:pt x="0" y="0"/>
                </a:moveTo>
                <a:lnTo>
                  <a:pt x="3048000" y="0"/>
                </a:lnTo>
                <a:lnTo>
                  <a:pt x="3048000" y="2432649"/>
                </a:lnTo>
                <a:lnTo>
                  <a:pt x="0" y="24326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9144000" y="1035169"/>
            <a:ext cx="3048000" cy="2432649"/>
          </a:xfrm>
          <a:custGeom>
            <a:gdLst>
              <a:gd name="connsiteX0" fmla="*/ 0 w 3048000"/>
              <a:gd name="connsiteY0" fmla="*/ 0 h 2432649"/>
              <a:gd name="connsiteX1" fmla="*/ 3048000 w 3048000"/>
              <a:gd name="connsiteY1" fmla="*/ 0 h 2432649"/>
              <a:gd name="connsiteX2" fmla="*/ 3048000 w 3048000"/>
              <a:gd name="connsiteY2" fmla="*/ 2432649 h 2432649"/>
              <a:gd name="connsiteX3" fmla="*/ 0 w 3048000"/>
              <a:gd name="connsiteY3" fmla="*/ 2432649 h 243264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2432649">
                <a:moveTo>
                  <a:pt x="0" y="0"/>
                </a:moveTo>
                <a:lnTo>
                  <a:pt x="3048000" y="0"/>
                </a:lnTo>
                <a:lnTo>
                  <a:pt x="3048000" y="2432649"/>
                </a:lnTo>
                <a:lnTo>
                  <a:pt x="0" y="24326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398076" y="-878668"/>
            <a:ext cx="4449078" cy="6142211"/>
          </a:xfrm>
          <a:custGeom>
            <a:gdLst>
              <a:gd name="connsiteX0" fmla="*/ 9355 w 4449078"/>
              <a:gd name="connsiteY0" fmla="*/ 0 h 6142211"/>
              <a:gd name="connsiteX1" fmla="*/ 4442841 w 4449078"/>
              <a:gd name="connsiteY1" fmla="*/ 0 h 6142211"/>
              <a:gd name="connsiteX2" fmla="*/ 4449078 w 4449078"/>
              <a:gd name="connsiteY2" fmla="*/ 6859 h 6142211"/>
              <a:gd name="connsiteX3" fmla="*/ 4445959 w 4449078"/>
              <a:gd name="connsiteY3" fmla="*/ 6135352 h 6142211"/>
              <a:gd name="connsiteX4" fmla="*/ 4439723 w 4449078"/>
              <a:gd name="connsiteY4" fmla="*/ 6142211 h 6142211"/>
              <a:gd name="connsiteX5" fmla="*/ 6236 w 4449078"/>
              <a:gd name="connsiteY5" fmla="*/ 6142211 h 6142211"/>
              <a:gd name="connsiteX6" fmla="*/ 0 w 4449078"/>
              <a:gd name="connsiteY6" fmla="*/ 6135352 h 6142211"/>
              <a:gd name="connsiteX7" fmla="*/ 3118 w 4449078"/>
              <a:gd name="connsiteY7" fmla="*/ 6859 h 6142211"/>
              <a:gd name="connsiteX8" fmla="*/ 9355 w 4449078"/>
              <a:gd name="connsiteY8" fmla="*/ 0 h 61422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49078" h="6142211">
                <a:moveTo>
                  <a:pt x="9355" y="0"/>
                </a:moveTo>
                <a:cubicBezTo>
                  <a:pt x="4442841" y="0"/>
                  <a:pt x="4442841" y="0"/>
                  <a:pt x="4442841" y="0"/>
                </a:cubicBezTo>
                <a:cubicBezTo>
                  <a:pt x="4445959" y="0"/>
                  <a:pt x="4449078" y="3429"/>
                  <a:pt x="4449078" y="6859"/>
                </a:cubicBezTo>
                <a:lnTo>
                  <a:pt x="4445959" y="6135352"/>
                </a:lnTo>
                <a:cubicBezTo>
                  <a:pt x="4445959" y="6138781"/>
                  <a:pt x="4442841" y="6142211"/>
                  <a:pt x="4439723" y="6142211"/>
                </a:cubicBezTo>
                <a:cubicBezTo>
                  <a:pt x="6236" y="6142211"/>
                  <a:pt x="6236" y="6142211"/>
                  <a:pt x="6236" y="6142211"/>
                </a:cubicBezTo>
                <a:cubicBezTo>
                  <a:pt x="3118" y="6142211"/>
                  <a:pt x="0" y="6138781"/>
                  <a:pt x="0" y="6135352"/>
                </a:cubicBezTo>
                <a:cubicBezTo>
                  <a:pt x="3118" y="6859"/>
                  <a:pt x="3118" y="6859"/>
                  <a:pt x="3118" y="6859"/>
                </a:cubicBezTo>
                <a:cubicBezTo>
                  <a:pt x="3118" y="3429"/>
                  <a:pt x="6236" y="0"/>
                  <a:pt x="935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D7EB-3BB2-417A-AA86-5F68F48D960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2A36-9C97-4219-937B-C7D4BD8CB7F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D7EB-3BB2-417A-AA86-5F68F48D960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2A36-9C97-4219-937B-C7D4BD8CB7F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D7EB-3BB2-417A-AA86-5F68F48D960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2A36-9C97-4219-937B-C7D4BD8CB7F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D7EB-3BB2-417A-AA86-5F68F48D960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2A36-9C97-4219-937B-C7D4BD8CB7F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D7EB-3BB2-417A-AA86-5F68F48D960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2A36-9C97-4219-937B-C7D4BD8CB7F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D7EB-3BB2-417A-AA86-5F68F48D960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2A36-9C97-4219-937B-C7D4BD8CB7F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D7EB-3BB2-417A-AA86-5F68F48D960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2A36-9C97-4219-937B-C7D4BD8CB7F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0D7EB-3BB2-417A-AA86-5F68F48D960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52A36-9C97-4219-937B-C7D4BD8CB7F5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slideLayout" Target="../slideLayouts/slideLayout27.xml" /><Relationship Id="rId11" Type="http://schemas.openxmlformats.org/officeDocument/2006/relationships/slideLayout" Target="../slideLayouts/slideLayout28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9.xml" /><Relationship Id="rId3" Type="http://schemas.openxmlformats.org/officeDocument/2006/relationships/slideLayout" Target="../slideLayouts/slideLayout20.xml" /><Relationship Id="rId4" Type="http://schemas.openxmlformats.org/officeDocument/2006/relationships/slideLayout" Target="../slideLayouts/slideLayout21.xml" /><Relationship Id="rId5" Type="http://schemas.openxmlformats.org/officeDocument/2006/relationships/slideLayout" Target="../slideLayouts/slideLayout22.xml" /><Relationship Id="rId6" Type="http://schemas.openxmlformats.org/officeDocument/2006/relationships/slideLayout" Target="../slideLayouts/slideLayout23.xml" /><Relationship Id="rId7" Type="http://schemas.openxmlformats.org/officeDocument/2006/relationships/slideLayout" Target="../slideLayouts/slideLayout24.xml" /><Relationship Id="rId8" Type="http://schemas.openxmlformats.org/officeDocument/2006/relationships/slideLayout" Target="../slideLayouts/slideLayout25.xml" /><Relationship Id="rId9" Type="http://schemas.openxmlformats.org/officeDocument/2006/relationships/slideLayout" Target="../slideLayouts/slideLayout26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0D7EB-3BB2-417A-AA86-5F68F48D960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52A36-9C97-4219-937B-C7D4BD8CB7F5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635"/>
            <a:ext cx="12193270" cy="6856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3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://www.rapidesign.cn/" TargetMode="External" /><Relationship Id="rId4" Type="http://schemas.openxmlformats.org/officeDocument/2006/relationships/image" Target="../media/image15.jpeg" /><Relationship Id="rId5" Type="http://schemas.microsoft.com/office/2007/relationships/hdphoto" Target="../media/image16.wdp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69.xml" /><Relationship Id="rId11" Type="http://schemas.openxmlformats.org/officeDocument/2006/relationships/tags" Target="../tags/tag70.xml" /><Relationship Id="rId12" Type="http://schemas.openxmlformats.org/officeDocument/2006/relationships/tags" Target="../tags/tag71.xml" /><Relationship Id="rId13" Type="http://schemas.openxmlformats.org/officeDocument/2006/relationships/tags" Target="../tags/tag72.xml" /><Relationship Id="rId14" Type="http://schemas.openxmlformats.org/officeDocument/2006/relationships/tags" Target="../tags/tag73.xml" /><Relationship Id="rId15" Type="http://schemas.openxmlformats.org/officeDocument/2006/relationships/tags" Target="../tags/tag74.xml" /><Relationship Id="rId2" Type="http://schemas.openxmlformats.org/officeDocument/2006/relationships/tags" Target="../tags/tag61.xml" /><Relationship Id="rId3" Type="http://schemas.openxmlformats.org/officeDocument/2006/relationships/tags" Target="../tags/tag62.xml" /><Relationship Id="rId4" Type="http://schemas.openxmlformats.org/officeDocument/2006/relationships/tags" Target="../tags/tag63.xml" /><Relationship Id="rId5" Type="http://schemas.openxmlformats.org/officeDocument/2006/relationships/tags" Target="../tags/tag64.xml" /><Relationship Id="rId6" Type="http://schemas.openxmlformats.org/officeDocument/2006/relationships/tags" Target="../tags/tag65.xml" /><Relationship Id="rId7" Type="http://schemas.openxmlformats.org/officeDocument/2006/relationships/tags" Target="../tags/tag66.xml" /><Relationship Id="rId8" Type="http://schemas.openxmlformats.org/officeDocument/2006/relationships/tags" Target="../tags/tag67.xml" /><Relationship Id="rId9" Type="http://schemas.openxmlformats.org/officeDocument/2006/relationships/tags" Target="../tags/tag68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image" Target="../media/image17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image" Target="../media/image19.png" /><Relationship Id="rId3" Type="http://schemas.openxmlformats.org/officeDocument/2006/relationships/image" Target="../media/image20.png" /><Relationship Id="rId4" Type="http://schemas.openxmlformats.org/officeDocument/2006/relationships/image" Target="../media/image21.png" /><Relationship Id="rId5" Type="http://schemas.openxmlformats.org/officeDocument/2006/relationships/image" Target="../media/image2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Relationship Id="rId3" Type="http://schemas.openxmlformats.org/officeDocument/2006/relationships/image" Target="../media/image24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2" Type="http://schemas.openxmlformats.org/officeDocument/2006/relationships/image" Target="../media/image25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76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image" Target="../media/image26.png" /><Relationship Id="rId8" Type="http://schemas.openxmlformats.org/officeDocument/2006/relationships/tags" Target="../tags/tag75.xml" /><Relationship Id="rId9" Type="http://schemas.openxmlformats.org/officeDocument/2006/relationships/image" Target="../media/image27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Relationship Id="rId10" Type="http://schemas.openxmlformats.org/officeDocument/2006/relationships/image" Target="../media/image26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6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image" Target="../media/image5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notesSlide" Target="../notesSlides/notesSlide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image" Target="../media/image13.jpeg" /><Relationship Id="rId11" Type="http://schemas.openxmlformats.org/officeDocument/2006/relationships/image" Target="../media/image14.jpeg" /><Relationship Id="rId2" Type="http://schemas.openxmlformats.org/officeDocument/2006/relationships/image" Target="../media/image6.jpeg" /><Relationship Id="rId3" Type="http://schemas.openxmlformats.org/officeDocument/2006/relationships/image" Target="../media/image3.jpeg" /><Relationship Id="rId4" Type="http://schemas.openxmlformats.org/officeDocument/2006/relationships/image" Target="../media/image7.jpeg" /><Relationship Id="rId5" Type="http://schemas.openxmlformats.org/officeDocument/2006/relationships/image" Target="../media/image8.jpeg" /><Relationship Id="rId6" Type="http://schemas.openxmlformats.org/officeDocument/2006/relationships/image" Target="../media/image9.jpeg" /><Relationship Id="rId7" Type="http://schemas.openxmlformats.org/officeDocument/2006/relationships/image" Target="../media/image10.jpeg" /><Relationship Id="rId8" Type="http://schemas.openxmlformats.org/officeDocument/2006/relationships/image" Target="../media/image11.jpeg" /><Relationship Id="rId9" Type="http://schemas.openxmlformats.org/officeDocument/2006/relationships/image" Target="../media/image12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" name="任意多边形 51"/>
          <p:cNvSpPr/>
          <p:nvPr/>
        </p:nvSpPr>
        <p:spPr bwMode="auto">
          <a:xfrm rot="16200000">
            <a:off x="-682976" y="690968"/>
            <a:ext cx="6882838" cy="5500903"/>
          </a:xfrm>
          <a:custGeom>
            <a:gdLst>
              <a:gd name="connsiteX0" fmla="*/ 6882838 w 6882838"/>
              <a:gd name="connsiteY0" fmla="*/ 0 h 5500903"/>
              <a:gd name="connsiteX1" fmla="*/ 6882838 w 6882838"/>
              <a:gd name="connsiteY1" fmla="*/ 2220646 h 5500903"/>
              <a:gd name="connsiteX2" fmla="*/ 3628707 w 6882838"/>
              <a:gd name="connsiteY2" fmla="*/ 5500903 h 5500903"/>
              <a:gd name="connsiteX3" fmla="*/ 0 w 6882838"/>
              <a:gd name="connsiteY3" fmla="*/ 1845812 h 5500903"/>
              <a:gd name="connsiteX4" fmla="*/ 0 w 6882838"/>
              <a:gd name="connsiteY4" fmla="*/ 0 h 5500903"/>
              <a:gd name="connsiteX5" fmla="*/ 6882838 w 6882838"/>
              <a:gd name="connsiteY5" fmla="*/ 0 h 550090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2838" h="5500903">
                <a:moveTo>
                  <a:pt x="6882838" y="0"/>
                </a:moveTo>
                <a:lnTo>
                  <a:pt x="6882838" y="2220646"/>
                </a:lnTo>
                <a:lnTo>
                  <a:pt x="3628707" y="5500903"/>
                </a:lnTo>
                <a:lnTo>
                  <a:pt x="0" y="1845812"/>
                </a:lnTo>
                <a:lnTo>
                  <a:pt x="0" y="0"/>
                </a:lnTo>
                <a:lnTo>
                  <a:pt x="6882838" y="0"/>
                </a:lnTo>
                <a:close/>
              </a:path>
            </a:pathLst>
          </a:custGeom>
          <a:solidFill>
            <a:srgbClr val="36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39" name="任意多边形 38"/>
          <p:cNvSpPr/>
          <p:nvPr/>
        </p:nvSpPr>
        <p:spPr bwMode="auto">
          <a:xfrm rot="16200000">
            <a:off x="1528350" y="2435734"/>
            <a:ext cx="3876309" cy="5006323"/>
          </a:xfrm>
          <a:custGeom>
            <a:gdLst>
              <a:gd name="connsiteX0" fmla="*/ 3876309 w 3876309"/>
              <a:gd name="connsiteY0" fmla="*/ 2503162 h 5006323"/>
              <a:gd name="connsiteX1" fmla="*/ 1407135 w 3876309"/>
              <a:gd name="connsiteY1" fmla="*/ 5006323 h 5006323"/>
              <a:gd name="connsiteX2" fmla="*/ 0 w 3876309"/>
              <a:gd name="connsiteY2" fmla="*/ 3579819 h 5006323"/>
              <a:gd name="connsiteX3" fmla="*/ 0 w 3876309"/>
              <a:gd name="connsiteY3" fmla="*/ 1426505 h 5006323"/>
              <a:gd name="connsiteX4" fmla="*/ 1407135 w 3876309"/>
              <a:gd name="connsiteY4" fmla="*/ 0 h 5006323"/>
              <a:gd name="connsiteX5" fmla="*/ 3876309 w 3876309"/>
              <a:gd name="connsiteY5" fmla="*/ 2503162 h 50063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6309" h="5006323">
                <a:moveTo>
                  <a:pt x="3876309" y="2503162"/>
                </a:moveTo>
                <a:lnTo>
                  <a:pt x="1407135" y="5006323"/>
                </a:lnTo>
                <a:lnTo>
                  <a:pt x="0" y="3579819"/>
                </a:lnTo>
                <a:lnTo>
                  <a:pt x="0" y="1426505"/>
                </a:lnTo>
                <a:lnTo>
                  <a:pt x="1407135" y="0"/>
                </a:lnTo>
                <a:lnTo>
                  <a:pt x="3876309" y="2503162"/>
                </a:lnTo>
                <a:close/>
              </a:path>
            </a:pathLst>
          </a:custGeom>
          <a:solidFill>
            <a:srgbClr val="FFA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43" name="任意多边形 42"/>
          <p:cNvSpPr/>
          <p:nvPr/>
        </p:nvSpPr>
        <p:spPr bwMode="auto">
          <a:xfrm rot="16200000">
            <a:off x="1920331" y="3597496"/>
            <a:ext cx="3110632" cy="3448475"/>
          </a:xfrm>
          <a:custGeom>
            <a:gdLst>
              <a:gd name="connsiteX0" fmla="*/ 3110632 w 3110632"/>
              <a:gd name="connsiteY0" fmla="*/ 1722409 h 3448475"/>
              <a:gd name="connsiteX1" fmla="*/ 1407136 w 3110632"/>
              <a:gd name="connsiteY1" fmla="*/ 3448475 h 3448475"/>
              <a:gd name="connsiteX2" fmla="*/ 0 w 3110632"/>
              <a:gd name="connsiteY2" fmla="*/ 2018070 h 3448475"/>
              <a:gd name="connsiteX3" fmla="*/ 0 w 3110632"/>
              <a:gd name="connsiteY3" fmla="*/ 1427375 h 3448475"/>
              <a:gd name="connsiteX4" fmla="*/ 1407136 w 3110632"/>
              <a:gd name="connsiteY4" fmla="*/ 0 h 3448475"/>
              <a:gd name="connsiteX5" fmla="*/ 3110632 w 3110632"/>
              <a:gd name="connsiteY5" fmla="*/ 1722409 h 34484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0632" h="3448475">
                <a:moveTo>
                  <a:pt x="3110632" y="1722409"/>
                </a:moveTo>
                <a:lnTo>
                  <a:pt x="1407136" y="3448475"/>
                </a:lnTo>
                <a:lnTo>
                  <a:pt x="0" y="2018070"/>
                </a:lnTo>
                <a:lnTo>
                  <a:pt x="0" y="1427375"/>
                </a:lnTo>
                <a:lnTo>
                  <a:pt x="1407136" y="0"/>
                </a:lnTo>
                <a:lnTo>
                  <a:pt x="3110632" y="1722409"/>
                </a:lnTo>
                <a:close/>
              </a:path>
            </a:pathLst>
          </a:custGeom>
          <a:solidFill>
            <a:srgbClr val="FCC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9" name="Freeform 24"/>
          <p:cNvSpPr/>
          <p:nvPr/>
        </p:nvSpPr>
        <p:spPr bwMode="auto">
          <a:xfrm rot="16200000">
            <a:off x="6895062" y="4091744"/>
            <a:ext cx="2087712" cy="2117356"/>
          </a:xfrm>
          <a:custGeom>
            <a:gdLst>
              <a:gd name="T0" fmla="*/ 758 w 1516"/>
              <a:gd name="T1" fmla="*/ 1158 h 1158"/>
              <a:gd name="T2" fmla="*/ 0 w 1516"/>
              <a:gd name="T3" fmla="*/ 579 h 1158"/>
              <a:gd name="T4" fmla="*/ 758 w 1516"/>
              <a:gd name="T5" fmla="*/ 0 h 1158"/>
              <a:gd name="T6" fmla="*/ 1516 w 1516"/>
              <a:gd name="T7" fmla="*/ 579 h 1158"/>
              <a:gd name="T8" fmla="*/ 758 w 1516"/>
              <a:gd name="T9" fmla="*/ 1158 h 115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6" h="1158">
                <a:moveTo>
                  <a:pt x="758" y="1158"/>
                </a:moveTo>
                <a:lnTo>
                  <a:pt x="0" y="579"/>
                </a:lnTo>
                <a:lnTo>
                  <a:pt x="758" y="0"/>
                </a:lnTo>
                <a:lnTo>
                  <a:pt x="1516" y="579"/>
                </a:lnTo>
                <a:lnTo>
                  <a:pt x="758" y="1158"/>
                </a:lnTo>
                <a:close/>
              </a:path>
            </a:pathLst>
          </a:custGeom>
          <a:solidFill>
            <a:srgbClr val="FFA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25"/>
          <p:cNvSpPr/>
          <p:nvPr/>
        </p:nvSpPr>
        <p:spPr bwMode="auto">
          <a:xfrm rot="16200000">
            <a:off x="5493851" y="3755703"/>
            <a:ext cx="1108580" cy="1124503"/>
          </a:xfrm>
          <a:custGeom>
            <a:gdLst>
              <a:gd name="T0" fmla="*/ 403 w 805"/>
              <a:gd name="T1" fmla="*/ 615 h 615"/>
              <a:gd name="T2" fmla="*/ 0 w 805"/>
              <a:gd name="T3" fmla="*/ 307 h 615"/>
              <a:gd name="T4" fmla="*/ 403 w 805"/>
              <a:gd name="T5" fmla="*/ 0 h 615"/>
              <a:gd name="T6" fmla="*/ 805 w 805"/>
              <a:gd name="T7" fmla="*/ 307 h 615"/>
              <a:gd name="T8" fmla="*/ 403 w 805"/>
              <a:gd name="T9" fmla="*/ 615 h 6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5" h="615">
                <a:moveTo>
                  <a:pt x="403" y="615"/>
                </a:moveTo>
                <a:lnTo>
                  <a:pt x="0" y="307"/>
                </a:lnTo>
                <a:lnTo>
                  <a:pt x="403" y="0"/>
                </a:lnTo>
                <a:lnTo>
                  <a:pt x="805" y="307"/>
                </a:lnTo>
                <a:lnTo>
                  <a:pt x="403" y="615"/>
                </a:lnTo>
                <a:close/>
              </a:path>
            </a:pathLst>
          </a:custGeom>
          <a:solidFill>
            <a:srgbClr val="FFA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26"/>
          <p:cNvSpPr/>
          <p:nvPr/>
        </p:nvSpPr>
        <p:spPr bwMode="auto">
          <a:xfrm rot="16200000">
            <a:off x="5489364" y="3097796"/>
            <a:ext cx="523305" cy="530253"/>
          </a:xfrm>
          <a:custGeom>
            <a:gdLst>
              <a:gd name="T0" fmla="*/ 190 w 380"/>
              <a:gd name="T1" fmla="*/ 290 h 290"/>
              <a:gd name="T2" fmla="*/ 0 w 380"/>
              <a:gd name="T3" fmla="*/ 145 h 290"/>
              <a:gd name="T4" fmla="*/ 190 w 380"/>
              <a:gd name="T5" fmla="*/ 0 h 290"/>
              <a:gd name="T6" fmla="*/ 380 w 380"/>
              <a:gd name="T7" fmla="*/ 145 h 290"/>
              <a:gd name="T8" fmla="*/ 190 w 380"/>
              <a:gd name="T9" fmla="*/ 290 h 29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0" h="290">
                <a:moveTo>
                  <a:pt x="190" y="290"/>
                </a:moveTo>
                <a:lnTo>
                  <a:pt x="0" y="145"/>
                </a:lnTo>
                <a:lnTo>
                  <a:pt x="190" y="0"/>
                </a:lnTo>
                <a:lnTo>
                  <a:pt x="380" y="145"/>
                </a:lnTo>
                <a:lnTo>
                  <a:pt x="190" y="290"/>
                </a:lnTo>
                <a:close/>
              </a:path>
            </a:pathLst>
          </a:custGeom>
          <a:solidFill>
            <a:srgbClr val="FFA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27"/>
          <p:cNvSpPr/>
          <p:nvPr/>
        </p:nvSpPr>
        <p:spPr bwMode="auto">
          <a:xfrm rot="16200000">
            <a:off x="5110045" y="3360277"/>
            <a:ext cx="373199" cy="378491"/>
          </a:xfrm>
          <a:custGeom>
            <a:gdLst>
              <a:gd name="T0" fmla="*/ 134 w 271"/>
              <a:gd name="T1" fmla="*/ 207 h 207"/>
              <a:gd name="T2" fmla="*/ 0 w 271"/>
              <a:gd name="T3" fmla="*/ 104 h 207"/>
              <a:gd name="T4" fmla="*/ 134 w 271"/>
              <a:gd name="T5" fmla="*/ 0 h 207"/>
              <a:gd name="T6" fmla="*/ 271 w 271"/>
              <a:gd name="T7" fmla="*/ 104 h 207"/>
              <a:gd name="T8" fmla="*/ 134 w 271"/>
              <a:gd name="T9" fmla="*/ 207 h 2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1" h="206">
                <a:moveTo>
                  <a:pt x="134" y="207"/>
                </a:moveTo>
                <a:lnTo>
                  <a:pt x="0" y="104"/>
                </a:lnTo>
                <a:lnTo>
                  <a:pt x="134" y="0"/>
                </a:lnTo>
                <a:lnTo>
                  <a:pt x="271" y="104"/>
                </a:lnTo>
                <a:lnTo>
                  <a:pt x="134" y="207"/>
                </a:lnTo>
                <a:close/>
              </a:path>
            </a:pathLst>
          </a:custGeom>
          <a:solidFill>
            <a:srgbClr val="FF8E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28"/>
          <p:cNvSpPr/>
          <p:nvPr/>
        </p:nvSpPr>
        <p:spPr bwMode="auto">
          <a:xfrm rot="16200000">
            <a:off x="5044983" y="2964732"/>
            <a:ext cx="227225" cy="230386"/>
          </a:xfrm>
          <a:custGeom>
            <a:gdLst>
              <a:gd name="T0" fmla="*/ 81 w 165"/>
              <a:gd name="T1" fmla="*/ 126 h 126"/>
              <a:gd name="T2" fmla="*/ 0 w 165"/>
              <a:gd name="T3" fmla="*/ 62 h 126"/>
              <a:gd name="T4" fmla="*/ 81 w 165"/>
              <a:gd name="T5" fmla="*/ 0 h 126"/>
              <a:gd name="T6" fmla="*/ 165 w 165"/>
              <a:gd name="T7" fmla="*/ 62 h 126"/>
              <a:gd name="T8" fmla="*/ 81 w 165"/>
              <a:gd name="T9" fmla="*/ 126 h 12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" h="125">
                <a:moveTo>
                  <a:pt x="81" y="126"/>
                </a:moveTo>
                <a:lnTo>
                  <a:pt x="0" y="62"/>
                </a:lnTo>
                <a:lnTo>
                  <a:pt x="81" y="0"/>
                </a:lnTo>
                <a:lnTo>
                  <a:pt x="165" y="62"/>
                </a:lnTo>
                <a:lnTo>
                  <a:pt x="81" y="126"/>
                </a:lnTo>
                <a:close/>
              </a:path>
            </a:pathLst>
          </a:custGeom>
          <a:solidFill>
            <a:srgbClr val="FEB0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29"/>
          <p:cNvSpPr/>
          <p:nvPr/>
        </p:nvSpPr>
        <p:spPr bwMode="auto">
          <a:xfrm rot="16200000">
            <a:off x="4966828" y="3234630"/>
            <a:ext cx="112924" cy="113365"/>
          </a:xfrm>
          <a:custGeom>
            <a:gdLst>
              <a:gd name="T0" fmla="*/ 40 w 82"/>
              <a:gd name="T1" fmla="*/ 62 h 62"/>
              <a:gd name="T2" fmla="*/ 0 w 82"/>
              <a:gd name="T3" fmla="*/ 30 h 62"/>
              <a:gd name="T4" fmla="*/ 40 w 82"/>
              <a:gd name="T5" fmla="*/ 0 h 62"/>
              <a:gd name="T6" fmla="*/ 82 w 82"/>
              <a:gd name="T7" fmla="*/ 30 h 62"/>
              <a:gd name="T8" fmla="*/ 40 w 82"/>
              <a:gd name="T9" fmla="*/ 62 h 6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" h="62">
                <a:moveTo>
                  <a:pt x="40" y="62"/>
                </a:moveTo>
                <a:lnTo>
                  <a:pt x="0" y="30"/>
                </a:lnTo>
                <a:lnTo>
                  <a:pt x="40" y="0"/>
                </a:lnTo>
                <a:lnTo>
                  <a:pt x="82" y="30"/>
                </a:lnTo>
                <a:lnTo>
                  <a:pt x="40" y="62"/>
                </a:lnTo>
                <a:close/>
              </a:path>
            </a:pathLst>
          </a:custGeom>
          <a:solidFill>
            <a:srgbClr val="FF6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30"/>
          <p:cNvSpPr/>
          <p:nvPr/>
        </p:nvSpPr>
        <p:spPr bwMode="auto">
          <a:xfrm rot="16200000">
            <a:off x="274683" y="4414893"/>
            <a:ext cx="2079449" cy="2110042"/>
          </a:xfrm>
          <a:custGeom>
            <a:gdLst>
              <a:gd name="T0" fmla="*/ 755 w 1510"/>
              <a:gd name="T1" fmla="*/ 1154 h 1154"/>
              <a:gd name="T2" fmla="*/ 0 w 1510"/>
              <a:gd name="T3" fmla="*/ 577 h 1154"/>
              <a:gd name="T4" fmla="*/ 755 w 1510"/>
              <a:gd name="T5" fmla="*/ 0 h 1154"/>
              <a:gd name="T6" fmla="*/ 1510 w 1510"/>
              <a:gd name="T7" fmla="*/ 577 h 1154"/>
              <a:gd name="T8" fmla="*/ 755 w 1510"/>
              <a:gd name="T9" fmla="*/ 1154 h 115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0" h="1154">
                <a:moveTo>
                  <a:pt x="755" y="1154"/>
                </a:moveTo>
                <a:lnTo>
                  <a:pt x="0" y="577"/>
                </a:lnTo>
                <a:lnTo>
                  <a:pt x="755" y="0"/>
                </a:lnTo>
                <a:lnTo>
                  <a:pt x="1510" y="577"/>
                </a:lnTo>
                <a:lnTo>
                  <a:pt x="755" y="1154"/>
                </a:lnTo>
                <a:close/>
              </a:path>
            </a:pathLst>
          </a:custGeom>
          <a:noFill/>
          <a:ln w="34925" cap="flat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31"/>
          <p:cNvSpPr/>
          <p:nvPr/>
        </p:nvSpPr>
        <p:spPr bwMode="auto">
          <a:xfrm rot="16200000">
            <a:off x="2951214" y="2476673"/>
            <a:ext cx="1039724" cy="1055021"/>
          </a:xfrm>
          <a:custGeom>
            <a:gdLst>
              <a:gd name="T0" fmla="*/ 377 w 755"/>
              <a:gd name="T1" fmla="*/ 577 h 577"/>
              <a:gd name="T2" fmla="*/ 0 w 755"/>
              <a:gd name="T3" fmla="*/ 288 h 577"/>
              <a:gd name="T4" fmla="*/ 377 w 755"/>
              <a:gd name="T5" fmla="*/ 0 h 577"/>
              <a:gd name="T6" fmla="*/ 755 w 755"/>
              <a:gd name="T7" fmla="*/ 288 h 577"/>
              <a:gd name="T8" fmla="*/ 377 w 755"/>
              <a:gd name="T9" fmla="*/ 577 h 5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5" h="577">
                <a:moveTo>
                  <a:pt x="377" y="577"/>
                </a:moveTo>
                <a:lnTo>
                  <a:pt x="0" y="288"/>
                </a:lnTo>
                <a:lnTo>
                  <a:pt x="377" y="0"/>
                </a:lnTo>
                <a:lnTo>
                  <a:pt x="755" y="288"/>
                </a:lnTo>
                <a:lnTo>
                  <a:pt x="377" y="577"/>
                </a:lnTo>
                <a:close/>
              </a:path>
            </a:pathLst>
          </a:custGeom>
          <a:noFill/>
          <a:ln w="17463" cap="flat">
            <a:solidFill>
              <a:srgbClr val="FCC02E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5578376" y="3447950"/>
            <a:ext cx="6298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>
                <a:solidFill>
                  <a:srgbClr val="08040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单击此处编辑副标题，建议您在展示时采用微软雅黑字体，本模版所有图形线条及其相应素材均可自由编辑、改色、替换</a:t>
            </a:r>
            <a:endParaRPr lang="zh-CN" altLang="en-US" sz="1600">
              <a:solidFill>
                <a:srgbClr val="08040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0363599" y="4195338"/>
            <a:ext cx="1392702" cy="415804"/>
          </a:xfrm>
          <a:prstGeom prst="rect">
            <a:avLst/>
          </a:prstGeom>
          <a:solidFill>
            <a:srgbClr val="0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8704868" y="4194892"/>
            <a:ext cx="1269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8650336" y="4195338"/>
            <a:ext cx="1392702" cy="4158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10444561" y="4194892"/>
            <a:ext cx="12690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5605802" y="2430277"/>
            <a:ext cx="6280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>
                <a:solidFill>
                  <a:srgbClr val="08040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几何商务通用模版</a:t>
            </a:r>
            <a:endParaRPr lang="zh-CN" altLang="en-US" sz="6000">
              <a:solidFill>
                <a:srgbClr val="080404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</p:spTree>
  </p:cSld>
  <p:clrMapOvr>
    <a:masterClrMapping/>
  </p:clrMapOvr>
  <p:transition advClick="0" advTm="2000"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1074416" y="2084033"/>
            <a:ext cx="576064" cy="576064"/>
          </a:xfrm>
          <a:prstGeom prst="rect">
            <a:avLst/>
          </a:prstGeom>
          <a:solidFill>
            <a:srgbClr val="36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8" name="矩形 7"/>
          <p:cNvSpPr/>
          <p:nvPr/>
        </p:nvSpPr>
        <p:spPr>
          <a:xfrm>
            <a:off x="2850124" y="5109955"/>
            <a:ext cx="576064" cy="576064"/>
          </a:xfrm>
          <a:prstGeom prst="rect">
            <a:avLst/>
          </a:prstGeom>
          <a:solidFill>
            <a:srgbClr val="36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" name="对角圆角矩形 3"/>
          <p:cNvSpPr/>
          <p:nvPr/>
        </p:nvSpPr>
        <p:spPr>
          <a:xfrm flipH="1">
            <a:off x="1199456" y="2206552"/>
            <a:ext cx="2112235" cy="3360373"/>
          </a:xfrm>
          <a:prstGeom prst="round2DiagRect">
            <a:avLst/>
          </a:prstGeom>
          <a:solidFill>
            <a:srgbClr val="FF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/>
        </p:nvSpPr>
        <p:spPr>
          <a:xfrm>
            <a:off x="1199456" y="3147023"/>
            <a:ext cx="2112235" cy="558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635746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66704" y="2084033"/>
            <a:ext cx="576064" cy="576064"/>
          </a:xfrm>
          <a:prstGeom prst="rect">
            <a:avLst/>
          </a:prstGeom>
          <a:solidFill>
            <a:srgbClr val="36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/>
        </p:nvSpPr>
        <p:spPr>
          <a:xfrm>
            <a:off x="5442412" y="5109955"/>
            <a:ext cx="576064" cy="576064"/>
          </a:xfrm>
          <a:prstGeom prst="rect">
            <a:avLst/>
          </a:prstGeom>
          <a:solidFill>
            <a:srgbClr val="36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/>
          </a:p>
        </p:txBody>
      </p:sp>
      <p:sp>
        <p:nvSpPr>
          <p:cNvPr id="12" name="对角圆角矩形 11"/>
          <p:cNvSpPr/>
          <p:nvPr/>
        </p:nvSpPr>
        <p:spPr>
          <a:xfrm flipH="1">
            <a:off x="3791744" y="2206552"/>
            <a:ext cx="2112235" cy="3360373"/>
          </a:xfrm>
          <a:prstGeom prst="round2DiagRect">
            <a:avLst/>
          </a:prstGeom>
          <a:solidFill>
            <a:srgbClr val="FF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/>
          </a:p>
        </p:txBody>
      </p:sp>
      <p:sp>
        <p:nvSpPr>
          <p:cNvPr id="13" name="矩形 12"/>
          <p:cNvSpPr/>
          <p:nvPr/>
        </p:nvSpPr>
        <p:spPr>
          <a:xfrm>
            <a:off x="3791744" y="3147023"/>
            <a:ext cx="2112235" cy="558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srgbClr val="635746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58992" y="2096733"/>
            <a:ext cx="576064" cy="576064"/>
          </a:xfrm>
          <a:prstGeom prst="rect">
            <a:avLst/>
          </a:prstGeom>
          <a:solidFill>
            <a:srgbClr val="36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/>
          </a:p>
        </p:txBody>
      </p:sp>
      <p:sp>
        <p:nvSpPr>
          <p:cNvPr id="15" name="矩形 14"/>
          <p:cNvSpPr/>
          <p:nvPr/>
        </p:nvSpPr>
        <p:spPr>
          <a:xfrm>
            <a:off x="8034700" y="5112123"/>
            <a:ext cx="576064" cy="576064"/>
          </a:xfrm>
          <a:prstGeom prst="rect">
            <a:avLst/>
          </a:prstGeom>
          <a:solidFill>
            <a:srgbClr val="36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/>
          </a:p>
        </p:txBody>
      </p:sp>
      <p:sp>
        <p:nvSpPr>
          <p:cNvPr id="16" name="对角圆角矩形 15"/>
          <p:cNvSpPr/>
          <p:nvPr/>
        </p:nvSpPr>
        <p:spPr>
          <a:xfrm flipH="1">
            <a:off x="6384032" y="2206552"/>
            <a:ext cx="2112235" cy="3360373"/>
          </a:xfrm>
          <a:prstGeom prst="round2DiagRect">
            <a:avLst/>
          </a:prstGeom>
          <a:solidFill>
            <a:srgbClr val="FF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/>
          </a:p>
        </p:txBody>
      </p:sp>
      <p:sp>
        <p:nvSpPr>
          <p:cNvPr id="17" name="矩形 16"/>
          <p:cNvSpPr/>
          <p:nvPr/>
        </p:nvSpPr>
        <p:spPr>
          <a:xfrm>
            <a:off x="6384032" y="3147023"/>
            <a:ext cx="2112235" cy="558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srgbClr val="635746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793221" y="2096733"/>
            <a:ext cx="576064" cy="576064"/>
          </a:xfrm>
          <a:prstGeom prst="rect">
            <a:avLst/>
          </a:prstGeom>
          <a:solidFill>
            <a:srgbClr val="36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/>
          </a:p>
        </p:txBody>
      </p:sp>
      <p:sp>
        <p:nvSpPr>
          <p:cNvPr id="19" name="矩形 18"/>
          <p:cNvSpPr/>
          <p:nvPr/>
        </p:nvSpPr>
        <p:spPr>
          <a:xfrm>
            <a:off x="10568929" y="5112123"/>
            <a:ext cx="576064" cy="576064"/>
          </a:xfrm>
          <a:prstGeom prst="rect">
            <a:avLst/>
          </a:prstGeom>
          <a:solidFill>
            <a:srgbClr val="36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/>
          </a:p>
        </p:txBody>
      </p:sp>
      <p:sp>
        <p:nvSpPr>
          <p:cNvPr id="20" name="对角圆角矩形 19"/>
          <p:cNvSpPr/>
          <p:nvPr/>
        </p:nvSpPr>
        <p:spPr>
          <a:xfrm flipH="1">
            <a:off x="8918261" y="2206552"/>
            <a:ext cx="2112235" cy="3360373"/>
          </a:xfrm>
          <a:prstGeom prst="round2DiagRect">
            <a:avLst/>
          </a:prstGeom>
          <a:solidFill>
            <a:srgbClr val="FF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/>
          </a:p>
        </p:txBody>
      </p:sp>
      <p:sp>
        <p:nvSpPr>
          <p:cNvPr id="21" name="矩形 20"/>
          <p:cNvSpPr/>
          <p:nvPr/>
        </p:nvSpPr>
        <p:spPr>
          <a:xfrm>
            <a:off x="8918261" y="3147023"/>
            <a:ext cx="2112235" cy="558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400">
              <a:solidFill>
                <a:srgbClr val="635746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255251" y="2585670"/>
            <a:ext cx="341221" cy="336953"/>
            <a:chOff x="9071432" y="2401956"/>
            <a:chExt cx="1073666" cy="1060237"/>
          </a:xfrm>
        </p:grpSpPr>
        <p:sp>
          <p:nvSpPr>
            <p:cNvPr id="24" name="任意多边形 23"/>
            <p:cNvSpPr/>
            <p:nvPr/>
          </p:nvSpPr>
          <p:spPr>
            <a:xfrm>
              <a:off x="9071432" y="2401956"/>
              <a:ext cx="1073666" cy="955209"/>
            </a:xfrm>
            <a:custGeom>
              <a:rect l="l" t="t" r="r" b="b"/>
              <a:pathLst>
                <a:path w="1073666" h="955209">
                  <a:moveTo>
                    <a:pt x="536833" y="0"/>
                  </a:moveTo>
                  <a:cubicBezTo>
                    <a:pt x="833318" y="0"/>
                    <a:pt x="1073666" y="178783"/>
                    <a:pt x="1073666" y="399322"/>
                  </a:cubicBezTo>
                  <a:cubicBezTo>
                    <a:pt x="1073666" y="619861"/>
                    <a:pt x="833318" y="798644"/>
                    <a:pt x="536833" y="798644"/>
                  </a:cubicBezTo>
                  <a:lnTo>
                    <a:pt x="451632" y="792255"/>
                  </a:lnTo>
                  <a:cubicBezTo>
                    <a:pt x="374779" y="857533"/>
                    <a:pt x="285584" y="927104"/>
                    <a:pt x="149741" y="955209"/>
                  </a:cubicBezTo>
                  <a:cubicBezTo>
                    <a:pt x="178308" y="906865"/>
                    <a:pt x="243377" y="835707"/>
                    <a:pt x="248758" y="735321"/>
                  </a:cubicBezTo>
                  <a:cubicBezTo>
                    <a:pt x="99027" y="665239"/>
                    <a:pt x="0" y="540882"/>
                    <a:pt x="0" y="399322"/>
                  </a:cubicBezTo>
                  <a:cubicBezTo>
                    <a:pt x="0" y="178783"/>
                    <a:pt x="240348" y="0"/>
                    <a:pt x="536833" y="0"/>
                  </a:cubicBezTo>
                  <a:close/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25" name="弧形 24"/>
            <p:cNvSpPr/>
            <p:nvPr/>
          </p:nvSpPr>
          <p:spPr>
            <a:xfrm rot="18074004">
              <a:off x="9166664" y="2559941"/>
              <a:ext cx="902252" cy="902252"/>
            </a:xfrm>
            <a:prstGeom prst="arc">
              <a:avLst>
                <a:gd name="adj1" fmla="val 16200000"/>
                <a:gd name="adj2" fmla="val 19357459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056520" y="2623662"/>
            <a:ext cx="369531" cy="260611"/>
            <a:chOff x="1326496" y="4283251"/>
            <a:chExt cx="1129493" cy="796573"/>
          </a:xfrm>
        </p:grpSpPr>
        <p:cxnSp>
          <p:nvCxnSpPr>
            <p:cNvPr id="27" name="直接连接符 26"/>
            <p:cNvCxnSpPr/>
            <p:nvPr/>
          </p:nvCxnSpPr>
          <p:spPr>
            <a:xfrm>
              <a:off x="1537989" y="4295029"/>
              <a:ext cx="698725" cy="0"/>
            </a:xfrm>
            <a:prstGeom prst="line">
              <a:avLst/>
            </a:prstGeom>
            <a:ln w="158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2236914" y="4298775"/>
              <a:ext cx="219075" cy="219075"/>
            </a:xfrm>
            <a:prstGeom prst="line">
              <a:avLst/>
            </a:prstGeom>
            <a:ln w="158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H="1">
              <a:off x="1899269" y="4524375"/>
              <a:ext cx="555448" cy="555449"/>
            </a:xfrm>
            <a:prstGeom prst="line">
              <a:avLst/>
            </a:prstGeom>
            <a:ln w="158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 flipV="1">
              <a:off x="1328513" y="4514850"/>
              <a:ext cx="545924" cy="545925"/>
            </a:xfrm>
            <a:prstGeom prst="line">
              <a:avLst/>
            </a:prstGeom>
            <a:ln w="158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1326496" y="4308299"/>
              <a:ext cx="206551" cy="206551"/>
            </a:xfrm>
            <a:prstGeom prst="line">
              <a:avLst/>
            </a:prstGeom>
            <a:ln w="158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1356343" y="4527374"/>
              <a:ext cx="107632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 flipV="1">
              <a:off x="1572178" y="4536899"/>
              <a:ext cx="314326" cy="52387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H="1" flipV="1">
              <a:off x="1769466" y="4527374"/>
              <a:ext cx="123826" cy="53340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V="1">
              <a:off x="1889743" y="4527374"/>
              <a:ext cx="124669" cy="5334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V="1">
              <a:off x="1889743" y="4527374"/>
              <a:ext cx="333375" cy="5334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1558860" y="4311585"/>
              <a:ext cx="218255" cy="21825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1808780" y="4314826"/>
              <a:ext cx="219414" cy="21941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2001110" y="4304522"/>
              <a:ext cx="227122" cy="227122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1582714" y="4305300"/>
              <a:ext cx="217593" cy="217594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1770014" y="4295775"/>
              <a:ext cx="227538" cy="22753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2014412" y="4283251"/>
              <a:ext cx="227538" cy="227539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9806825" y="2571563"/>
            <a:ext cx="306531" cy="304292"/>
            <a:chOff x="3914408" y="1848112"/>
            <a:chExt cx="805721" cy="799838"/>
          </a:xfrm>
        </p:grpSpPr>
        <p:cxnSp>
          <p:nvCxnSpPr>
            <p:cNvPr id="44" name="直接连接符 43"/>
            <p:cNvCxnSpPr/>
            <p:nvPr/>
          </p:nvCxnSpPr>
          <p:spPr>
            <a:xfrm flipH="1">
              <a:off x="3914409" y="1848112"/>
              <a:ext cx="805720" cy="507614"/>
            </a:xfrm>
            <a:prstGeom prst="line">
              <a:avLst/>
            </a:prstGeom>
            <a:ln w="158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3914408" y="2355726"/>
              <a:ext cx="228967" cy="92199"/>
            </a:xfrm>
            <a:prstGeom prst="line">
              <a:avLst/>
            </a:prstGeom>
            <a:ln w="158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4143375" y="2447925"/>
              <a:ext cx="104775" cy="171450"/>
            </a:xfrm>
            <a:prstGeom prst="line">
              <a:avLst/>
            </a:prstGeom>
            <a:ln w="158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V="1">
              <a:off x="4248150" y="2533650"/>
              <a:ext cx="69118" cy="95235"/>
            </a:xfrm>
            <a:prstGeom prst="line">
              <a:avLst/>
            </a:prstGeom>
            <a:ln w="158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4317268" y="2533650"/>
              <a:ext cx="254732" cy="95235"/>
            </a:xfrm>
            <a:prstGeom prst="line">
              <a:avLst/>
            </a:prstGeom>
            <a:ln w="158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4600575" y="1848112"/>
              <a:ext cx="119554" cy="799838"/>
            </a:xfrm>
            <a:prstGeom prst="line">
              <a:avLst/>
            </a:prstGeom>
            <a:ln w="158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4143377" y="1892551"/>
              <a:ext cx="548820" cy="555373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4301145" y="1912866"/>
              <a:ext cx="396133" cy="624668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组合 51"/>
          <p:cNvGrpSpPr/>
          <p:nvPr/>
        </p:nvGrpSpPr>
        <p:grpSpPr>
          <a:xfrm>
            <a:off x="4717025" y="2560064"/>
            <a:ext cx="233097" cy="441292"/>
            <a:chOff x="5130721" y="-266700"/>
            <a:chExt cx="990600" cy="1875362"/>
          </a:xfrm>
        </p:grpSpPr>
        <p:sp>
          <p:nvSpPr>
            <p:cNvPr id="53" name="椭圆 111"/>
            <p:cNvSpPr/>
            <p:nvPr/>
          </p:nvSpPr>
          <p:spPr>
            <a:xfrm>
              <a:off x="5130721" y="-266700"/>
              <a:ext cx="990600" cy="1501925"/>
            </a:xfrm>
            <a:custGeom>
              <a:rect l="l" t="t" r="r" b="b"/>
              <a:pathLst>
                <a:path w="990600" h="1501925">
                  <a:moveTo>
                    <a:pt x="495300" y="0"/>
                  </a:moveTo>
                  <a:cubicBezTo>
                    <a:pt x="768847" y="0"/>
                    <a:pt x="990600" y="221753"/>
                    <a:pt x="990600" y="495300"/>
                  </a:cubicBezTo>
                  <a:cubicBezTo>
                    <a:pt x="990600" y="624140"/>
                    <a:pt x="941407" y="741489"/>
                    <a:pt x="859584" y="828497"/>
                  </a:cubicBezTo>
                  <a:lnTo>
                    <a:pt x="610953" y="1438275"/>
                  </a:lnTo>
                  <a:lnTo>
                    <a:pt x="602238" y="1438275"/>
                  </a:lnTo>
                  <a:cubicBezTo>
                    <a:pt x="581653" y="1476862"/>
                    <a:pt x="540649" y="1501925"/>
                    <a:pt x="493791" y="1501925"/>
                  </a:cubicBezTo>
                  <a:cubicBezTo>
                    <a:pt x="432195" y="1501925"/>
                    <a:pt x="380714" y="1458615"/>
                    <a:pt x="370636" y="1400244"/>
                  </a:cubicBezTo>
                  <a:lnTo>
                    <a:pt x="143857" y="844060"/>
                  </a:lnTo>
                  <a:cubicBezTo>
                    <a:pt x="54886" y="754662"/>
                    <a:pt x="0" y="631391"/>
                    <a:pt x="0" y="495300"/>
                  </a:cubicBezTo>
                  <a:cubicBezTo>
                    <a:pt x="0" y="221753"/>
                    <a:pt x="221753" y="0"/>
                    <a:pt x="495300" y="0"/>
                  </a:cubicBezTo>
                  <a:close/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54" name="弧形 53"/>
            <p:cNvSpPr/>
            <p:nvPr/>
          </p:nvSpPr>
          <p:spPr>
            <a:xfrm rot="16200000">
              <a:off x="5353051" y="-23585"/>
              <a:ext cx="569126" cy="569126"/>
            </a:xfrm>
            <a:prstGeom prst="arc">
              <a:avLst>
                <a:gd name="adj1" fmla="val 16200000"/>
                <a:gd name="adj2" fmla="val 21549875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cxnSp>
          <p:nvCxnSpPr>
            <p:cNvPr id="55" name="直接连接符 54"/>
            <p:cNvCxnSpPr/>
            <p:nvPr/>
          </p:nvCxnSpPr>
          <p:spPr>
            <a:xfrm>
              <a:off x="5345033" y="739816"/>
              <a:ext cx="561975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6" name="弧形 55"/>
            <p:cNvSpPr/>
            <p:nvPr/>
          </p:nvSpPr>
          <p:spPr>
            <a:xfrm rot="18538540">
              <a:off x="5325301" y="899887"/>
              <a:ext cx="654615" cy="654614"/>
            </a:xfrm>
            <a:prstGeom prst="arc">
              <a:avLst>
                <a:gd name="adj1" fmla="val 16825339"/>
                <a:gd name="adj2" fmla="val 21059724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57" name="弧形 56"/>
            <p:cNvSpPr/>
            <p:nvPr/>
          </p:nvSpPr>
          <p:spPr>
            <a:xfrm rot="18000000">
              <a:off x="5378228" y="1039535"/>
              <a:ext cx="569127" cy="569127"/>
            </a:xfrm>
            <a:prstGeom prst="arc">
              <a:avLst>
                <a:gd name="adj1" fmla="val 17524474"/>
                <a:gd name="adj2" fmla="val 21013263"/>
              </a:avLst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66" name="稻壳儿小白白(http://dwz.cn/Wu2UP)"/>
          <p:cNvSpPr txBox="1">
            <a:spLocks noChangeArrowheads="1"/>
          </p:cNvSpPr>
          <p:nvPr/>
        </p:nvSpPr>
        <p:spPr bwMode="auto">
          <a:xfrm>
            <a:off x="1482054" y="3320867"/>
            <a:ext cx="15085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在此添加标题</a:t>
            </a:r>
            <a:endParaRPr lang="en-US" altLang="zh-CN" sz="1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稻壳儿小白白(http://dwz.cn/Wu2UP)"/>
          <p:cNvSpPr txBox="1">
            <a:spLocks noChangeArrowheads="1"/>
          </p:cNvSpPr>
          <p:nvPr/>
        </p:nvSpPr>
        <p:spPr bwMode="auto">
          <a:xfrm>
            <a:off x="1353733" y="4048122"/>
            <a:ext cx="17926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稻壳儿小白白(http://dwz.cn/Wu2UP)"/>
          <p:cNvSpPr txBox="1">
            <a:spLocks noChangeArrowheads="1"/>
          </p:cNvSpPr>
          <p:nvPr/>
        </p:nvSpPr>
        <p:spPr bwMode="auto">
          <a:xfrm>
            <a:off x="4059667" y="3321972"/>
            <a:ext cx="15085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在此添加标题</a:t>
            </a:r>
            <a:endParaRPr lang="en-US" altLang="zh-CN" sz="1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稻壳儿小白白(http://dwz.cn/Wu2UP)"/>
          <p:cNvSpPr txBox="1">
            <a:spLocks noChangeArrowheads="1"/>
          </p:cNvSpPr>
          <p:nvPr/>
        </p:nvSpPr>
        <p:spPr bwMode="auto">
          <a:xfrm>
            <a:off x="3931346" y="4049227"/>
            <a:ext cx="17926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稻壳儿小白白(http://dwz.cn/Wu2UP)"/>
          <p:cNvSpPr txBox="1">
            <a:spLocks noChangeArrowheads="1"/>
          </p:cNvSpPr>
          <p:nvPr/>
        </p:nvSpPr>
        <p:spPr bwMode="auto">
          <a:xfrm>
            <a:off x="6636333" y="3317390"/>
            <a:ext cx="15085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在此添加标题</a:t>
            </a:r>
            <a:endParaRPr lang="en-US" altLang="zh-CN" sz="1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稻壳儿小白白(http://dwz.cn/Wu2UP)"/>
          <p:cNvSpPr txBox="1">
            <a:spLocks noChangeArrowheads="1"/>
          </p:cNvSpPr>
          <p:nvPr/>
        </p:nvSpPr>
        <p:spPr bwMode="auto">
          <a:xfrm>
            <a:off x="6508012" y="4044645"/>
            <a:ext cx="17926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稻壳儿小白白(http://dwz.cn/Wu2UP)"/>
          <p:cNvSpPr txBox="1">
            <a:spLocks noChangeArrowheads="1"/>
          </p:cNvSpPr>
          <p:nvPr/>
        </p:nvSpPr>
        <p:spPr bwMode="auto">
          <a:xfrm>
            <a:off x="9213946" y="3318495"/>
            <a:ext cx="15085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在此添加标题</a:t>
            </a:r>
            <a:endParaRPr lang="en-US" altLang="zh-CN" sz="1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6" name="稻壳儿小白白(http://dwz.cn/Wu2UP)"/>
          <p:cNvSpPr txBox="1">
            <a:spLocks noChangeArrowheads="1"/>
          </p:cNvSpPr>
          <p:nvPr/>
        </p:nvSpPr>
        <p:spPr bwMode="auto">
          <a:xfrm>
            <a:off x="9085625" y="4045750"/>
            <a:ext cx="17926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2" name="组合 71"/>
          <p:cNvGrpSpPr/>
          <p:nvPr/>
        </p:nvGrpSpPr>
        <p:grpSpPr>
          <a:xfrm>
            <a:off x="-478083" y="0"/>
            <a:ext cx="4995206" cy="1646173"/>
            <a:chOff x="-478083" y="0"/>
            <a:chExt cx="4995206" cy="1646173"/>
          </a:xfrm>
        </p:grpSpPr>
        <p:grpSp>
          <p:nvGrpSpPr>
            <p:cNvPr id="73" name="组合 72"/>
            <p:cNvGrpSpPr/>
            <p:nvPr/>
          </p:nvGrpSpPr>
          <p:grpSpPr>
            <a:xfrm>
              <a:off x="-478083" y="0"/>
              <a:ext cx="2556446" cy="1646173"/>
              <a:chOff x="-478083" y="0"/>
              <a:chExt cx="2556446" cy="1646173"/>
            </a:xfrm>
          </p:grpSpPr>
          <p:sp>
            <p:nvSpPr>
              <p:cNvPr id="78" name="任意多边形 77"/>
              <p:cNvSpPr/>
              <p:nvPr/>
            </p:nvSpPr>
            <p:spPr bwMode="auto">
              <a:xfrm rot="16200000" flipH="1">
                <a:off x="-106835" y="-165298"/>
                <a:ext cx="1134050" cy="1464647"/>
              </a:xfrm>
              <a:custGeom>
                <a:gdLst>
                  <a:gd name="connsiteX0" fmla="*/ 3876309 w 3876309"/>
                  <a:gd name="connsiteY0" fmla="*/ 2503162 h 5006323"/>
                  <a:gd name="connsiteX1" fmla="*/ 1407135 w 3876309"/>
                  <a:gd name="connsiteY1" fmla="*/ 5006323 h 5006323"/>
                  <a:gd name="connsiteX2" fmla="*/ 0 w 3876309"/>
                  <a:gd name="connsiteY2" fmla="*/ 3579819 h 5006323"/>
                  <a:gd name="connsiteX3" fmla="*/ 0 w 3876309"/>
                  <a:gd name="connsiteY3" fmla="*/ 1426505 h 5006323"/>
                  <a:gd name="connsiteX4" fmla="*/ 1407135 w 3876309"/>
                  <a:gd name="connsiteY4" fmla="*/ 0 h 5006323"/>
                  <a:gd name="connsiteX5" fmla="*/ 3876309 w 3876309"/>
                  <a:gd name="connsiteY5" fmla="*/ 2503162 h 500632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6309" h="5006323">
                    <a:moveTo>
                      <a:pt x="3876309" y="2503162"/>
                    </a:moveTo>
                    <a:lnTo>
                      <a:pt x="1407135" y="5006323"/>
                    </a:lnTo>
                    <a:lnTo>
                      <a:pt x="0" y="3579819"/>
                    </a:lnTo>
                    <a:lnTo>
                      <a:pt x="0" y="1426505"/>
                    </a:lnTo>
                    <a:lnTo>
                      <a:pt x="1407135" y="0"/>
                    </a:lnTo>
                    <a:lnTo>
                      <a:pt x="3876309" y="2503162"/>
                    </a:lnTo>
                    <a:close/>
                  </a:path>
                </a:pathLst>
              </a:custGeom>
              <a:solidFill>
                <a:srgbClr val="F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9" name="任意多边形 78"/>
              <p:cNvSpPr/>
              <p:nvPr/>
            </p:nvSpPr>
            <p:spPr bwMode="auto">
              <a:xfrm rot="16200000" flipH="1">
                <a:off x="7843" y="-49419"/>
                <a:ext cx="910045" cy="1008884"/>
              </a:xfrm>
              <a:custGeom>
                <a:gdLst>
                  <a:gd name="connsiteX0" fmla="*/ 3110632 w 3110632"/>
                  <a:gd name="connsiteY0" fmla="*/ 1722409 h 3448475"/>
                  <a:gd name="connsiteX1" fmla="*/ 1407136 w 3110632"/>
                  <a:gd name="connsiteY1" fmla="*/ 3448475 h 3448475"/>
                  <a:gd name="connsiteX2" fmla="*/ 0 w 3110632"/>
                  <a:gd name="connsiteY2" fmla="*/ 2018070 h 3448475"/>
                  <a:gd name="connsiteX3" fmla="*/ 0 w 3110632"/>
                  <a:gd name="connsiteY3" fmla="*/ 1427375 h 3448475"/>
                  <a:gd name="connsiteX4" fmla="*/ 1407136 w 3110632"/>
                  <a:gd name="connsiteY4" fmla="*/ 0 h 3448475"/>
                  <a:gd name="connsiteX5" fmla="*/ 3110632 w 3110632"/>
                  <a:gd name="connsiteY5" fmla="*/ 1722409 h 34484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0632" h="3448475">
                    <a:moveTo>
                      <a:pt x="3110632" y="1722409"/>
                    </a:moveTo>
                    <a:lnTo>
                      <a:pt x="1407136" y="3448475"/>
                    </a:lnTo>
                    <a:lnTo>
                      <a:pt x="0" y="2018070"/>
                    </a:lnTo>
                    <a:lnTo>
                      <a:pt x="0" y="1427375"/>
                    </a:lnTo>
                    <a:lnTo>
                      <a:pt x="1407136" y="0"/>
                    </a:lnTo>
                    <a:lnTo>
                      <a:pt x="3110632" y="1722409"/>
                    </a:lnTo>
                    <a:close/>
                  </a:path>
                </a:pathLst>
              </a:custGeom>
              <a:solidFill>
                <a:srgbClr val="FCC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80" name="Freeform 24"/>
              <p:cNvSpPr/>
              <p:nvPr/>
            </p:nvSpPr>
            <p:spPr bwMode="auto">
              <a:xfrm rot="16200000" flipH="1">
                <a:off x="1463247" y="195415"/>
                <a:ext cx="610780" cy="619452"/>
              </a:xfrm>
              <a:custGeom>
                <a:gdLst>
                  <a:gd name="T0" fmla="*/ 758 w 1516"/>
                  <a:gd name="T1" fmla="*/ 1158 h 1158"/>
                  <a:gd name="T2" fmla="*/ 0 w 1516"/>
                  <a:gd name="T3" fmla="*/ 579 h 1158"/>
                  <a:gd name="T4" fmla="*/ 758 w 1516"/>
                  <a:gd name="T5" fmla="*/ 0 h 1158"/>
                  <a:gd name="T6" fmla="*/ 1516 w 1516"/>
                  <a:gd name="T7" fmla="*/ 579 h 1158"/>
                  <a:gd name="T8" fmla="*/ 758 w 1516"/>
                  <a:gd name="T9" fmla="*/ 1158 h 11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6" h="1158">
                    <a:moveTo>
                      <a:pt x="758" y="1158"/>
                    </a:moveTo>
                    <a:lnTo>
                      <a:pt x="0" y="579"/>
                    </a:lnTo>
                    <a:lnTo>
                      <a:pt x="758" y="0"/>
                    </a:lnTo>
                    <a:lnTo>
                      <a:pt x="1516" y="579"/>
                    </a:lnTo>
                    <a:lnTo>
                      <a:pt x="758" y="1158"/>
                    </a:lnTo>
                    <a:close/>
                  </a:path>
                </a:pathLst>
              </a:custGeom>
              <a:solidFill>
                <a:srgbClr val="F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30"/>
              <p:cNvSpPr/>
              <p:nvPr/>
            </p:nvSpPr>
            <p:spPr bwMode="auto">
              <a:xfrm rot="16200000" flipH="1">
                <a:off x="-473607" y="103015"/>
                <a:ext cx="608362" cy="617313"/>
              </a:xfrm>
              <a:custGeom>
                <a:gdLst>
                  <a:gd name="T0" fmla="*/ 755 w 1510"/>
                  <a:gd name="T1" fmla="*/ 1154 h 1154"/>
                  <a:gd name="T2" fmla="*/ 0 w 1510"/>
                  <a:gd name="T3" fmla="*/ 577 h 1154"/>
                  <a:gd name="T4" fmla="*/ 755 w 1510"/>
                  <a:gd name="T5" fmla="*/ 0 h 1154"/>
                  <a:gd name="T6" fmla="*/ 1510 w 1510"/>
                  <a:gd name="T7" fmla="*/ 577 h 1154"/>
                  <a:gd name="T8" fmla="*/ 755 w 1510"/>
                  <a:gd name="T9" fmla="*/ 1154 h 11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0" h="1154">
                    <a:moveTo>
                      <a:pt x="755" y="1154"/>
                    </a:moveTo>
                    <a:lnTo>
                      <a:pt x="0" y="577"/>
                    </a:lnTo>
                    <a:lnTo>
                      <a:pt x="755" y="0"/>
                    </a:lnTo>
                    <a:lnTo>
                      <a:pt x="1510" y="577"/>
                    </a:lnTo>
                    <a:lnTo>
                      <a:pt x="755" y="1154"/>
                    </a:lnTo>
                    <a:close/>
                  </a:path>
                </a:pathLst>
              </a:custGeom>
              <a:noFill/>
              <a:ln w="3492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82" name="组合 81"/>
              <p:cNvGrpSpPr/>
              <p:nvPr/>
            </p:nvGrpSpPr>
            <p:grpSpPr>
              <a:xfrm>
                <a:off x="-88187" y="663103"/>
                <a:ext cx="1509576" cy="983070"/>
                <a:chOff x="307200" y="586524"/>
                <a:chExt cx="1072765" cy="698609"/>
              </a:xfrm>
            </p:grpSpPr>
            <p:sp>
              <p:nvSpPr>
                <p:cNvPr id="83" name="Freeform 25"/>
                <p:cNvSpPr/>
                <p:nvPr/>
              </p:nvSpPr>
              <p:spPr bwMode="auto">
                <a:xfrm rot="16200000" flipH="1">
                  <a:off x="1053310" y="584195"/>
                  <a:ext cx="324325" cy="328984"/>
                </a:xfrm>
                <a:custGeom>
                  <a:gdLst>
                    <a:gd name="T0" fmla="*/ 403 w 805"/>
                    <a:gd name="T1" fmla="*/ 615 h 615"/>
                    <a:gd name="T2" fmla="*/ 0 w 805"/>
                    <a:gd name="T3" fmla="*/ 307 h 615"/>
                    <a:gd name="T4" fmla="*/ 403 w 805"/>
                    <a:gd name="T5" fmla="*/ 0 h 615"/>
                    <a:gd name="T6" fmla="*/ 805 w 805"/>
                    <a:gd name="T7" fmla="*/ 307 h 615"/>
                    <a:gd name="T8" fmla="*/ 403 w 805"/>
                    <a:gd name="T9" fmla="*/ 615 h 6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5" h="615">
                      <a:moveTo>
                        <a:pt x="403" y="615"/>
                      </a:moveTo>
                      <a:lnTo>
                        <a:pt x="0" y="307"/>
                      </a:lnTo>
                      <a:lnTo>
                        <a:pt x="403" y="0"/>
                      </a:lnTo>
                      <a:lnTo>
                        <a:pt x="805" y="307"/>
                      </a:lnTo>
                      <a:lnTo>
                        <a:pt x="403" y="615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26"/>
                <p:cNvSpPr/>
                <p:nvPr/>
              </p:nvSpPr>
              <p:spPr bwMode="auto">
                <a:xfrm rot="16200000" flipH="1">
                  <a:off x="1051997" y="950526"/>
                  <a:ext cx="153098" cy="155130"/>
                </a:xfrm>
                <a:custGeom>
                  <a:gdLst>
                    <a:gd name="T0" fmla="*/ 190 w 380"/>
                    <a:gd name="T1" fmla="*/ 290 h 290"/>
                    <a:gd name="T2" fmla="*/ 0 w 380"/>
                    <a:gd name="T3" fmla="*/ 145 h 290"/>
                    <a:gd name="T4" fmla="*/ 190 w 380"/>
                    <a:gd name="T5" fmla="*/ 0 h 290"/>
                    <a:gd name="T6" fmla="*/ 380 w 380"/>
                    <a:gd name="T7" fmla="*/ 145 h 290"/>
                    <a:gd name="T8" fmla="*/ 190 w 380"/>
                    <a:gd name="T9" fmla="*/ 290 h 29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0" h="290">
                      <a:moveTo>
                        <a:pt x="190" y="290"/>
                      </a:moveTo>
                      <a:lnTo>
                        <a:pt x="0" y="145"/>
                      </a:lnTo>
                      <a:lnTo>
                        <a:pt x="190" y="0"/>
                      </a:lnTo>
                      <a:lnTo>
                        <a:pt x="380" y="145"/>
                      </a:lnTo>
                      <a:lnTo>
                        <a:pt x="190" y="290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" name="Freeform 27"/>
                <p:cNvSpPr/>
                <p:nvPr/>
              </p:nvSpPr>
              <p:spPr bwMode="auto">
                <a:xfrm rot="16200000" flipH="1">
                  <a:off x="941024" y="918134"/>
                  <a:ext cx="109183" cy="110731"/>
                </a:xfrm>
                <a:custGeom>
                  <a:gdLst>
                    <a:gd name="T0" fmla="*/ 134 w 271"/>
                    <a:gd name="T1" fmla="*/ 207 h 207"/>
                    <a:gd name="T2" fmla="*/ 0 w 271"/>
                    <a:gd name="T3" fmla="*/ 104 h 207"/>
                    <a:gd name="T4" fmla="*/ 134 w 271"/>
                    <a:gd name="T5" fmla="*/ 0 h 207"/>
                    <a:gd name="T6" fmla="*/ 271 w 271"/>
                    <a:gd name="T7" fmla="*/ 104 h 207"/>
                    <a:gd name="T8" fmla="*/ 134 w 271"/>
                    <a:gd name="T9" fmla="*/ 207 h 20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1" h="206">
                      <a:moveTo>
                        <a:pt x="134" y="207"/>
                      </a:moveTo>
                      <a:lnTo>
                        <a:pt x="0" y="104"/>
                      </a:lnTo>
                      <a:lnTo>
                        <a:pt x="134" y="0"/>
                      </a:lnTo>
                      <a:lnTo>
                        <a:pt x="271" y="104"/>
                      </a:lnTo>
                      <a:lnTo>
                        <a:pt x="134" y="207"/>
                      </a:lnTo>
                      <a:close/>
                    </a:path>
                  </a:pathLst>
                </a:custGeom>
                <a:solidFill>
                  <a:srgbClr val="FF8E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" name="Freeform 28"/>
                <p:cNvSpPr/>
                <p:nvPr/>
              </p:nvSpPr>
              <p:spPr bwMode="auto">
                <a:xfrm rot="16200000" flipH="1">
                  <a:off x="921989" y="1077184"/>
                  <a:ext cx="66477" cy="67402"/>
                </a:xfrm>
                <a:custGeom>
                  <a:gdLst>
                    <a:gd name="T0" fmla="*/ 81 w 165"/>
                    <a:gd name="T1" fmla="*/ 126 h 126"/>
                    <a:gd name="T2" fmla="*/ 0 w 165"/>
                    <a:gd name="T3" fmla="*/ 62 h 126"/>
                    <a:gd name="T4" fmla="*/ 81 w 165"/>
                    <a:gd name="T5" fmla="*/ 0 h 126"/>
                    <a:gd name="T6" fmla="*/ 165 w 165"/>
                    <a:gd name="T7" fmla="*/ 62 h 126"/>
                    <a:gd name="T8" fmla="*/ 81 w 165"/>
                    <a:gd name="T9" fmla="*/ 126 h 12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5" h="125">
                      <a:moveTo>
                        <a:pt x="81" y="126"/>
                      </a:moveTo>
                      <a:lnTo>
                        <a:pt x="0" y="62"/>
                      </a:lnTo>
                      <a:lnTo>
                        <a:pt x="81" y="0"/>
                      </a:lnTo>
                      <a:lnTo>
                        <a:pt x="165" y="62"/>
                      </a:lnTo>
                      <a:lnTo>
                        <a:pt x="81" y="126"/>
                      </a:lnTo>
                      <a:close/>
                    </a:path>
                  </a:pathLst>
                </a:custGeom>
                <a:solidFill>
                  <a:srgbClr val="FEB0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" name="Freeform 29"/>
                <p:cNvSpPr/>
                <p:nvPr/>
              </p:nvSpPr>
              <p:spPr bwMode="auto">
                <a:xfrm rot="16200000" flipH="1">
                  <a:off x="899124" y="1032458"/>
                  <a:ext cx="33037" cy="33166"/>
                </a:xfrm>
                <a:custGeom>
                  <a:gdLst>
                    <a:gd name="T0" fmla="*/ 40 w 82"/>
                    <a:gd name="T1" fmla="*/ 62 h 62"/>
                    <a:gd name="T2" fmla="*/ 0 w 82"/>
                    <a:gd name="T3" fmla="*/ 30 h 62"/>
                    <a:gd name="T4" fmla="*/ 40 w 82"/>
                    <a:gd name="T5" fmla="*/ 0 h 62"/>
                    <a:gd name="T6" fmla="*/ 82 w 82"/>
                    <a:gd name="T7" fmla="*/ 30 h 62"/>
                    <a:gd name="T8" fmla="*/ 40 w 82"/>
                    <a:gd name="T9" fmla="*/ 62 h 6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62">
                      <a:moveTo>
                        <a:pt x="40" y="62"/>
                      </a:moveTo>
                      <a:lnTo>
                        <a:pt x="0" y="30"/>
                      </a:lnTo>
                      <a:lnTo>
                        <a:pt x="40" y="0"/>
                      </a:lnTo>
                      <a:lnTo>
                        <a:pt x="82" y="30"/>
                      </a:lnTo>
                      <a:lnTo>
                        <a:pt x="40" y="62"/>
                      </a:lnTo>
                      <a:close/>
                    </a:path>
                  </a:pathLst>
                </a:custGeom>
                <a:solidFill>
                  <a:srgbClr val="FF6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8" name="Freeform 31"/>
                <p:cNvSpPr/>
                <p:nvPr/>
              </p:nvSpPr>
              <p:spPr bwMode="auto">
                <a:xfrm rot="16200000" flipH="1">
                  <a:off x="309437" y="978715"/>
                  <a:ext cx="304181" cy="308656"/>
                </a:xfrm>
                <a:custGeom>
                  <a:gdLst>
                    <a:gd name="T0" fmla="*/ 377 w 755"/>
                    <a:gd name="T1" fmla="*/ 577 h 577"/>
                    <a:gd name="T2" fmla="*/ 0 w 755"/>
                    <a:gd name="T3" fmla="*/ 288 h 577"/>
                    <a:gd name="T4" fmla="*/ 377 w 755"/>
                    <a:gd name="T5" fmla="*/ 0 h 577"/>
                    <a:gd name="T6" fmla="*/ 755 w 755"/>
                    <a:gd name="T7" fmla="*/ 288 h 577"/>
                    <a:gd name="T8" fmla="*/ 377 w 755"/>
                    <a:gd name="T9" fmla="*/ 577 h 57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5" h="577">
                      <a:moveTo>
                        <a:pt x="377" y="577"/>
                      </a:moveTo>
                      <a:lnTo>
                        <a:pt x="0" y="288"/>
                      </a:lnTo>
                      <a:lnTo>
                        <a:pt x="377" y="0"/>
                      </a:lnTo>
                      <a:lnTo>
                        <a:pt x="755" y="288"/>
                      </a:lnTo>
                      <a:lnTo>
                        <a:pt x="377" y="577"/>
                      </a:lnTo>
                      <a:close/>
                    </a:path>
                  </a:pathLst>
                </a:custGeom>
                <a:noFill/>
                <a:ln w="17463" cap="flat">
                  <a:solidFill>
                    <a:srgbClr val="FCC02E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77" name="文本框 76"/>
            <p:cNvSpPr txBox="1"/>
            <p:nvPr/>
          </p:nvSpPr>
          <p:spPr>
            <a:xfrm>
              <a:off x="797694" y="435543"/>
              <a:ext cx="37194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</a:t>
              </a:r>
              <a:r>
                <a:rPr lang="zh-CN" altLang="en-US" sz="3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advClick="0" advTm="2000"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1" name="组合 10"/>
          <p:cNvGrpSpPr/>
          <p:nvPr/>
        </p:nvGrpSpPr>
        <p:grpSpPr>
          <a:xfrm>
            <a:off x="3163390" y="2912420"/>
            <a:ext cx="5740251" cy="3644480"/>
            <a:chOff x="3175149" y="2707525"/>
            <a:chExt cx="6326325" cy="4016577"/>
          </a:xfrm>
        </p:grpSpPr>
        <p:sp>
          <p:nvSpPr>
            <p:cNvPr id="191" name="Freeform 10"/>
            <p:cNvSpPr/>
            <p:nvPr/>
          </p:nvSpPr>
          <p:spPr bwMode="auto">
            <a:xfrm>
              <a:off x="3257837" y="3737682"/>
              <a:ext cx="6243637" cy="2986420"/>
            </a:xfrm>
            <a:custGeom>
              <a:gdLst>
                <a:gd name="T0" fmla="*/ 2137 w 3066"/>
                <a:gd name="T1" fmla="*/ 34 h 1466"/>
                <a:gd name="T2" fmla="*/ 1884 w 3066"/>
                <a:gd name="T3" fmla="*/ 34 h 1466"/>
                <a:gd name="T4" fmla="*/ 70 w 3066"/>
                <a:gd name="T5" fmla="*/ 901 h 1466"/>
                <a:gd name="T6" fmla="*/ 70 w 3066"/>
                <a:gd name="T7" fmla="*/ 1022 h 1466"/>
                <a:gd name="T8" fmla="*/ 929 w 3066"/>
                <a:gd name="T9" fmla="*/ 1432 h 1466"/>
                <a:gd name="T10" fmla="*/ 1182 w 3066"/>
                <a:gd name="T11" fmla="*/ 1432 h 1466"/>
                <a:gd name="T12" fmla="*/ 2996 w 3066"/>
                <a:gd name="T13" fmla="*/ 565 h 1466"/>
                <a:gd name="T14" fmla="*/ 2996 w 3066"/>
                <a:gd name="T15" fmla="*/ 444 h 1466"/>
                <a:gd name="T16" fmla="*/ 2137 w 3066"/>
                <a:gd name="T17" fmla="*/ 34 h 14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6" h="1466">
                  <a:moveTo>
                    <a:pt x="2137" y="34"/>
                  </a:moveTo>
                  <a:cubicBezTo>
                    <a:pt x="2067" y="0"/>
                    <a:pt x="1954" y="0"/>
                    <a:pt x="1884" y="34"/>
                  </a:cubicBezTo>
                  <a:cubicBezTo>
                    <a:pt x="70" y="901"/>
                    <a:pt x="70" y="901"/>
                    <a:pt x="70" y="901"/>
                  </a:cubicBezTo>
                  <a:cubicBezTo>
                    <a:pt x="0" y="934"/>
                    <a:pt x="0" y="988"/>
                    <a:pt x="70" y="1022"/>
                  </a:cubicBezTo>
                  <a:cubicBezTo>
                    <a:pt x="929" y="1432"/>
                    <a:pt x="929" y="1432"/>
                    <a:pt x="929" y="1432"/>
                  </a:cubicBezTo>
                  <a:cubicBezTo>
                    <a:pt x="999" y="1466"/>
                    <a:pt x="1113" y="1466"/>
                    <a:pt x="1182" y="1432"/>
                  </a:cubicBezTo>
                  <a:cubicBezTo>
                    <a:pt x="2996" y="565"/>
                    <a:pt x="2996" y="565"/>
                    <a:pt x="2996" y="565"/>
                  </a:cubicBezTo>
                  <a:cubicBezTo>
                    <a:pt x="3066" y="532"/>
                    <a:pt x="3066" y="478"/>
                    <a:pt x="2996" y="444"/>
                  </a:cubicBezTo>
                  <a:cubicBezTo>
                    <a:pt x="2137" y="34"/>
                    <a:pt x="2137" y="34"/>
                    <a:pt x="2137" y="34"/>
                  </a:cubicBezTo>
                </a:path>
              </a:pathLst>
            </a:custGeom>
            <a:solidFill>
              <a:schemeClr val="tx1">
                <a:alpha val="1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grpSp>
          <p:nvGrpSpPr>
            <p:cNvPr id="192" name="Group 148"/>
            <p:cNvGrpSpPr/>
            <p:nvPr/>
          </p:nvGrpSpPr>
          <p:grpSpPr>
            <a:xfrm>
              <a:off x="3175149" y="2707525"/>
              <a:ext cx="6243637" cy="3259761"/>
              <a:chOff x="2830788" y="3349604"/>
              <a:chExt cx="6243637" cy="3259761"/>
            </a:xfrm>
          </p:grpSpPr>
          <p:sp>
            <p:nvSpPr>
              <p:cNvPr id="193" name="Freeform 7"/>
              <p:cNvSpPr/>
              <p:nvPr/>
            </p:nvSpPr>
            <p:spPr bwMode="auto">
              <a:xfrm>
                <a:off x="2867657" y="3624217"/>
                <a:ext cx="6173712" cy="2985148"/>
              </a:xfrm>
              <a:custGeom>
                <a:gdLst>
                  <a:gd name="T0" fmla="*/ 3030 w 3032"/>
                  <a:gd name="T1" fmla="*/ 502 h 1465"/>
                  <a:gd name="T2" fmla="*/ 3031 w 3032"/>
                  <a:gd name="T3" fmla="*/ 502 h 1465"/>
                  <a:gd name="T4" fmla="*/ 3031 w 3032"/>
                  <a:gd name="T5" fmla="*/ 366 h 1465"/>
                  <a:gd name="T6" fmla="*/ 2860 w 3032"/>
                  <a:gd name="T7" fmla="*/ 366 h 1465"/>
                  <a:gd name="T8" fmla="*/ 2860 w 3032"/>
                  <a:gd name="T9" fmla="*/ 388 h 1465"/>
                  <a:gd name="T10" fmla="*/ 2119 w 3032"/>
                  <a:gd name="T11" fmla="*/ 33 h 1465"/>
                  <a:gd name="T12" fmla="*/ 1866 w 3032"/>
                  <a:gd name="T13" fmla="*/ 33 h 1465"/>
                  <a:gd name="T14" fmla="*/ 170 w 3032"/>
                  <a:gd name="T15" fmla="*/ 844 h 1465"/>
                  <a:gd name="T16" fmla="*/ 170 w 3032"/>
                  <a:gd name="T17" fmla="*/ 824 h 1465"/>
                  <a:gd name="T18" fmla="*/ 0 w 3032"/>
                  <a:gd name="T19" fmla="*/ 824 h 1465"/>
                  <a:gd name="T20" fmla="*/ 0 w 3032"/>
                  <a:gd name="T21" fmla="*/ 961 h 1465"/>
                  <a:gd name="T22" fmla="*/ 52 w 3032"/>
                  <a:gd name="T23" fmla="*/ 1021 h 1465"/>
                  <a:gd name="T24" fmla="*/ 911 w 3032"/>
                  <a:gd name="T25" fmla="*/ 1432 h 1465"/>
                  <a:gd name="T26" fmla="*/ 1164 w 3032"/>
                  <a:gd name="T27" fmla="*/ 1432 h 1465"/>
                  <a:gd name="T28" fmla="*/ 2978 w 3032"/>
                  <a:gd name="T29" fmla="*/ 565 h 1465"/>
                  <a:gd name="T30" fmla="*/ 3030 w 3032"/>
                  <a:gd name="T31" fmla="*/ 502 h 146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032" h="1465">
                    <a:moveTo>
                      <a:pt x="3030" y="502"/>
                    </a:moveTo>
                    <a:cubicBezTo>
                      <a:pt x="3031" y="502"/>
                      <a:pt x="3031" y="502"/>
                      <a:pt x="3031" y="502"/>
                    </a:cubicBezTo>
                    <a:cubicBezTo>
                      <a:pt x="3031" y="366"/>
                      <a:pt x="3031" y="366"/>
                      <a:pt x="3031" y="366"/>
                    </a:cubicBezTo>
                    <a:cubicBezTo>
                      <a:pt x="2860" y="366"/>
                      <a:pt x="2860" y="366"/>
                      <a:pt x="2860" y="366"/>
                    </a:cubicBezTo>
                    <a:cubicBezTo>
                      <a:pt x="2860" y="388"/>
                      <a:pt x="2860" y="388"/>
                      <a:pt x="2860" y="388"/>
                    </a:cubicBezTo>
                    <a:cubicBezTo>
                      <a:pt x="2119" y="33"/>
                      <a:pt x="2119" y="33"/>
                      <a:pt x="2119" y="33"/>
                    </a:cubicBezTo>
                    <a:cubicBezTo>
                      <a:pt x="2049" y="0"/>
                      <a:pt x="1936" y="0"/>
                      <a:pt x="1866" y="33"/>
                    </a:cubicBezTo>
                    <a:cubicBezTo>
                      <a:pt x="170" y="844"/>
                      <a:pt x="170" y="844"/>
                      <a:pt x="170" y="844"/>
                    </a:cubicBezTo>
                    <a:cubicBezTo>
                      <a:pt x="170" y="824"/>
                      <a:pt x="170" y="824"/>
                      <a:pt x="170" y="824"/>
                    </a:cubicBezTo>
                    <a:cubicBezTo>
                      <a:pt x="0" y="824"/>
                      <a:pt x="0" y="824"/>
                      <a:pt x="0" y="824"/>
                    </a:cubicBezTo>
                    <a:cubicBezTo>
                      <a:pt x="0" y="961"/>
                      <a:pt x="0" y="961"/>
                      <a:pt x="0" y="961"/>
                    </a:cubicBezTo>
                    <a:cubicBezTo>
                      <a:pt x="0" y="983"/>
                      <a:pt x="17" y="1005"/>
                      <a:pt x="52" y="1021"/>
                    </a:cubicBezTo>
                    <a:cubicBezTo>
                      <a:pt x="911" y="1432"/>
                      <a:pt x="911" y="1432"/>
                      <a:pt x="911" y="1432"/>
                    </a:cubicBezTo>
                    <a:cubicBezTo>
                      <a:pt x="981" y="1465"/>
                      <a:pt x="1095" y="1465"/>
                      <a:pt x="1164" y="1432"/>
                    </a:cubicBezTo>
                    <a:cubicBezTo>
                      <a:pt x="2978" y="565"/>
                      <a:pt x="2978" y="565"/>
                      <a:pt x="2978" y="565"/>
                    </a:cubicBezTo>
                    <a:cubicBezTo>
                      <a:pt x="3014" y="548"/>
                      <a:pt x="3032" y="525"/>
                      <a:pt x="3030" y="502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94" name="Freeform 8"/>
              <p:cNvSpPr/>
              <p:nvPr/>
            </p:nvSpPr>
            <p:spPr bwMode="auto">
              <a:xfrm>
                <a:off x="5510810" y="4615876"/>
                <a:ext cx="3180936" cy="1795157"/>
              </a:xfrm>
              <a:custGeom>
                <a:gdLst>
                  <a:gd name="T0" fmla="*/ 2502 w 2502"/>
                  <a:gd name="T1" fmla="*/ 0 h 1412"/>
                  <a:gd name="T2" fmla="*/ 2431 w 2502"/>
                  <a:gd name="T3" fmla="*/ 34 h 1412"/>
                  <a:gd name="T4" fmla="*/ 0 w 2502"/>
                  <a:gd name="T5" fmla="*/ 1196 h 1412"/>
                  <a:gd name="T6" fmla="*/ 0 w 2502"/>
                  <a:gd name="T7" fmla="*/ 1412 h 1412"/>
                  <a:gd name="T8" fmla="*/ 2502 w 2502"/>
                  <a:gd name="T9" fmla="*/ 215 h 1412"/>
                  <a:gd name="T10" fmla="*/ 2502 w 2502"/>
                  <a:gd name="T11" fmla="*/ 0 h 14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2" h="1412">
                    <a:moveTo>
                      <a:pt x="2502" y="0"/>
                    </a:moveTo>
                    <a:lnTo>
                      <a:pt x="2431" y="34"/>
                    </a:lnTo>
                    <a:lnTo>
                      <a:pt x="0" y="1196"/>
                    </a:lnTo>
                    <a:lnTo>
                      <a:pt x="0" y="1412"/>
                    </a:lnTo>
                    <a:lnTo>
                      <a:pt x="2502" y="215"/>
                    </a:lnTo>
                    <a:lnTo>
                      <a:pt x="2502" y="0"/>
                    </a:ln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95" name="Freeform 9"/>
              <p:cNvSpPr/>
              <p:nvPr/>
            </p:nvSpPr>
            <p:spPr bwMode="auto">
              <a:xfrm>
                <a:off x="5510810" y="4615876"/>
                <a:ext cx="3180936" cy="1795157"/>
              </a:xfrm>
              <a:custGeom>
                <a:gdLst>
                  <a:gd name="T0" fmla="*/ 2502 w 2502"/>
                  <a:gd name="T1" fmla="*/ 0 h 1412"/>
                  <a:gd name="T2" fmla="*/ 2431 w 2502"/>
                  <a:gd name="T3" fmla="*/ 34 h 1412"/>
                  <a:gd name="T4" fmla="*/ 0 w 2502"/>
                  <a:gd name="T5" fmla="*/ 1196 h 1412"/>
                  <a:gd name="T6" fmla="*/ 0 w 2502"/>
                  <a:gd name="T7" fmla="*/ 1412 h 1412"/>
                  <a:gd name="T8" fmla="*/ 2502 w 2502"/>
                  <a:gd name="T9" fmla="*/ 215 h 1412"/>
                  <a:gd name="T10" fmla="*/ 2502 w 2502"/>
                  <a:gd name="T11" fmla="*/ 0 h 14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2" h="1412">
                    <a:moveTo>
                      <a:pt x="2502" y="0"/>
                    </a:moveTo>
                    <a:lnTo>
                      <a:pt x="2431" y="34"/>
                    </a:lnTo>
                    <a:lnTo>
                      <a:pt x="0" y="1196"/>
                    </a:lnTo>
                    <a:lnTo>
                      <a:pt x="0" y="1412"/>
                    </a:lnTo>
                    <a:lnTo>
                      <a:pt x="2502" y="215"/>
                    </a:lnTo>
                    <a:lnTo>
                      <a:pt x="250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96" name="Freeform 10"/>
              <p:cNvSpPr/>
              <p:nvPr/>
            </p:nvSpPr>
            <p:spPr bwMode="auto">
              <a:xfrm>
                <a:off x="2830788" y="3349604"/>
                <a:ext cx="6243637" cy="2986420"/>
              </a:xfrm>
              <a:custGeom>
                <a:gdLst>
                  <a:gd name="T0" fmla="*/ 2137 w 3066"/>
                  <a:gd name="T1" fmla="*/ 34 h 1466"/>
                  <a:gd name="T2" fmla="*/ 1884 w 3066"/>
                  <a:gd name="T3" fmla="*/ 34 h 1466"/>
                  <a:gd name="T4" fmla="*/ 70 w 3066"/>
                  <a:gd name="T5" fmla="*/ 901 h 1466"/>
                  <a:gd name="T6" fmla="*/ 70 w 3066"/>
                  <a:gd name="T7" fmla="*/ 1022 h 1466"/>
                  <a:gd name="T8" fmla="*/ 929 w 3066"/>
                  <a:gd name="T9" fmla="*/ 1432 h 1466"/>
                  <a:gd name="T10" fmla="*/ 1182 w 3066"/>
                  <a:gd name="T11" fmla="*/ 1432 h 1466"/>
                  <a:gd name="T12" fmla="*/ 2996 w 3066"/>
                  <a:gd name="T13" fmla="*/ 565 h 1466"/>
                  <a:gd name="T14" fmla="*/ 2996 w 3066"/>
                  <a:gd name="T15" fmla="*/ 444 h 1466"/>
                  <a:gd name="T16" fmla="*/ 2137 w 3066"/>
                  <a:gd name="T17" fmla="*/ 34 h 146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66" h="1466">
                    <a:moveTo>
                      <a:pt x="2137" y="34"/>
                    </a:moveTo>
                    <a:cubicBezTo>
                      <a:pt x="2067" y="0"/>
                      <a:pt x="1954" y="0"/>
                      <a:pt x="1884" y="34"/>
                    </a:cubicBezTo>
                    <a:cubicBezTo>
                      <a:pt x="70" y="901"/>
                      <a:pt x="70" y="901"/>
                      <a:pt x="70" y="901"/>
                    </a:cubicBezTo>
                    <a:cubicBezTo>
                      <a:pt x="0" y="934"/>
                      <a:pt x="0" y="988"/>
                      <a:pt x="70" y="1022"/>
                    </a:cubicBezTo>
                    <a:cubicBezTo>
                      <a:pt x="929" y="1432"/>
                      <a:pt x="929" y="1432"/>
                      <a:pt x="929" y="1432"/>
                    </a:cubicBezTo>
                    <a:cubicBezTo>
                      <a:pt x="999" y="1466"/>
                      <a:pt x="1113" y="1466"/>
                      <a:pt x="1182" y="1432"/>
                    </a:cubicBezTo>
                    <a:cubicBezTo>
                      <a:pt x="2996" y="565"/>
                      <a:pt x="2996" y="565"/>
                      <a:pt x="2996" y="565"/>
                    </a:cubicBezTo>
                    <a:cubicBezTo>
                      <a:pt x="3066" y="532"/>
                      <a:pt x="3066" y="478"/>
                      <a:pt x="2996" y="444"/>
                    </a:cubicBezTo>
                    <a:cubicBezTo>
                      <a:pt x="2137" y="34"/>
                      <a:pt x="2137" y="34"/>
                      <a:pt x="2137" y="34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97" name="Freeform 11"/>
              <p:cNvSpPr/>
              <p:nvPr/>
            </p:nvSpPr>
            <p:spPr bwMode="auto">
              <a:xfrm>
                <a:off x="3246521" y="3530137"/>
                <a:ext cx="5450310" cy="2606283"/>
              </a:xfrm>
              <a:custGeom>
                <a:gdLst>
                  <a:gd name="T0" fmla="*/ 0 w 4287"/>
                  <a:gd name="T1" fmla="*/ 1199 h 2050"/>
                  <a:gd name="T2" fmla="*/ 1781 w 4287"/>
                  <a:gd name="T3" fmla="*/ 2050 h 2050"/>
                  <a:gd name="T4" fmla="*/ 4287 w 4287"/>
                  <a:gd name="T5" fmla="*/ 853 h 2050"/>
                  <a:gd name="T6" fmla="*/ 2505 w 4287"/>
                  <a:gd name="T7" fmla="*/ 0 h 2050"/>
                  <a:gd name="T8" fmla="*/ 0 w 4287"/>
                  <a:gd name="T9" fmla="*/ 1199 h 205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7" h="2050">
                    <a:moveTo>
                      <a:pt x="0" y="1199"/>
                    </a:moveTo>
                    <a:lnTo>
                      <a:pt x="1781" y="2050"/>
                    </a:lnTo>
                    <a:lnTo>
                      <a:pt x="4287" y="853"/>
                    </a:lnTo>
                    <a:lnTo>
                      <a:pt x="2505" y="0"/>
                    </a:lnTo>
                    <a:lnTo>
                      <a:pt x="0" y="1199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98" name="Freeform 12"/>
              <p:cNvSpPr/>
              <p:nvPr/>
            </p:nvSpPr>
            <p:spPr bwMode="auto">
              <a:xfrm>
                <a:off x="3246521" y="3530137"/>
                <a:ext cx="5450310" cy="2606283"/>
              </a:xfrm>
              <a:custGeom>
                <a:gdLst>
                  <a:gd name="T0" fmla="*/ 0 w 4287"/>
                  <a:gd name="T1" fmla="*/ 1199 h 2050"/>
                  <a:gd name="T2" fmla="*/ 1781 w 4287"/>
                  <a:gd name="T3" fmla="*/ 2050 h 2050"/>
                  <a:gd name="T4" fmla="*/ 4287 w 4287"/>
                  <a:gd name="T5" fmla="*/ 853 h 2050"/>
                  <a:gd name="T6" fmla="*/ 2505 w 4287"/>
                  <a:gd name="T7" fmla="*/ 0 h 2050"/>
                  <a:gd name="T8" fmla="*/ 0 w 4287"/>
                  <a:gd name="T9" fmla="*/ 1199 h 205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87" h="2050">
                    <a:moveTo>
                      <a:pt x="0" y="1199"/>
                    </a:moveTo>
                    <a:lnTo>
                      <a:pt x="1781" y="2050"/>
                    </a:lnTo>
                    <a:lnTo>
                      <a:pt x="4287" y="853"/>
                    </a:lnTo>
                    <a:lnTo>
                      <a:pt x="2505" y="0"/>
                    </a:lnTo>
                    <a:lnTo>
                      <a:pt x="0" y="119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  <p:sp>
            <p:nvSpPr>
              <p:cNvPr id="199" name="Freeform 14"/>
              <p:cNvSpPr/>
              <p:nvPr/>
            </p:nvSpPr>
            <p:spPr bwMode="auto">
              <a:xfrm>
                <a:off x="3461381" y="5761370"/>
                <a:ext cx="794599" cy="465317"/>
              </a:xfrm>
              <a:custGeom>
                <a:gdLst>
                  <a:gd name="T0" fmla="*/ 0 w 390"/>
                  <a:gd name="T1" fmla="*/ 21 h 228"/>
                  <a:gd name="T2" fmla="*/ 40 w 390"/>
                  <a:gd name="T3" fmla="*/ 69 h 228"/>
                  <a:gd name="T4" fmla="*/ 350 w 390"/>
                  <a:gd name="T5" fmla="*/ 218 h 228"/>
                  <a:gd name="T6" fmla="*/ 390 w 390"/>
                  <a:gd name="T7" fmla="*/ 207 h 228"/>
                  <a:gd name="T8" fmla="*/ 350 w 390"/>
                  <a:gd name="T9" fmla="*/ 159 h 228"/>
                  <a:gd name="T10" fmla="*/ 40 w 390"/>
                  <a:gd name="T11" fmla="*/ 10 h 228"/>
                  <a:gd name="T12" fmla="*/ 0 w 390"/>
                  <a:gd name="T13" fmla="*/ 21 h 2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0" h="228">
                    <a:moveTo>
                      <a:pt x="0" y="21"/>
                    </a:moveTo>
                    <a:cubicBezTo>
                      <a:pt x="0" y="37"/>
                      <a:pt x="18" y="59"/>
                      <a:pt x="40" y="69"/>
                    </a:cubicBezTo>
                    <a:cubicBezTo>
                      <a:pt x="350" y="218"/>
                      <a:pt x="350" y="218"/>
                      <a:pt x="350" y="218"/>
                    </a:cubicBezTo>
                    <a:cubicBezTo>
                      <a:pt x="372" y="228"/>
                      <a:pt x="390" y="223"/>
                      <a:pt x="390" y="207"/>
                    </a:cubicBezTo>
                    <a:cubicBezTo>
                      <a:pt x="390" y="191"/>
                      <a:pt x="372" y="169"/>
                      <a:pt x="350" y="159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18" y="0"/>
                      <a:pt x="0" y="5"/>
                      <a:pt x="0" y="21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 sz="16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</p:grpSp>
      <p:sp>
        <p:nvSpPr>
          <p:cNvPr id="202" name="Oval 146"/>
          <p:cNvSpPr/>
          <p:nvPr/>
        </p:nvSpPr>
        <p:spPr>
          <a:xfrm>
            <a:off x="4063751" y="2526978"/>
            <a:ext cx="1002415" cy="1002415"/>
          </a:xfrm>
          <a:prstGeom prst="ellipse">
            <a:avLst/>
          </a:prstGeom>
          <a:solidFill>
            <a:srgbClr val="FF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03" name="Group 54"/>
          <p:cNvGrpSpPr/>
          <p:nvPr/>
        </p:nvGrpSpPr>
        <p:grpSpPr>
          <a:xfrm rot="18900000">
            <a:off x="4411983" y="2875754"/>
            <a:ext cx="305952" cy="304864"/>
            <a:chOff x="-15875" y="-1587"/>
            <a:chExt cx="4014788" cy="4000501"/>
          </a:xfrm>
          <a:solidFill>
            <a:schemeClr val="bg1"/>
          </a:solidFill>
        </p:grpSpPr>
        <p:sp>
          <p:nvSpPr>
            <p:cNvPr id="204" name="Freeform 5"/>
            <p:cNvSpPr>
              <a:spLocks noEditPoints="1"/>
            </p:cNvSpPr>
            <p:nvPr/>
          </p:nvSpPr>
          <p:spPr bwMode="auto">
            <a:xfrm>
              <a:off x="-15875" y="374651"/>
              <a:ext cx="3657600" cy="3624263"/>
            </a:xfrm>
            <a:custGeom>
              <a:gdLst>
                <a:gd name="T0" fmla="*/ 692 w 973"/>
                <a:gd name="T1" fmla="*/ 24 h 964"/>
                <a:gd name="T2" fmla="*/ 633 w 973"/>
                <a:gd name="T3" fmla="*/ 0 h 964"/>
                <a:gd name="T4" fmla="*/ 574 w 973"/>
                <a:gd name="T5" fmla="*/ 24 h 964"/>
                <a:gd name="T6" fmla="*/ 527 w 973"/>
                <a:gd name="T7" fmla="*/ 71 h 964"/>
                <a:gd name="T8" fmla="*/ 503 w 973"/>
                <a:gd name="T9" fmla="*/ 130 h 964"/>
                <a:gd name="T10" fmla="*/ 515 w 973"/>
                <a:gd name="T11" fmla="*/ 174 h 964"/>
                <a:gd name="T12" fmla="*/ 64 w 973"/>
                <a:gd name="T13" fmla="*/ 354 h 964"/>
                <a:gd name="T14" fmla="*/ 6 w 973"/>
                <a:gd name="T15" fmla="*/ 427 h 964"/>
                <a:gd name="T16" fmla="*/ 33 w 973"/>
                <a:gd name="T17" fmla="*/ 517 h 964"/>
                <a:gd name="T18" fmla="*/ 456 w 973"/>
                <a:gd name="T19" fmla="*/ 935 h 964"/>
                <a:gd name="T20" fmla="*/ 524 w 973"/>
                <a:gd name="T21" fmla="*/ 964 h 964"/>
                <a:gd name="T22" fmla="*/ 527 w 973"/>
                <a:gd name="T23" fmla="*/ 964 h 964"/>
                <a:gd name="T24" fmla="*/ 547 w 973"/>
                <a:gd name="T25" fmla="*/ 962 h 964"/>
                <a:gd name="T26" fmla="*/ 620 w 973"/>
                <a:gd name="T27" fmla="*/ 901 h 964"/>
                <a:gd name="T28" fmla="*/ 797 w 973"/>
                <a:gd name="T29" fmla="*/ 456 h 964"/>
                <a:gd name="T30" fmla="*/ 843 w 973"/>
                <a:gd name="T31" fmla="*/ 470 h 964"/>
                <a:gd name="T32" fmla="*/ 902 w 973"/>
                <a:gd name="T33" fmla="*/ 446 h 964"/>
                <a:gd name="T34" fmla="*/ 948 w 973"/>
                <a:gd name="T35" fmla="*/ 399 h 964"/>
                <a:gd name="T36" fmla="*/ 973 w 973"/>
                <a:gd name="T37" fmla="*/ 340 h 964"/>
                <a:gd name="T38" fmla="*/ 949 w 973"/>
                <a:gd name="T39" fmla="*/ 281 h 964"/>
                <a:gd name="T40" fmla="*/ 692 w 973"/>
                <a:gd name="T41" fmla="*/ 24 h 964"/>
                <a:gd name="T42" fmla="*/ 558 w 973"/>
                <a:gd name="T43" fmla="*/ 876 h 964"/>
                <a:gd name="T44" fmla="*/ 534 w 973"/>
                <a:gd name="T45" fmla="*/ 897 h 964"/>
                <a:gd name="T46" fmla="*/ 526 w 973"/>
                <a:gd name="T47" fmla="*/ 898 h 964"/>
                <a:gd name="T48" fmla="*/ 503 w 973"/>
                <a:gd name="T49" fmla="*/ 888 h 964"/>
                <a:gd name="T50" fmla="*/ 80 w 973"/>
                <a:gd name="T51" fmla="*/ 469 h 964"/>
                <a:gd name="T52" fmla="*/ 71 w 973"/>
                <a:gd name="T53" fmla="*/ 440 h 964"/>
                <a:gd name="T54" fmla="*/ 90 w 973"/>
                <a:gd name="T55" fmla="*/ 415 h 964"/>
                <a:gd name="T56" fmla="*/ 297 w 973"/>
                <a:gd name="T57" fmla="*/ 332 h 964"/>
                <a:gd name="T58" fmla="*/ 715 w 973"/>
                <a:gd name="T59" fmla="*/ 483 h 964"/>
                <a:gd name="T60" fmla="*/ 558 w 973"/>
                <a:gd name="T61" fmla="*/ 876 h 964"/>
                <a:gd name="T62" fmla="*/ 901 w 973"/>
                <a:gd name="T63" fmla="*/ 352 h 964"/>
                <a:gd name="T64" fmla="*/ 855 w 973"/>
                <a:gd name="T65" fmla="*/ 399 h 964"/>
                <a:gd name="T66" fmla="*/ 831 w 973"/>
                <a:gd name="T67" fmla="*/ 399 h 964"/>
                <a:gd name="T68" fmla="*/ 772 w 973"/>
                <a:gd name="T69" fmla="*/ 340 h 964"/>
                <a:gd name="T70" fmla="*/ 725 w 973"/>
                <a:gd name="T71" fmla="*/ 459 h 964"/>
                <a:gd name="T72" fmla="*/ 729 w 973"/>
                <a:gd name="T73" fmla="*/ 449 h 964"/>
                <a:gd name="T74" fmla="*/ 435 w 973"/>
                <a:gd name="T75" fmla="*/ 325 h 964"/>
                <a:gd name="T76" fmla="*/ 349 w 973"/>
                <a:gd name="T77" fmla="*/ 312 h 964"/>
                <a:gd name="T78" fmla="*/ 631 w 973"/>
                <a:gd name="T79" fmla="*/ 199 h 964"/>
                <a:gd name="T80" fmla="*/ 574 w 973"/>
                <a:gd name="T81" fmla="*/ 142 h 964"/>
                <a:gd name="T82" fmla="*/ 574 w 973"/>
                <a:gd name="T83" fmla="*/ 118 h 964"/>
                <a:gd name="T84" fmla="*/ 621 w 973"/>
                <a:gd name="T85" fmla="*/ 71 h 964"/>
                <a:gd name="T86" fmla="*/ 645 w 973"/>
                <a:gd name="T87" fmla="*/ 71 h 964"/>
                <a:gd name="T88" fmla="*/ 901 w 973"/>
                <a:gd name="T89" fmla="*/ 328 h 964"/>
                <a:gd name="T90" fmla="*/ 901 w 973"/>
                <a:gd name="T91" fmla="*/ 352 h 96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73" h="964">
                  <a:moveTo>
                    <a:pt x="692" y="24"/>
                  </a:moveTo>
                  <a:cubicBezTo>
                    <a:pt x="676" y="8"/>
                    <a:pt x="655" y="0"/>
                    <a:pt x="633" y="0"/>
                  </a:cubicBezTo>
                  <a:cubicBezTo>
                    <a:pt x="611" y="0"/>
                    <a:pt x="590" y="8"/>
                    <a:pt x="574" y="24"/>
                  </a:cubicBezTo>
                  <a:cubicBezTo>
                    <a:pt x="527" y="71"/>
                    <a:pt x="527" y="71"/>
                    <a:pt x="527" y="71"/>
                  </a:cubicBezTo>
                  <a:cubicBezTo>
                    <a:pt x="511" y="87"/>
                    <a:pt x="503" y="108"/>
                    <a:pt x="503" y="130"/>
                  </a:cubicBezTo>
                  <a:cubicBezTo>
                    <a:pt x="503" y="146"/>
                    <a:pt x="507" y="161"/>
                    <a:pt x="515" y="174"/>
                  </a:cubicBezTo>
                  <a:cubicBezTo>
                    <a:pt x="64" y="354"/>
                    <a:pt x="64" y="354"/>
                    <a:pt x="64" y="354"/>
                  </a:cubicBezTo>
                  <a:cubicBezTo>
                    <a:pt x="33" y="368"/>
                    <a:pt x="12" y="395"/>
                    <a:pt x="6" y="427"/>
                  </a:cubicBezTo>
                  <a:cubicBezTo>
                    <a:pt x="0" y="460"/>
                    <a:pt x="10" y="493"/>
                    <a:pt x="33" y="517"/>
                  </a:cubicBezTo>
                  <a:cubicBezTo>
                    <a:pt x="456" y="935"/>
                    <a:pt x="456" y="935"/>
                    <a:pt x="456" y="935"/>
                  </a:cubicBezTo>
                  <a:cubicBezTo>
                    <a:pt x="475" y="953"/>
                    <a:pt x="499" y="963"/>
                    <a:pt x="524" y="964"/>
                  </a:cubicBezTo>
                  <a:cubicBezTo>
                    <a:pt x="525" y="964"/>
                    <a:pt x="526" y="964"/>
                    <a:pt x="527" y="964"/>
                  </a:cubicBezTo>
                  <a:cubicBezTo>
                    <a:pt x="534" y="964"/>
                    <a:pt x="540" y="963"/>
                    <a:pt x="547" y="962"/>
                  </a:cubicBezTo>
                  <a:cubicBezTo>
                    <a:pt x="580" y="955"/>
                    <a:pt x="607" y="932"/>
                    <a:pt x="620" y="901"/>
                  </a:cubicBezTo>
                  <a:cubicBezTo>
                    <a:pt x="797" y="456"/>
                    <a:pt x="797" y="456"/>
                    <a:pt x="797" y="456"/>
                  </a:cubicBezTo>
                  <a:cubicBezTo>
                    <a:pt x="811" y="465"/>
                    <a:pt x="826" y="470"/>
                    <a:pt x="843" y="470"/>
                  </a:cubicBezTo>
                  <a:cubicBezTo>
                    <a:pt x="865" y="470"/>
                    <a:pt x="886" y="461"/>
                    <a:pt x="902" y="446"/>
                  </a:cubicBezTo>
                  <a:cubicBezTo>
                    <a:pt x="948" y="399"/>
                    <a:pt x="948" y="399"/>
                    <a:pt x="948" y="399"/>
                  </a:cubicBezTo>
                  <a:cubicBezTo>
                    <a:pt x="964" y="383"/>
                    <a:pt x="973" y="362"/>
                    <a:pt x="973" y="340"/>
                  </a:cubicBezTo>
                  <a:cubicBezTo>
                    <a:pt x="973" y="317"/>
                    <a:pt x="964" y="297"/>
                    <a:pt x="949" y="281"/>
                  </a:cubicBezTo>
                  <a:lnTo>
                    <a:pt x="692" y="24"/>
                  </a:lnTo>
                  <a:close/>
                  <a:moveTo>
                    <a:pt x="558" y="876"/>
                  </a:moveTo>
                  <a:cubicBezTo>
                    <a:pt x="554" y="887"/>
                    <a:pt x="545" y="895"/>
                    <a:pt x="534" y="897"/>
                  </a:cubicBezTo>
                  <a:cubicBezTo>
                    <a:pt x="531" y="897"/>
                    <a:pt x="529" y="898"/>
                    <a:pt x="526" y="898"/>
                  </a:cubicBezTo>
                  <a:cubicBezTo>
                    <a:pt x="518" y="897"/>
                    <a:pt x="510" y="894"/>
                    <a:pt x="503" y="888"/>
                  </a:cubicBezTo>
                  <a:cubicBezTo>
                    <a:pt x="80" y="469"/>
                    <a:pt x="80" y="469"/>
                    <a:pt x="80" y="469"/>
                  </a:cubicBezTo>
                  <a:cubicBezTo>
                    <a:pt x="72" y="461"/>
                    <a:pt x="69" y="450"/>
                    <a:pt x="71" y="440"/>
                  </a:cubicBezTo>
                  <a:cubicBezTo>
                    <a:pt x="73" y="429"/>
                    <a:pt x="80" y="420"/>
                    <a:pt x="90" y="415"/>
                  </a:cubicBezTo>
                  <a:cubicBezTo>
                    <a:pt x="297" y="332"/>
                    <a:pt x="297" y="332"/>
                    <a:pt x="297" y="332"/>
                  </a:cubicBezTo>
                  <a:cubicBezTo>
                    <a:pt x="436" y="379"/>
                    <a:pt x="576" y="334"/>
                    <a:pt x="715" y="483"/>
                  </a:cubicBezTo>
                  <a:lnTo>
                    <a:pt x="558" y="876"/>
                  </a:lnTo>
                  <a:close/>
                  <a:moveTo>
                    <a:pt x="901" y="352"/>
                  </a:moveTo>
                  <a:cubicBezTo>
                    <a:pt x="855" y="399"/>
                    <a:pt x="855" y="399"/>
                    <a:pt x="855" y="399"/>
                  </a:cubicBezTo>
                  <a:cubicBezTo>
                    <a:pt x="848" y="405"/>
                    <a:pt x="837" y="405"/>
                    <a:pt x="831" y="399"/>
                  </a:cubicBezTo>
                  <a:cubicBezTo>
                    <a:pt x="772" y="340"/>
                    <a:pt x="772" y="340"/>
                    <a:pt x="772" y="340"/>
                  </a:cubicBezTo>
                  <a:cubicBezTo>
                    <a:pt x="725" y="459"/>
                    <a:pt x="725" y="459"/>
                    <a:pt x="725" y="459"/>
                  </a:cubicBezTo>
                  <a:cubicBezTo>
                    <a:pt x="729" y="449"/>
                    <a:pt x="729" y="449"/>
                    <a:pt x="729" y="449"/>
                  </a:cubicBezTo>
                  <a:cubicBezTo>
                    <a:pt x="628" y="349"/>
                    <a:pt x="527" y="337"/>
                    <a:pt x="435" y="325"/>
                  </a:cubicBezTo>
                  <a:cubicBezTo>
                    <a:pt x="406" y="322"/>
                    <a:pt x="377" y="318"/>
                    <a:pt x="349" y="312"/>
                  </a:cubicBezTo>
                  <a:cubicBezTo>
                    <a:pt x="631" y="199"/>
                    <a:pt x="631" y="199"/>
                    <a:pt x="631" y="199"/>
                  </a:cubicBezTo>
                  <a:cubicBezTo>
                    <a:pt x="574" y="142"/>
                    <a:pt x="574" y="142"/>
                    <a:pt x="574" y="142"/>
                  </a:cubicBezTo>
                  <a:cubicBezTo>
                    <a:pt x="568" y="135"/>
                    <a:pt x="568" y="125"/>
                    <a:pt x="574" y="118"/>
                  </a:cubicBezTo>
                  <a:cubicBezTo>
                    <a:pt x="621" y="71"/>
                    <a:pt x="621" y="71"/>
                    <a:pt x="621" y="71"/>
                  </a:cubicBezTo>
                  <a:cubicBezTo>
                    <a:pt x="628" y="65"/>
                    <a:pt x="638" y="65"/>
                    <a:pt x="645" y="71"/>
                  </a:cubicBezTo>
                  <a:cubicBezTo>
                    <a:pt x="901" y="328"/>
                    <a:pt x="901" y="328"/>
                    <a:pt x="901" y="328"/>
                  </a:cubicBezTo>
                  <a:cubicBezTo>
                    <a:pt x="908" y="335"/>
                    <a:pt x="908" y="345"/>
                    <a:pt x="901" y="3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05" name="Freeform 6"/>
            <p:cNvSpPr>
              <a:spLocks noEditPoints="1"/>
            </p:cNvSpPr>
            <p:nvPr/>
          </p:nvSpPr>
          <p:spPr bwMode="auto">
            <a:xfrm>
              <a:off x="1751013" y="1998663"/>
              <a:ext cx="623888" cy="623888"/>
            </a:xfrm>
            <a:custGeom>
              <a:gdLst>
                <a:gd name="T0" fmla="*/ 83 w 166"/>
                <a:gd name="T1" fmla="*/ 166 h 166"/>
                <a:gd name="T2" fmla="*/ 166 w 166"/>
                <a:gd name="T3" fmla="*/ 83 h 166"/>
                <a:gd name="T4" fmla="*/ 83 w 166"/>
                <a:gd name="T5" fmla="*/ 0 h 166"/>
                <a:gd name="T6" fmla="*/ 0 w 166"/>
                <a:gd name="T7" fmla="*/ 83 h 166"/>
                <a:gd name="T8" fmla="*/ 83 w 166"/>
                <a:gd name="T9" fmla="*/ 166 h 166"/>
                <a:gd name="T10" fmla="*/ 83 w 166"/>
                <a:gd name="T11" fmla="*/ 33 h 166"/>
                <a:gd name="T12" fmla="*/ 133 w 166"/>
                <a:gd name="T13" fmla="*/ 83 h 166"/>
                <a:gd name="T14" fmla="*/ 83 w 166"/>
                <a:gd name="T15" fmla="*/ 133 h 166"/>
                <a:gd name="T16" fmla="*/ 33 w 166"/>
                <a:gd name="T17" fmla="*/ 83 h 166"/>
                <a:gd name="T18" fmla="*/ 83 w 166"/>
                <a:gd name="T19" fmla="*/ 33 h 1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166">
                  <a:moveTo>
                    <a:pt x="83" y="166"/>
                  </a:moveTo>
                  <a:cubicBezTo>
                    <a:pt x="128" y="166"/>
                    <a:pt x="166" y="129"/>
                    <a:pt x="166" y="83"/>
                  </a:cubicBezTo>
                  <a:cubicBezTo>
                    <a:pt x="166" y="37"/>
                    <a:pt x="128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cubicBezTo>
                    <a:pt x="0" y="129"/>
                    <a:pt x="37" y="166"/>
                    <a:pt x="83" y="166"/>
                  </a:cubicBezTo>
                  <a:close/>
                  <a:moveTo>
                    <a:pt x="83" y="33"/>
                  </a:moveTo>
                  <a:cubicBezTo>
                    <a:pt x="110" y="33"/>
                    <a:pt x="133" y="56"/>
                    <a:pt x="133" y="83"/>
                  </a:cubicBezTo>
                  <a:cubicBezTo>
                    <a:pt x="133" y="111"/>
                    <a:pt x="110" y="133"/>
                    <a:pt x="83" y="133"/>
                  </a:cubicBezTo>
                  <a:cubicBezTo>
                    <a:pt x="55" y="133"/>
                    <a:pt x="33" y="111"/>
                    <a:pt x="33" y="83"/>
                  </a:cubicBezTo>
                  <a:cubicBezTo>
                    <a:pt x="33" y="56"/>
                    <a:pt x="55" y="33"/>
                    <a:pt x="8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06" name="Freeform 7"/>
            <p:cNvSpPr>
              <a:spLocks noEditPoints="1"/>
            </p:cNvSpPr>
            <p:nvPr/>
          </p:nvSpPr>
          <p:spPr bwMode="auto">
            <a:xfrm>
              <a:off x="3375025" y="-1587"/>
              <a:ext cx="623888" cy="623888"/>
            </a:xfrm>
            <a:custGeom>
              <a:gdLst>
                <a:gd name="T0" fmla="*/ 83 w 166"/>
                <a:gd name="T1" fmla="*/ 0 h 166"/>
                <a:gd name="T2" fmla="*/ 0 w 166"/>
                <a:gd name="T3" fmla="*/ 83 h 166"/>
                <a:gd name="T4" fmla="*/ 83 w 166"/>
                <a:gd name="T5" fmla="*/ 166 h 166"/>
                <a:gd name="T6" fmla="*/ 166 w 166"/>
                <a:gd name="T7" fmla="*/ 83 h 166"/>
                <a:gd name="T8" fmla="*/ 83 w 166"/>
                <a:gd name="T9" fmla="*/ 0 h 166"/>
                <a:gd name="T10" fmla="*/ 83 w 166"/>
                <a:gd name="T11" fmla="*/ 133 h 166"/>
                <a:gd name="T12" fmla="*/ 33 w 166"/>
                <a:gd name="T13" fmla="*/ 83 h 166"/>
                <a:gd name="T14" fmla="*/ 83 w 166"/>
                <a:gd name="T15" fmla="*/ 33 h 166"/>
                <a:gd name="T16" fmla="*/ 133 w 166"/>
                <a:gd name="T17" fmla="*/ 83 h 166"/>
                <a:gd name="T18" fmla="*/ 83 w 166"/>
                <a:gd name="T19" fmla="*/ 133 h 1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166">
                  <a:moveTo>
                    <a:pt x="83" y="0"/>
                  </a:moveTo>
                  <a:cubicBezTo>
                    <a:pt x="37" y="0"/>
                    <a:pt x="0" y="37"/>
                    <a:pt x="0" y="83"/>
                  </a:cubicBezTo>
                  <a:cubicBezTo>
                    <a:pt x="0" y="129"/>
                    <a:pt x="37" y="166"/>
                    <a:pt x="83" y="166"/>
                  </a:cubicBezTo>
                  <a:cubicBezTo>
                    <a:pt x="129" y="166"/>
                    <a:pt x="166" y="129"/>
                    <a:pt x="166" y="83"/>
                  </a:cubicBezTo>
                  <a:cubicBezTo>
                    <a:pt x="166" y="37"/>
                    <a:pt x="129" y="0"/>
                    <a:pt x="83" y="0"/>
                  </a:cubicBezTo>
                  <a:close/>
                  <a:moveTo>
                    <a:pt x="83" y="133"/>
                  </a:moveTo>
                  <a:cubicBezTo>
                    <a:pt x="55" y="133"/>
                    <a:pt x="33" y="111"/>
                    <a:pt x="33" y="83"/>
                  </a:cubicBezTo>
                  <a:cubicBezTo>
                    <a:pt x="33" y="56"/>
                    <a:pt x="55" y="33"/>
                    <a:pt x="83" y="33"/>
                  </a:cubicBezTo>
                  <a:cubicBezTo>
                    <a:pt x="110" y="33"/>
                    <a:pt x="133" y="56"/>
                    <a:pt x="133" y="83"/>
                  </a:cubicBezTo>
                  <a:cubicBezTo>
                    <a:pt x="133" y="111"/>
                    <a:pt x="110" y="133"/>
                    <a:pt x="83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07" name="Freeform 8"/>
            <p:cNvSpPr>
              <a:spLocks noEditPoints="1"/>
            </p:cNvSpPr>
            <p:nvPr/>
          </p:nvSpPr>
          <p:spPr bwMode="auto">
            <a:xfrm>
              <a:off x="1000125" y="1874838"/>
              <a:ext cx="500063" cy="500063"/>
            </a:xfrm>
            <a:custGeom>
              <a:gdLst>
                <a:gd name="T0" fmla="*/ 0 w 133"/>
                <a:gd name="T1" fmla="*/ 66 h 133"/>
                <a:gd name="T2" fmla="*/ 67 w 133"/>
                <a:gd name="T3" fmla="*/ 133 h 133"/>
                <a:gd name="T4" fmla="*/ 133 w 133"/>
                <a:gd name="T5" fmla="*/ 66 h 133"/>
                <a:gd name="T6" fmla="*/ 67 w 133"/>
                <a:gd name="T7" fmla="*/ 0 h 133"/>
                <a:gd name="T8" fmla="*/ 0 w 133"/>
                <a:gd name="T9" fmla="*/ 66 h 133"/>
                <a:gd name="T10" fmla="*/ 67 w 133"/>
                <a:gd name="T11" fmla="*/ 33 h 133"/>
                <a:gd name="T12" fmla="*/ 100 w 133"/>
                <a:gd name="T13" fmla="*/ 66 h 133"/>
                <a:gd name="T14" fmla="*/ 67 w 133"/>
                <a:gd name="T15" fmla="*/ 100 h 133"/>
                <a:gd name="T16" fmla="*/ 33 w 133"/>
                <a:gd name="T17" fmla="*/ 66 h 133"/>
                <a:gd name="T18" fmla="*/ 67 w 133"/>
                <a:gd name="T19" fmla="*/ 33 h 1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33">
                  <a:moveTo>
                    <a:pt x="0" y="66"/>
                  </a:moveTo>
                  <a:cubicBezTo>
                    <a:pt x="0" y="103"/>
                    <a:pt x="30" y="133"/>
                    <a:pt x="67" y="133"/>
                  </a:cubicBezTo>
                  <a:cubicBezTo>
                    <a:pt x="103" y="133"/>
                    <a:pt x="133" y="103"/>
                    <a:pt x="133" y="66"/>
                  </a:cubicBezTo>
                  <a:cubicBezTo>
                    <a:pt x="133" y="30"/>
                    <a:pt x="103" y="0"/>
                    <a:pt x="67" y="0"/>
                  </a:cubicBezTo>
                  <a:cubicBezTo>
                    <a:pt x="30" y="0"/>
                    <a:pt x="0" y="30"/>
                    <a:pt x="0" y="66"/>
                  </a:cubicBezTo>
                  <a:close/>
                  <a:moveTo>
                    <a:pt x="67" y="33"/>
                  </a:moveTo>
                  <a:cubicBezTo>
                    <a:pt x="85" y="33"/>
                    <a:pt x="100" y="48"/>
                    <a:pt x="100" y="66"/>
                  </a:cubicBezTo>
                  <a:cubicBezTo>
                    <a:pt x="100" y="85"/>
                    <a:pt x="85" y="100"/>
                    <a:pt x="67" y="100"/>
                  </a:cubicBezTo>
                  <a:cubicBezTo>
                    <a:pt x="48" y="100"/>
                    <a:pt x="33" y="85"/>
                    <a:pt x="33" y="66"/>
                  </a:cubicBezTo>
                  <a:cubicBezTo>
                    <a:pt x="33" y="48"/>
                    <a:pt x="48" y="33"/>
                    <a:pt x="67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08" name="Oval 9"/>
            <p:cNvSpPr>
              <a:spLocks noChangeArrowheads="1"/>
            </p:cNvSpPr>
            <p:nvPr/>
          </p:nvSpPr>
          <p:spPr bwMode="auto">
            <a:xfrm>
              <a:off x="1500188" y="2751138"/>
              <a:ext cx="250825" cy="247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09" name="Oval 10"/>
            <p:cNvSpPr>
              <a:spLocks noChangeArrowheads="1"/>
            </p:cNvSpPr>
            <p:nvPr/>
          </p:nvSpPr>
          <p:spPr bwMode="auto">
            <a:xfrm>
              <a:off x="3498850" y="874713"/>
              <a:ext cx="252413" cy="247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211" name="Oval 148"/>
          <p:cNvSpPr/>
          <p:nvPr/>
        </p:nvSpPr>
        <p:spPr>
          <a:xfrm>
            <a:off x="4902675" y="3429022"/>
            <a:ext cx="951001" cy="951001"/>
          </a:xfrm>
          <a:prstGeom prst="ellipse">
            <a:avLst/>
          </a:prstGeom>
          <a:solidFill>
            <a:srgbClr val="FF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12" name="Group 61"/>
          <p:cNvGrpSpPr/>
          <p:nvPr/>
        </p:nvGrpSpPr>
        <p:grpSpPr>
          <a:xfrm>
            <a:off x="5248930" y="3782975"/>
            <a:ext cx="258490" cy="243094"/>
            <a:chOff x="-1587" y="-3175"/>
            <a:chExt cx="506412" cy="476250"/>
          </a:xfrm>
          <a:solidFill>
            <a:schemeClr val="bg1"/>
          </a:solidFill>
        </p:grpSpPr>
        <p:sp>
          <p:nvSpPr>
            <p:cNvPr id="213" name="Oval 14"/>
            <p:cNvSpPr>
              <a:spLocks noChangeArrowheads="1"/>
            </p:cNvSpPr>
            <p:nvPr/>
          </p:nvSpPr>
          <p:spPr bwMode="auto">
            <a:xfrm>
              <a:off x="244475" y="257175"/>
              <a:ext cx="60325" cy="619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14" name="Freeform 15"/>
            <p:cNvSpPr>
              <a:spLocks noEditPoints="1"/>
            </p:cNvSpPr>
            <p:nvPr/>
          </p:nvSpPr>
          <p:spPr bwMode="auto">
            <a:xfrm>
              <a:off x="-1587" y="-3175"/>
              <a:ext cx="506412" cy="476250"/>
            </a:xfrm>
            <a:custGeom>
              <a:gdLst>
                <a:gd name="T0" fmla="*/ 116 w 132"/>
                <a:gd name="T1" fmla="*/ 48 h 124"/>
                <a:gd name="T2" fmla="*/ 116 w 132"/>
                <a:gd name="T3" fmla="*/ 22 h 124"/>
                <a:gd name="T4" fmla="*/ 104 w 132"/>
                <a:gd name="T5" fmla="*/ 0 h 124"/>
                <a:gd name="T6" fmla="*/ 22 w 132"/>
                <a:gd name="T7" fmla="*/ 0 h 124"/>
                <a:gd name="T8" fmla="*/ 0 w 132"/>
                <a:gd name="T9" fmla="*/ 102 h 124"/>
                <a:gd name="T10" fmla="*/ 94 w 132"/>
                <a:gd name="T11" fmla="*/ 124 h 124"/>
                <a:gd name="T12" fmla="*/ 116 w 132"/>
                <a:gd name="T13" fmla="*/ 96 h 124"/>
                <a:gd name="T14" fmla="*/ 116 w 132"/>
                <a:gd name="T15" fmla="*/ 48 h 124"/>
                <a:gd name="T16" fmla="*/ 88 w 132"/>
                <a:gd name="T17" fmla="*/ 8 h 124"/>
                <a:gd name="T18" fmla="*/ 108 w 132"/>
                <a:gd name="T19" fmla="*/ 12 h 124"/>
                <a:gd name="T20" fmla="*/ 108 w 132"/>
                <a:gd name="T21" fmla="*/ 24 h 124"/>
                <a:gd name="T22" fmla="*/ 104 w 132"/>
                <a:gd name="T23" fmla="*/ 36 h 124"/>
                <a:gd name="T24" fmla="*/ 104 w 132"/>
                <a:gd name="T25" fmla="*/ 32 h 124"/>
                <a:gd name="T26" fmla="*/ 104 w 132"/>
                <a:gd name="T27" fmla="*/ 16 h 124"/>
                <a:gd name="T28" fmla="*/ 16 w 132"/>
                <a:gd name="T29" fmla="*/ 12 h 124"/>
                <a:gd name="T30" fmla="*/ 12 w 132"/>
                <a:gd name="T31" fmla="*/ 24 h 124"/>
                <a:gd name="T32" fmla="*/ 8 w 132"/>
                <a:gd name="T33" fmla="*/ 22 h 124"/>
                <a:gd name="T34" fmla="*/ 100 w 132"/>
                <a:gd name="T35" fmla="*/ 20 h 124"/>
                <a:gd name="T36" fmla="*/ 16 w 132"/>
                <a:gd name="T37" fmla="*/ 16 h 124"/>
                <a:gd name="T38" fmla="*/ 100 w 132"/>
                <a:gd name="T39" fmla="*/ 20 h 124"/>
                <a:gd name="T40" fmla="*/ 100 w 132"/>
                <a:gd name="T41" fmla="*/ 28 h 124"/>
                <a:gd name="T42" fmla="*/ 16 w 132"/>
                <a:gd name="T43" fmla="*/ 24 h 124"/>
                <a:gd name="T44" fmla="*/ 100 w 132"/>
                <a:gd name="T45" fmla="*/ 32 h 124"/>
                <a:gd name="T46" fmla="*/ 88 w 132"/>
                <a:gd name="T47" fmla="*/ 36 h 124"/>
                <a:gd name="T48" fmla="*/ 16 w 132"/>
                <a:gd name="T49" fmla="*/ 35 h 124"/>
                <a:gd name="T50" fmla="*/ 100 w 132"/>
                <a:gd name="T51" fmla="*/ 32 h 124"/>
                <a:gd name="T52" fmla="*/ 94 w 132"/>
                <a:gd name="T53" fmla="*/ 116 h 124"/>
                <a:gd name="T54" fmla="*/ 8 w 132"/>
                <a:gd name="T55" fmla="*/ 102 h 124"/>
                <a:gd name="T56" fmla="*/ 22 w 132"/>
                <a:gd name="T57" fmla="*/ 44 h 124"/>
                <a:gd name="T58" fmla="*/ 104 w 132"/>
                <a:gd name="T59" fmla="*/ 44 h 124"/>
                <a:gd name="T60" fmla="*/ 108 w 132"/>
                <a:gd name="T61" fmla="*/ 56 h 124"/>
                <a:gd name="T62" fmla="*/ 52 w 132"/>
                <a:gd name="T63" fmla="*/ 76 h 124"/>
                <a:gd name="T64" fmla="*/ 108 w 132"/>
                <a:gd name="T65" fmla="*/ 96 h 124"/>
                <a:gd name="T66" fmla="*/ 113 w 132"/>
                <a:gd name="T67" fmla="*/ 88 h 124"/>
                <a:gd name="T68" fmla="*/ 60 w 132"/>
                <a:gd name="T69" fmla="*/ 76 h 124"/>
                <a:gd name="T70" fmla="*/ 108 w 132"/>
                <a:gd name="T71" fmla="*/ 64 h 124"/>
                <a:gd name="T72" fmla="*/ 115 w 132"/>
                <a:gd name="T73" fmla="*/ 59 h 124"/>
                <a:gd name="T74" fmla="*/ 120 w 132"/>
                <a:gd name="T75" fmla="*/ 72 h 12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24">
                  <a:moveTo>
                    <a:pt x="116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5"/>
                    <a:pt x="111" y="0"/>
                    <a:pt x="10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14"/>
                    <a:pt x="10" y="124"/>
                    <a:pt x="22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106" y="124"/>
                    <a:pt x="116" y="114"/>
                    <a:pt x="116" y="102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32" y="84"/>
                    <a:pt x="132" y="60"/>
                    <a:pt x="116" y="48"/>
                  </a:cubicBezTo>
                  <a:close/>
                  <a:moveTo>
                    <a:pt x="22" y="8"/>
                  </a:moveTo>
                  <a:cubicBezTo>
                    <a:pt x="88" y="8"/>
                    <a:pt x="88" y="8"/>
                    <a:pt x="88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6" y="8"/>
                    <a:pt x="108" y="10"/>
                    <a:pt x="108" y="1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7" y="36"/>
                    <a:pt x="105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14"/>
                    <a:pt x="102" y="12"/>
                    <a:pt x="100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4" y="12"/>
                    <a:pt x="12" y="14"/>
                    <a:pt x="12" y="1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0" y="29"/>
                    <a:pt x="8" y="26"/>
                    <a:pt x="8" y="22"/>
                  </a:cubicBezTo>
                  <a:cubicBezTo>
                    <a:pt x="8" y="14"/>
                    <a:pt x="14" y="8"/>
                    <a:pt x="22" y="8"/>
                  </a:cubicBezTo>
                  <a:close/>
                  <a:moveTo>
                    <a:pt x="100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00" y="16"/>
                    <a:pt x="100" y="16"/>
                    <a:pt x="100" y="16"/>
                  </a:cubicBezTo>
                  <a:lnTo>
                    <a:pt x="100" y="20"/>
                  </a:lnTo>
                  <a:close/>
                  <a:moveTo>
                    <a:pt x="100" y="24"/>
                  </a:moveTo>
                  <a:cubicBezTo>
                    <a:pt x="100" y="28"/>
                    <a:pt x="100" y="28"/>
                    <a:pt x="10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lnTo>
                    <a:pt x="100" y="24"/>
                  </a:lnTo>
                  <a:close/>
                  <a:moveTo>
                    <a:pt x="100" y="32"/>
                  </a:moveTo>
                  <a:cubicBezTo>
                    <a:pt x="100" y="36"/>
                    <a:pt x="100" y="36"/>
                    <a:pt x="100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0" y="36"/>
                    <a:pt x="18" y="35"/>
                    <a:pt x="16" y="35"/>
                  </a:cubicBezTo>
                  <a:cubicBezTo>
                    <a:pt x="16" y="32"/>
                    <a:pt x="16" y="32"/>
                    <a:pt x="16" y="32"/>
                  </a:cubicBezTo>
                  <a:lnTo>
                    <a:pt x="100" y="32"/>
                  </a:lnTo>
                  <a:close/>
                  <a:moveTo>
                    <a:pt x="108" y="102"/>
                  </a:moveTo>
                  <a:cubicBezTo>
                    <a:pt x="108" y="110"/>
                    <a:pt x="102" y="116"/>
                    <a:pt x="94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14" y="116"/>
                    <a:pt x="8" y="110"/>
                    <a:pt x="8" y="10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2" y="42"/>
                    <a:pt x="17" y="44"/>
                    <a:pt x="22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6" y="44"/>
                    <a:pt x="108" y="46"/>
                    <a:pt x="108" y="48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61" y="56"/>
                    <a:pt x="52" y="65"/>
                    <a:pt x="52" y="76"/>
                  </a:cubicBezTo>
                  <a:cubicBezTo>
                    <a:pt x="52" y="87"/>
                    <a:pt x="61" y="96"/>
                    <a:pt x="72" y="96"/>
                  </a:cubicBezTo>
                  <a:cubicBezTo>
                    <a:pt x="108" y="96"/>
                    <a:pt x="108" y="96"/>
                    <a:pt x="108" y="96"/>
                  </a:cubicBezTo>
                  <a:lnTo>
                    <a:pt x="108" y="102"/>
                  </a:lnTo>
                  <a:close/>
                  <a:moveTo>
                    <a:pt x="113" y="88"/>
                  </a:moveTo>
                  <a:cubicBezTo>
                    <a:pt x="72" y="88"/>
                    <a:pt x="72" y="88"/>
                    <a:pt x="72" y="88"/>
                  </a:cubicBezTo>
                  <a:cubicBezTo>
                    <a:pt x="65" y="88"/>
                    <a:pt x="60" y="83"/>
                    <a:pt x="60" y="76"/>
                  </a:cubicBezTo>
                  <a:cubicBezTo>
                    <a:pt x="60" y="69"/>
                    <a:pt x="65" y="64"/>
                    <a:pt x="72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10" y="64"/>
                    <a:pt x="113" y="63"/>
                    <a:pt x="114" y="61"/>
                  </a:cubicBezTo>
                  <a:cubicBezTo>
                    <a:pt x="115" y="60"/>
                    <a:pt x="115" y="60"/>
                    <a:pt x="115" y="59"/>
                  </a:cubicBezTo>
                  <a:cubicBezTo>
                    <a:pt x="115" y="59"/>
                    <a:pt x="116" y="59"/>
                    <a:pt x="116" y="59"/>
                  </a:cubicBezTo>
                  <a:cubicBezTo>
                    <a:pt x="118" y="62"/>
                    <a:pt x="120" y="67"/>
                    <a:pt x="120" y="72"/>
                  </a:cubicBezTo>
                  <a:cubicBezTo>
                    <a:pt x="120" y="78"/>
                    <a:pt x="118" y="84"/>
                    <a:pt x="113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216" name="Oval 147"/>
          <p:cNvSpPr/>
          <p:nvPr/>
        </p:nvSpPr>
        <p:spPr>
          <a:xfrm>
            <a:off x="5245990" y="1979256"/>
            <a:ext cx="1364400" cy="1364400"/>
          </a:xfrm>
          <a:prstGeom prst="ellipse">
            <a:avLst/>
          </a:prstGeom>
          <a:solidFill>
            <a:srgbClr val="FF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17" name="Group 64"/>
          <p:cNvGrpSpPr/>
          <p:nvPr/>
        </p:nvGrpSpPr>
        <p:grpSpPr>
          <a:xfrm>
            <a:off x="5723896" y="2457074"/>
            <a:ext cx="408587" cy="408763"/>
            <a:chOff x="-1587" y="-3175"/>
            <a:chExt cx="3670300" cy="3671888"/>
          </a:xfrm>
          <a:solidFill>
            <a:schemeClr val="bg1"/>
          </a:solidFill>
        </p:grpSpPr>
        <p:sp>
          <p:nvSpPr>
            <p:cNvPr id="218" name="Freeform 24"/>
            <p:cNvSpPr>
              <a:spLocks noEditPoints="1"/>
            </p:cNvSpPr>
            <p:nvPr/>
          </p:nvSpPr>
          <p:spPr bwMode="auto">
            <a:xfrm>
              <a:off x="-1587" y="-3175"/>
              <a:ext cx="3670300" cy="3671888"/>
            </a:xfrm>
            <a:custGeom>
              <a:gdLst>
                <a:gd name="T0" fmla="*/ 631 w 976"/>
                <a:gd name="T1" fmla="*/ 306 h 976"/>
                <a:gd name="T2" fmla="*/ 488 w 976"/>
                <a:gd name="T3" fmla="*/ 0 h 976"/>
                <a:gd name="T4" fmla="*/ 275 w 976"/>
                <a:gd name="T5" fmla="*/ 312 h 976"/>
                <a:gd name="T6" fmla="*/ 244 w 976"/>
                <a:gd name="T7" fmla="*/ 329 h 976"/>
                <a:gd name="T8" fmla="*/ 92 w 976"/>
                <a:gd name="T9" fmla="*/ 305 h 976"/>
                <a:gd name="T10" fmla="*/ 0 w 976"/>
                <a:gd name="T11" fmla="*/ 885 h 976"/>
                <a:gd name="T12" fmla="*/ 183 w 976"/>
                <a:gd name="T13" fmla="*/ 976 h 976"/>
                <a:gd name="T14" fmla="*/ 266 w 976"/>
                <a:gd name="T15" fmla="*/ 924 h 976"/>
                <a:gd name="T16" fmla="*/ 275 w 976"/>
                <a:gd name="T17" fmla="*/ 926 h 976"/>
                <a:gd name="T18" fmla="*/ 580 w 976"/>
                <a:gd name="T19" fmla="*/ 976 h 976"/>
                <a:gd name="T20" fmla="*/ 856 w 976"/>
                <a:gd name="T21" fmla="*/ 917 h 976"/>
                <a:gd name="T22" fmla="*/ 870 w 976"/>
                <a:gd name="T23" fmla="*/ 831 h 976"/>
                <a:gd name="T24" fmla="*/ 920 w 976"/>
                <a:gd name="T25" fmla="*/ 669 h 976"/>
                <a:gd name="T26" fmla="*/ 949 w 976"/>
                <a:gd name="T27" fmla="*/ 512 h 976"/>
                <a:gd name="T28" fmla="*/ 976 w 976"/>
                <a:gd name="T29" fmla="*/ 439 h 976"/>
                <a:gd name="T30" fmla="*/ 890 w 976"/>
                <a:gd name="T31" fmla="*/ 319 h 976"/>
                <a:gd name="T32" fmla="*/ 183 w 976"/>
                <a:gd name="T33" fmla="*/ 915 h 976"/>
                <a:gd name="T34" fmla="*/ 61 w 976"/>
                <a:gd name="T35" fmla="*/ 885 h 976"/>
                <a:gd name="T36" fmla="*/ 92 w 976"/>
                <a:gd name="T37" fmla="*/ 366 h 976"/>
                <a:gd name="T38" fmla="*/ 214 w 976"/>
                <a:gd name="T39" fmla="*/ 397 h 976"/>
                <a:gd name="T40" fmla="*/ 914 w 976"/>
                <a:gd name="T41" fmla="*/ 443 h 976"/>
                <a:gd name="T42" fmla="*/ 793 w 976"/>
                <a:gd name="T43" fmla="*/ 488 h 976"/>
                <a:gd name="T44" fmla="*/ 793 w 976"/>
                <a:gd name="T45" fmla="*/ 519 h 976"/>
                <a:gd name="T46" fmla="*/ 901 w 976"/>
                <a:gd name="T47" fmla="*/ 575 h 976"/>
                <a:gd name="T48" fmla="*/ 763 w 976"/>
                <a:gd name="T49" fmla="*/ 641 h 976"/>
                <a:gd name="T50" fmla="*/ 763 w 976"/>
                <a:gd name="T51" fmla="*/ 671 h 976"/>
                <a:gd name="T52" fmla="*/ 862 w 976"/>
                <a:gd name="T53" fmla="*/ 734 h 976"/>
                <a:gd name="T54" fmla="*/ 732 w 976"/>
                <a:gd name="T55" fmla="*/ 793 h 976"/>
                <a:gd name="T56" fmla="*/ 732 w 976"/>
                <a:gd name="T57" fmla="*/ 824 h 976"/>
                <a:gd name="T58" fmla="*/ 811 w 976"/>
                <a:gd name="T59" fmla="*/ 866 h 976"/>
                <a:gd name="T60" fmla="*/ 747 w 976"/>
                <a:gd name="T61" fmla="*/ 915 h 976"/>
                <a:gd name="T62" fmla="*/ 411 w 976"/>
                <a:gd name="T63" fmla="*/ 896 h 976"/>
                <a:gd name="T64" fmla="*/ 244 w 976"/>
                <a:gd name="T65" fmla="*/ 835 h 976"/>
                <a:gd name="T66" fmla="*/ 268 w 976"/>
                <a:gd name="T67" fmla="*/ 382 h 976"/>
                <a:gd name="T68" fmla="*/ 458 w 976"/>
                <a:gd name="T69" fmla="*/ 92 h 976"/>
                <a:gd name="T70" fmla="*/ 577 w 976"/>
                <a:gd name="T71" fmla="*/ 206 h 976"/>
                <a:gd name="T72" fmla="*/ 879 w 976"/>
                <a:gd name="T73" fmla="*/ 377 h 976"/>
                <a:gd name="T74" fmla="*/ 914 w 976"/>
                <a:gd name="T75" fmla="*/ 443 h 9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76" h="976">
                  <a:moveTo>
                    <a:pt x="890" y="319"/>
                  </a:moveTo>
                  <a:cubicBezTo>
                    <a:pt x="851" y="309"/>
                    <a:pt x="762" y="309"/>
                    <a:pt x="631" y="306"/>
                  </a:cubicBezTo>
                  <a:cubicBezTo>
                    <a:pt x="637" y="277"/>
                    <a:pt x="638" y="252"/>
                    <a:pt x="638" y="206"/>
                  </a:cubicBezTo>
                  <a:cubicBezTo>
                    <a:pt x="638" y="96"/>
                    <a:pt x="559" y="0"/>
                    <a:pt x="488" y="0"/>
                  </a:cubicBezTo>
                  <a:cubicBezTo>
                    <a:pt x="438" y="0"/>
                    <a:pt x="397" y="41"/>
                    <a:pt x="397" y="91"/>
                  </a:cubicBezTo>
                  <a:cubicBezTo>
                    <a:pt x="396" y="152"/>
                    <a:pt x="377" y="258"/>
                    <a:pt x="275" y="312"/>
                  </a:cubicBezTo>
                  <a:cubicBezTo>
                    <a:pt x="267" y="316"/>
                    <a:pt x="246" y="327"/>
                    <a:pt x="242" y="328"/>
                  </a:cubicBezTo>
                  <a:cubicBezTo>
                    <a:pt x="244" y="329"/>
                    <a:pt x="244" y="329"/>
                    <a:pt x="244" y="329"/>
                  </a:cubicBezTo>
                  <a:cubicBezTo>
                    <a:pt x="228" y="316"/>
                    <a:pt x="206" y="305"/>
                    <a:pt x="183" y="305"/>
                  </a:cubicBezTo>
                  <a:cubicBezTo>
                    <a:pt x="92" y="305"/>
                    <a:pt x="92" y="305"/>
                    <a:pt x="92" y="305"/>
                  </a:cubicBezTo>
                  <a:cubicBezTo>
                    <a:pt x="41" y="305"/>
                    <a:pt x="0" y="346"/>
                    <a:pt x="0" y="397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935"/>
                    <a:pt x="41" y="976"/>
                    <a:pt x="92" y="976"/>
                  </a:cubicBezTo>
                  <a:cubicBezTo>
                    <a:pt x="183" y="976"/>
                    <a:pt x="183" y="976"/>
                    <a:pt x="183" y="976"/>
                  </a:cubicBezTo>
                  <a:cubicBezTo>
                    <a:pt x="219" y="976"/>
                    <a:pt x="250" y="954"/>
                    <a:pt x="264" y="923"/>
                  </a:cubicBezTo>
                  <a:cubicBezTo>
                    <a:pt x="265" y="923"/>
                    <a:pt x="265" y="924"/>
                    <a:pt x="266" y="924"/>
                  </a:cubicBezTo>
                  <a:cubicBezTo>
                    <a:pt x="268" y="924"/>
                    <a:pt x="270" y="925"/>
                    <a:pt x="273" y="926"/>
                  </a:cubicBezTo>
                  <a:cubicBezTo>
                    <a:pt x="274" y="926"/>
                    <a:pt x="274" y="926"/>
                    <a:pt x="275" y="926"/>
                  </a:cubicBezTo>
                  <a:cubicBezTo>
                    <a:pt x="292" y="930"/>
                    <a:pt x="326" y="938"/>
                    <a:pt x="398" y="955"/>
                  </a:cubicBezTo>
                  <a:cubicBezTo>
                    <a:pt x="414" y="959"/>
                    <a:pt x="496" y="976"/>
                    <a:pt x="580" y="976"/>
                  </a:cubicBezTo>
                  <a:cubicBezTo>
                    <a:pt x="747" y="976"/>
                    <a:pt x="747" y="976"/>
                    <a:pt x="747" y="976"/>
                  </a:cubicBezTo>
                  <a:cubicBezTo>
                    <a:pt x="798" y="976"/>
                    <a:pt x="835" y="956"/>
                    <a:pt x="856" y="917"/>
                  </a:cubicBezTo>
                  <a:cubicBezTo>
                    <a:pt x="857" y="917"/>
                    <a:pt x="864" y="903"/>
                    <a:pt x="869" y="884"/>
                  </a:cubicBezTo>
                  <a:cubicBezTo>
                    <a:pt x="874" y="870"/>
                    <a:pt x="875" y="851"/>
                    <a:pt x="870" y="831"/>
                  </a:cubicBezTo>
                  <a:cubicBezTo>
                    <a:pt x="903" y="808"/>
                    <a:pt x="913" y="774"/>
                    <a:pt x="920" y="752"/>
                  </a:cubicBezTo>
                  <a:cubicBezTo>
                    <a:pt x="932" y="716"/>
                    <a:pt x="928" y="688"/>
                    <a:pt x="920" y="669"/>
                  </a:cubicBezTo>
                  <a:cubicBezTo>
                    <a:pt x="939" y="651"/>
                    <a:pt x="954" y="625"/>
                    <a:pt x="961" y="585"/>
                  </a:cubicBezTo>
                  <a:cubicBezTo>
                    <a:pt x="965" y="559"/>
                    <a:pt x="961" y="534"/>
                    <a:pt x="949" y="512"/>
                  </a:cubicBezTo>
                  <a:cubicBezTo>
                    <a:pt x="966" y="493"/>
                    <a:pt x="974" y="468"/>
                    <a:pt x="975" y="446"/>
                  </a:cubicBezTo>
                  <a:cubicBezTo>
                    <a:pt x="976" y="439"/>
                    <a:pt x="976" y="439"/>
                    <a:pt x="976" y="439"/>
                  </a:cubicBezTo>
                  <a:cubicBezTo>
                    <a:pt x="976" y="435"/>
                    <a:pt x="976" y="433"/>
                    <a:pt x="976" y="424"/>
                  </a:cubicBezTo>
                  <a:cubicBezTo>
                    <a:pt x="976" y="386"/>
                    <a:pt x="949" y="336"/>
                    <a:pt x="890" y="319"/>
                  </a:cubicBezTo>
                  <a:close/>
                  <a:moveTo>
                    <a:pt x="214" y="885"/>
                  </a:moveTo>
                  <a:cubicBezTo>
                    <a:pt x="214" y="901"/>
                    <a:pt x="200" y="915"/>
                    <a:pt x="183" y="915"/>
                  </a:cubicBezTo>
                  <a:cubicBezTo>
                    <a:pt x="92" y="915"/>
                    <a:pt x="92" y="915"/>
                    <a:pt x="92" y="915"/>
                  </a:cubicBezTo>
                  <a:cubicBezTo>
                    <a:pt x="75" y="915"/>
                    <a:pt x="61" y="901"/>
                    <a:pt x="61" y="885"/>
                  </a:cubicBezTo>
                  <a:cubicBezTo>
                    <a:pt x="61" y="397"/>
                    <a:pt x="61" y="397"/>
                    <a:pt x="61" y="397"/>
                  </a:cubicBezTo>
                  <a:cubicBezTo>
                    <a:pt x="61" y="380"/>
                    <a:pt x="75" y="366"/>
                    <a:pt x="92" y="366"/>
                  </a:cubicBezTo>
                  <a:cubicBezTo>
                    <a:pt x="183" y="366"/>
                    <a:pt x="183" y="366"/>
                    <a:pt x="183" y="366"/>
                  </a:cubicBezTo>
                  <a:cubicBezTo>
                    <a:pt x="200" y="366"/>
                    <a:pt x="214" y="380"/>
                    <a:pt x="214" y="397"/>
                  </a:cubicBezTo>
                  <a:lnTo>
                    <a:pt x="214" y="885"/>
                  </a:lnTo>
                  <a:close/>
                  <a:moveTo>
                    <a:pt x="914" y="443"/>
                  </a:moveTo>
                  <a:cubicBezTo>
                    <a:pt x="914" y="458"/>
                    <a:pt x="907" y="488"/>
                    <a:pt x="854" y="488"/>
                  </a:cubicBezTo>
                  <a:cubicBezTo>
                    <a:pt x="808" y="488"/>
                    <a:pt x="793" y="488"/>
                    <a:pt x="793" y="488"/>
                  </a:cubicBezTo>
                  <a:cubicBezTo>
                    <a:pt x="785" y="488"/>
                    <a:pt x="778" y="495"/>
                    <a:pt x="778" y="503"/>
                  </a:cubicBezTo>
                  <a:cubicBezTo>
                    <a:pt x="778" y="512"/>
                    <a:pt x="785" y="519"/>
                    <a:pt x="793" y="519"/>
                  </a:cubicBezTo>
                  <a:cubicBezTo>
                    <a:pt x="793" y="519"/>
                    <a:pt x="806" y="519"/>
                    <a:pt x="852" y="519"/>
                  </a:cubicBezTo>
                  <a:cubicBezTo>
                    <a:pt x="898" y="519"/>
                    <a:pt x="904" y="556"/>
                    <a:pt x="901" y="575"/>
                  </a:cubicBezTo>
                  <a:cubicBezTo>
                    <a:pt x="897" y="598"/>
                    <a:pt x="886" y="641"/>
                    <a:pt x="835" y="641"/>
                  </a:cubicBezTo>
                  <a:cubicBezTo>
                    <a:pt x="783" y="641"/>
                    <a:pt x="763" y="641"/>
                    <a:pt x="763" y="641"/>
                  </a:cubicBezTo>
                  <a:cubicBezTo>
                    <a:pt x="754" y="641"/>
                    <a:pt x="747" y="647"/>
                    <a:pt x="747" y="656"/>
                  </a:cubicBezTo>
                  <a:cubicBezTo>
                    <a:pt x="747" y="664"/>
                    <a:pt x="754" y="671"/>
                    <a:pt x="763" y="671"/>
                  </a:cubicBezTo>
                  <a:cubicBezTo>
                    <a:pt x="763" y="671"/>
                    <a:pt x="799" y="671"/>
                    <a:pt x="823" y="671"/>
                  </a:cubicBezTo>
                  <a:cubicBezTo>
                    <a:pt x="874" y="671"/>
                    <a:pt x="870" y="710"/>
                    <a:pt x="862" y="734"/>
                  </a:cubicBezTo>
                  <a:cubicBezTo>
                    <a:pt x="852" y="764"/>
                    <a:pt x="846" y="793"/>
                    <a:pt x="782" y="793"/>
                  </a:cubicBezTo>
                  <a:cubicBezTo>
                    <a:pt x="760" y="793"/>
                    <a:pt x="732" y="793"/>
                    <a:pt x="732" y="793"/>
                  </a:cubicBezTo>
                  <a:cubicBezTo>
                    <a:pt x="723" y="793"/>
                    <a:pt x="717" y="800"/>
                    <a:pt x="717" y="808"/>
                  </a:cubicBezTo>
                  <a:cubicBezTo>
                    <a:pt x="717" y="817"/>
                    <a:pt x="723" y="824"/>
                    <a:pt x="732" y="824"/>
                  </a:cubicBezTo>
                  <a:cubicBezTo>
                    <a:pt x="732" y="824"/>
                    <a:pt x="753" y="824"/>
                    <a:pt x="780" y="824"/>
                  </a:cubicBezTo>
                  <a:cubicBezTo>
                    <a:pt x="813" y="824"/>
                    <a:pt x="815" y="855"/>
                    <a:pt x="811" y="866"/>
                  </a:cubicBezTo>
                  <a:cubicBezTo>
                    <a:pt x="807" y="879"/>
                    <a:pt x="803" y="888"/>
                    <a:pt x="803" y="888"/>
                  </a:cubicBezTo>
                  <a:cubicBezTo>
                    <a:pt x="793" y="905"/>
                    <a:pt x="779" y="915"/>
                    <a:pt x="747" y="915"/>
                  </a:cubicBezTo>
                  <a:cubicBezTo>
                    <a:pt x="580" y="915"/>
                    <a:pt x="580" y="915"/>
                    <a:pt x="580" y="915"/>
                  </a:cubicBezTo>
                  <a:cubicBezTo>
                    <a:pt x="497" y="915"/>
                    <a:pt x="414" y="896"/>
                    <a:pt x="411" y="896"/>
                  </a:cubicBezTo>
                  <a:cubicBezTo>
                    <a:pt x="285" y="866"/>
                    <a:pt x="278" y="864"/>
                    <a:pt x="270" y="862"/>
                  </a:cubicBezTo>
                  <a:cubicBezTo>
                    <a:pt x="270" y="862"/>
                    <a:pt x="244" y="857"/>
                    <a:pt x="244" y="835"/>
                  </a:cubicBezTo>
                  <a:cubicBezTo>
                    <a:pt x="244" y="414"/>
                    <a:pt x="244" y="414"/>
                    <a:pt x="244" y="414"/>
                  </a:cubicBezTo>
                  <a:cubicBezTo>
                    <a:pt x="244" y="399"/>
                    <a:pt x="253" y="386"/>
                    <a:pt x="268" y="382"/>
                  </a:cubicBezTo>
                  <a:cubicBezTo>
                    <a:pt x="270" y="381"/>
                    <a:pt x="273" y="380"/>
                    <a:pt x="275" y="380"/>
                  </a:cubicBezTo>
                  <a:cubicBezTo>
                    <a:pt x="414" y="322"/>
                    <a:pt x="456" y="195"/>
                    <a:pt x="458" y="92"/>
                  </a:cubicBezTo>
                  <a:cubicBezTo>
                    <a:pt x="458" y="77"/>
                    <a:pt x="469" y="61"/>
                    <a:pt x="488" y="61"/>
                  </a:cubicBezTo>
                  <a:cubicBezTo>
                    <a:pt x="520" y="61"/>
                    <a:pt x="577" y="126"/>
                    <a:pt x="577" y="206"/>
                  </a:cubicBezTo>
                  <a:cubicBezTo>
                    <a:pt x="577" y="278"/>
                    <a:pt x="574" y="291"/>
                    <a:pt x="549" y="366"/>
                  </a:cubicBezTo>
                  <a:cubicBezTo>
                    <a:pt x="854" y="366"/>
                    <a:pt x="852" y="370"/>
                    <a:pt x="879" y="377"/>
                  </a:cubicBezTo>
                  <a:cubicBezTo>
                    <a:pt x="912" y="387"/>
                    <a:pt x="915" y="415"/>
                    <a:pt x="915" y="424"/>
                  </a:cubicBezTo>
                  <a:cubicBezTo>
                    <a:pt x="915" y="435"/>
                    <a:pt x="915" y="433"/>
                    <a:pt x="914" y="4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19" name="Freeform 25"/>
            <p:cNvSpPr>
              <a:spLocks noEditPoints="1"/>
            </p:cNvSpPr>
            <p:nvPr/>
          </p:nvSpPr>
          <p:spPr bwMode="auto">
            <a:xfrm>
              <a:off x="344488" y="2979738"/>
              <a:ext cx="341313" cy="346075"/>
            </a:xfrm>
            <a:custGeom>
              <a:gdLst>
                <a:gd name="T0" fmla="*/ 45 w 91"/>
                <a:gd name="T1" fmla="*/ 0 h 92"/>
                <a:gd name="T2" fmla="*/ 0 w 91"/>
                <a:gd name="T3" fmla="*/ 46 h 92"/>
                <a:gd name="T4" fmla="*/ 45 w 91"/>
                <a:gd name="T5" fmla="*/ 92 h 92"/>
                <a:gd name="T6" fmla="*/ 91 w 91"/>
                <a:gd name="T7" fmla="*/ 46 h 92"/>
                <a:gd name="T8" fmla="*/ 45 w 91"/>
                <a:gd name="T9" fmla="*/ 0 h 92"/>
                <a:gd name="T10" fmla="*/ 45 w 91"/>
                <a:gd name="T11" fmla="*/ 61 h 92"/>
                <a:gd name="T12" fmla="*/ 30 w 91"/>
                <a:gd name="T13" fmla="*/ 46 h 92"/>
                <a:gd name="T14" fmla="*/ 45 w 91"/>
                <a:gd name="T15" fmla="*/ 31 h 92"/>
                <a:gd name="T16" fmla="*/ 61 w 91"/>
                <a:gd name="T17" fmla="*/ 46 h 92"/>
                <a:gd name="T18" fmla="*/ 45 w 91"/>
                <a:gd name="T19" fmla="*/ 61 h 9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2">
                  <a:moveTo>
                    <a:pt x="45" y="0"/>
                  </a:moveTo>
                  <a:cubicBezTo>
                    <a:pt x="20" y="0"/>
                    <a:pt x="0" y="20"/>
                    <a:pt x="0" y="46"/>
                  </a:cubicBezTo>
                  <a:cubicBezTo>
                    <a:pt x="0" y="71"/>
                    <a:pt x="20" y="92"/>
                    <a:pt x="45" y="92"/>
                  </a:cubicBezTo>
                  <a:cubicBezTo>
                    <a:pt x="71" y="92"/>
                    <a:pt x="91" y="71"/>
                    <a:pt x="91" y="46"/>
                  </a:cubicBezTo>
                  <a:cubicBezTo>
                    <a:pt x="91" y="20"/>
                    <a:pt x="71" y="0"/>
                    <a:pt x="45" y="0"/>
                  </a:cubicBezTo>
                  <a:close/>
                  <a:moveTo>
                    <a:pt x="45" y="61"/>
                  </a:moveTo>
                  <a:cubicBezTo>
                    <a:pt x="37" y="61"/>
                    <a:pt x="30" y="54"/>
                    <a:pt x="30" y="46"/>
                  </a:cubicBezTo>
                  <a:cubicBezTo>
                    <a:pt x="30" y="37"/>
                    <a:pt x="37" y="31"/>
                    <a:pt x="45" y="31"/>
                  </a:cubicBezTo>
                  <a:cubicBezTo>
                    <a:pt x="54" y="31"/>
                    <a:pt x="61" y="37"/>
                    <a:pt x="61" y="46"/>
                  </a:cubicBezTo>
                  <a:cubicBezTo>
                    <a:pt x="61" y="54"/>
                    <a:pt x="54" y="61"/>
                    <a:pt x="45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221" name="Oval 149"/>
          <p:cNvSpPr/>
          <p:nvPr/>
        </p:nvSpPr>
        <p:spPr>
          <a:xfrm>
            <a:off x="6062634" y="3303701"/>
            <a:ext cx="1197617" cy="1197617"/>
          </a:xfrm>
          <a:prstGeom prst="ellipse">
            <a:avLst/>
          </a:prstGeom>
          <a:solidFill>
            <a:srgbClr val="FF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0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22" name="Group 67"/>
          <p:cNvGrpSpPr/>
          <p:nvPr/>
        </p:nvGrpSpPr>
        <p:grpSpPr>
          <a:xfrm>
            <a:off x="6519147" y="3739735"/>
            <a:ext cx="284591" cy="325547"/>
            <a:chOff x="-1587" y="3175"/>
            <a:chExt cx="430212" cy="492125"/>
          </a:xfrm>
          <a:solidFill>
            <a:schemeClr val="bg1"/>
          </a:solidFill>
        </p:grpSpPr>
        <p:sp>
          <p:nvSpPr>
            <p:cNvPr id="223" name="Freeform 29"/>
            <p:cNvSpPr>
              <a:spLocks noEditPoints="1"/>
            </p:cNvSpPr>
            <p:nvPr/>
          </p:nvSpPr>
          <p:spPr bwMode="auto">
            <a:xfrm>
              <a:off x="-1587" y="3175"/>
              <a:ext cx="430212" cy="492125"/>
            </a:xfrm>
            <a:custGeom>
              <a:gdLst>
                <a:gd name="T0" fmla="*/ 112 w 112"/>
                <a:gd name="T1" fmla="*/ 27 h 128"/>
                <a:gd name="T2" fmla="*/ 100 w 112"/>
                <a:gd name="T3" fmla="*/ 16 h 128"/>
                <a:gd name="T4" fmla="*/ 88 w 112"/>
                <a:gd name="T5" fmla="*/ 16 h 128"/>
                <a:gd name="T6" fmla="*/ 88 w 112"/>
                <a:gd name="T7" fmla="*/ 12 h 128"/>
                <a:gd name="T8" fmla="*/ 88 w 112"/>
                <a:gd name="T9" fmla="*/ 12 h 128"/>
                <a:gd name="T10" fmla="*/ 76 w 112"/>
                <a:gd name="T11" fmla="*/ 0 h 128"/>
                <a:gd name="T12" fmla="*/ 36 w 112"/>
                <a:gd name="T13" fmla="*/ 0 h 128"/>
                <a:gd name="T14" fmla="*/ 24 w 112"/>
                <a:gd name="T15" fmla="*/ 12 h 128"/>
                <a:gd name="T16" fmla="*/ 24 w 112"/>
                <a:gd name="T17" fmla="*/ 12 h 128"/>
                <a:gd name="T18" fmla="*/ 24 w 112"/>
                <a:gd name="T19" fmla="*/ 16 h 128"/>
                <a:gd name="T20" fmla="*/ 12 w 112"/>
                <a:gd name="T21" fmla="*/ 16 h 128"/>
                <a:gd name="T22" fmla="*/ 0 w 112"/>
                <a:gd name="T23" fmla="*/ 27 h 128"/>
                <a:gd name="T24" fmla="*/ 0 w 112"/>
                <a:gd name="T25" fmla="*/ 27 h 128"/>
                <a:gd name="T26" fmla="*/ 0 w 112"/>
                <a:gd name="T27" fmla="*/ 32 h 128"/>
                <a:gd name="T28" fmla="*/ 0 w 112"/>
                <a:gd name="T29" fmla="*/ 36 h 128"/>
                <a:gd name="T30" fmla="*/ 8 w 112"/>
                <a:gd name="T31" fmla="*/ 44 h 128"/>
                <a:gd name="T32" fmla="*/ 8 w 112"/>
                <a:gd name="T33" fmla="*/ 44 h 128"/>
                <a:gd name="T34" fmla="*/ 8 w 112"/>
                <a:gd name="T35" fmla="*/ 112 h 128"/>
                <a:gd name="T36" fmla="*/ 24 w 112"/>
                <a:gd name="T37" fmla="*/ 128 h 128"/>
                <a:gd name="T38" fmla="*/ 88 w 112"/>
                <a:gd name="T39" fmla="*/ 128 h 128"/>
                <a:gd name="T40" fmla="*/ 104 w 112"/>
                <a:gd name="T41" fmla="*/ 112 h 128"/>
                <a:gd name="T42" fmla="*/ 104 w 112"/>
                <a:gd name="T43" fmla="*/ 44 h 128"/>
                <a:gd name="T44" fmla="*/ 104 w 112"/>
                <a:gd name="T45" fmla="*/ 44 h 128"/>
                <a:gd name="T46" fmla="*/ 112 w 112"/>
                <a:gd name="T47" fmla="*/ 36 h 128"/>
                <a:gd name="T48" fmla="*/ 112 w 112"/>
                <a:gd name="T49" fmla="*/ 32 h 128"/>
                <a:gd name="T50" fmla="*/ 112 w 112"/>
                <a:gd name="T51" fmla="*/ 27 h 128"/>
                <a:gd name="T52" fmla="*/ 32 w 112"/>
                <a:gd name="T53" fmla="*/ 12 h 128"/>
                <a:gd name="T54" fmla="*/ 36 w 112"/>
                <a:gd name="T55" fmla="*/ 8 h 128"/>
                <a:gd name="T56" fmla="*/ 76 w 112"/>
                <a:gd name="T57" fmla="*/ 8 h 128"/>
                <a:gd name="T58" fmla="*/ 80 w 112"/>
                <a:gd name="T59" fmla="*/ 12 h 128"/>
                <a:gd name="T60" fmla="*/ 80 w 112"/>
                <a:gd name="T61" fmla="*/ 16 h 128"/>
                <a:gd name="T62" fmla="*/ 32 w 112"/>
                <a:gd name="T63" fmla="*/ 16 h 128"/>
                <a:gd name="T64" fmla="*/ 32 w 112"/>
                <a:gd name="T65" fmla="*/ 12 h 128"/>
                <a:gd name="T66" fmla="*/ 96 w 112"/>
                <a:gd name="T67" fmla="*/ 112 h 128"/>
                <a:gd name="T68" fmla="*/ 88 w 112"/>
                <a:gd name="T69" fmla="*/ 120 h 128"/>
                <a:gd name="T70" fmla="*/ 24 w 112"/>
                <a:gd name="T71" fmla="*/ 120 h 128"/>
                <a:gd name="T72" fmla="*/ 16 w 112"/>
                <a:gd name="T73" fmla="*/ 112 h 128"/>
                <a:gd name="T74" fmla="*/ 16 w 112"/>
                <a:gd name="T75" fmla="*/ 44 h 128"/>
                <a:gd name="T76" fmla="*/ 96 w 112"/>
                <a:gd name="T77" fmla="*/ 44 h 128"/>
                <a:gd name="T78" fmla="*/ 96 w 112"/>
                <a:gd name="T79" fmla="*/ 112 h 128"/>
                <a:gd name="T80" fmla="*/ 104 w 112"/>
                <a:gd name="T81" fmla="*/ 32 h 128"/>
                <a:gd name="T82" fmla="*/ 104 w 112"/>
                <a:gd name="T83" fmla="*/ 36 h 128"/>
                <a:gd name="T84" fmla="*/ 8 w 112"/>
                <a:gd name="T85" fmla="*/ 36 h 128"/>
                <a:gd name="T86" fmla="*/ 8 w 112"/>
                <a:gd name="T87" fmla="*/ 32 h 128"/>
                <a:gd name="T88" fmla="*/ 8 w 112"/>
                <a:gd name="T89" fmla="*/ 28 h 128"/>
                <a:gd name="T90" fmla="*/ 12 w 112"/>
                <a:gd name="T91" fmla="*/ 24 h 128"/>
                <a:gd name="T92" fmla="*/ 100 w 112"/>
                <a:gd name="T93" fmla="*/ 24 h 128"/>
                <a:gd name="T94" fmla="*/ 104 w 112"/>
                <a:gd name="T95" fmla="*/ 28 h 128"/>
                <a:gd name="T96" fmla="*/ 104 w 112"/>
                <a:gd name="T97" fmla="*/ 32 h 1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2" h="128">
                  <a:moveTo>
                    <a:pt x="112" y="27"/>
                  </a:moveTo>
                  <a:cubicBezTo>
                    <a:pt x="112" y="21"/>
                    <a:pt x="106" y="16"/>
                    <a:pt x="100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5"/>
                    <a:pt x="83" y="0"/>
                    <a:pt x="7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9" y="0"/>
                    <a:pt x="24" y="5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6" y="16"/>
                    <a:pt x="0" y="21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4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8" y="121"/>
                    <a:pt x="15" y="128"/>
                    <a:pt x="24" y="128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97" y="128"/>
                    <a:pt x="104" y="121"/>
                    <a:pt x="104" y="112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8" y="44"/>
                    <a:pt x="112" y="40"/>
                    <a:pt x="112" y="36"/>
                  </a:cubicBezTo>
                  <a:cubicBezTo>
                    <a:pt x="112" y="32"/>
                    <a:pt x="112" y="32"/>
                    <a:pt x="112" y="32"/>
                  </a:cubicBezTo>
                  <a:cubicBezTo>
                    <a:pt x="112" y="27"/>
                    <a:pt x="112" y="27"/>
                    <a:pt x="112" y="27"/>
                  </a:cubicBezTo>
                  <a:close/>
                  <a:moveTo>
                    <a:pt x="32" y="12"/>
                  </a:moveTo>
                  <a:cubicBezTo>
                    <a:pt x="32" y="10"/>
                    <a:pt x="34" y="8"/>
                    <a:pt x="36" y="8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8" y="8"/>
                    <a:pt x="80" y="10"/>
                    <a:pt x="80" y="12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32" y="16"/>
                    <a:pt x="32" y="16"/>
                    <a:pt x="32" y="16"/>
                  </a:cubicBezTo>
                  <a:lnTo>
                    <a:pt x="32" y="12"/>
                  </a:lnTo>
                  <a:close/>
                  <a:moveTo>
                    <a:pt x="96" y="112"/>
                  </a:moveTo>
                  <a:cubicBezTo>
                    <a:pt x="96" y="116"/>
                    <a:pt x="92" y="120"/>
                    <a:pt x="88" y="120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0" y="120"/>
                    <a:pt x="16" y="116"/>
                    <a:pt x="16" y="112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96" y="44"/>
                    <a:pt x="96" y="44"/>
                    <a:pt x="96" y="44"/>
                  </a:cubicBezTo>
                  <a:lnTo>
                    <a:pt x="96" y="112"/>
                  </a:lnTo>
                  <a:close/>
                  <a:moveTo>
                    <a:pt x="104" y="32"/>
                  </a:moveTo>
                  <a:cubicBezTo>
                    <a:pt x="104" y="36"/>
                    <a:pt x="104" y="36"/>
                    <a:pt x="104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6"/>
                    <a:pt x="10" y="24"/>
                    <a:pt x="12" y="24"/>
                  </a:cubicBezTo>
                  <a:cubicBezTo>
                    <a:pt x="100" y="24"/>
                    <a:pt x="100" y="24"/>
                    <a:pt x="100" y="24"/>
                  </a:cubicBezTo>
                  <a:cubicBezTo>
                    <a:pt x="102" y="24"/>
                    <a:pt x="104" y="26"/>
                    <a:pt x="104" y="28"/>
                  </a:cubicBezTo>
                  <a:lnTo>
                    <a:pt x="104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24" name="Freeform 30"/>
            <p:cNvSpPr>
              <a:spLocks noEditPoints="1"/>
            </p:cNvSpPr>
            <p:nvPr/>
          </p:nvSpPr>
          <p:spPr bwMode="auto">
            <a:xfrm>
              <a:off x="90488" y="203200"/>
              <a:ext cx="61912" cy="230188"/>
            </a:xfrm>
            <a:custGeom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25" name="Freeform 31"/>
            <p:cNvSpPr>
              <a:spLocks noEditPoints="1"/>
            </p:cNvSpPr>
            <p:nvPr/>
          </p:nvSpPr>
          <p:spPr bwMode="auto">
            <a:xfrm>
              <a:off x="182563" y="203200"/>
              <a:ext cx="61912" cy="230188"/>
            </a:xfrm>
            <a:custGeom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26" name="Freeform 32"/>
            <p:cNvSpPr>
              <a:spLocks noEditPoints="1"/>
            </p:cNvSpPr>
            <p:nvPr/>
          </p:nvSpPr>
          <p:spPr bwMode="auto">
            <a:xfrm>
              <a:off x="274638" y="203200"/>
              <a:ext cx="61912" cy="230188"/>
            </a:xfrm>
            <a:custGeom>
              <a:gdLst>
                <a:gd name="T0" fmla="*/ 4 w 16"/>
                <a:gd name="T1" fmla="*/ 60 h 60"/>
                <a:gd name="T2" fmla="*/ 12 w 16"/>
                <a:gd name="T3" fmla="*/ 60 h 60"/>
                <a:gd name="T4" fmla="*/ 16 w 16"/>
                <a:gd name="T5" fmla="*/ 56 h 60"/>
                <a:gd name="T6" fmla="*/ 16 w 16"/>
                <a:gd name="T7" fmla="*/ 4 h 60"/>
                <a:gd name="T8" fmla="*/ 12 w 16"/>
                <a:gd name="T9" fmla="*/ 0 h 60"/>
                <a:gd name="T10" fmla="*/ 4 w 16"/>
                <a:gd name="T11" fmla="*/ 0 h 60"/>
                <a:gd name="T12" fmla="*/ 0 w 16"/>
                <a:gd name="T13" fmla="*/ 4 h 60"/>
                <a:gd name="T14" fmla="*/ 0 w 16"/>
                <a:gd name="T15" fmla="*/ 56 h 60"/>
                <a:gd name="T16" fmla="*/ 4 w 16"/>
                <a:gd name="T17" fmla="*/ 60 h 60"/>
                <a:gd name="T18" fmla="*/ 4 w 16"/>
                <a:gd name="T19" fmla="*/ 4 h 60"/>
                <a:gd name="T20" fmla="*/ 12 w 16"/>
                <a:gd name="T21" fmla="*/ 4 h 60"/>
                <a:gd name="T22" fmla="*/ 12 w 16"/>
                <a:gd name="T23" fmla="*/ 56 h 60"/>
                <a:gd name="T24" fmla="*/ 4 w 16"/>
                <a:gd name="T25" fmla="*/ 56 h 60"/>
                <a:gd name="T26" fmla="*/ 4 w 16"/>
                <a:gd name="T27" fmla="*/ 4 h 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60">
                  <a:moveTo>
                    <a:pt x="4" y="60"/>
                  </a:moveTo>
                  <a:cubicBezTo>
                    <a:pt x="12" y="60"/>
                    <a:pt x="12" y="60"/>
                    <a:pt x="12" y="60"/>
                  </a:cubicBezTo>
                  <a:cubicBezTo>
                    <a:pt x="14" y="60"/>
                    <a:pt x="16" y="58"/>
                    <a:pt x="16" y="5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2"/>
                    <a:pt x="14" y="0"/>
                    <a:pt x="1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8"/>
                    <a:pt x="2" y="60"/>
                    <a:pt x="4" y="60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4" y="56"/>
                    <a:pt x="4" y="56"/>
                    <a:pt x="4" y="56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 sz="160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cxnSp>
        <p:nvCxnSpPr>
          <p:cNvPr id="231" name="Straight Connector 176"/>
          <p:cNvCxnSpPr/>
          <p:nvPr/>
        </p:nvCxnSpPr>
        <p:spPr>
          <a:xfrm flipH="1">
            <a:off x="3000382" y="3894508"/>
            <a:ext cx="1504483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176"/>
          <p:cNvCxnSpPr/>
          <p:nvPr/>
        </p:nvCxnSpPr>
        <p:spPr>
          <a:xfrm flipH="1">
            <a:off x="3741171" y="2526977"/>
            <a:ext cx="322581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176"/>
          <p:cNvCxnSpPr/>
          <p:nvPr/>
        </p:nvCxnSpPr>
        <p:spPr>
          <a:xfrm>
            <a:off x="6765264" y="2526977"/>
            <a:ext cx="618861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176"/>
          <p:cNvCxnSpPr/>
          <p:nvPr/>
        </p:nvCxnSpPr>
        <p:spPr>
          <a:xfrm>
            <a:off x="7508031" y="3854168"/>
            <a:ext cx="161076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稻壳儿小白白(http://dwz.cn/Wu2UP)"/>
          <p:cNvSpPr txBox="1">
            <a:spLocks noChangeArrowheads="1"/>
          </p:cNvSpPr>
          <p:nvPr/>
        </p:nvSpPr>
        <p:spPr bwMode="auto">
          <a:xfrm>
            <a:off x="1353107" y="2226892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sz="1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稻壳儿小白白(http://dwz.cn/Wu2UP)"/>
          <p:cNvSpPr txBox="1">
            <a:spLocks noChangeArrowheads="1"/>
          </p:cNvSpPr>
          <p:nvPr/>
        </p:nvSpPr>
        <p:spPr bwMode="auto">
          <a:xfrm>
            <a:off x="1250352" y="2558540"/>
            <a:ext cx="234559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稻壳儿小白白(http://dwz.cn/Wu2UP)"/>
          <p:cNvSpPr txBox="1">
            <a:spLocks noChangeArrowheads="1"/>
          </p:cNvSpPr>
          <p:nvPr/>
        </p:nvSpPr>
        <p:spPr bwMode="auto">
          <a:xfrm>
            <a:off x="788472" y="3771476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sz="1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稻壳儿小白白(http://dwz.cn/Wu2UP)"/>
          <p:cNvSpPr txBox="1">
            <a:spLocks noChangeArrowheads="1"/>
          </p:cNvSpPr>
          <p:nvPr/>
        </p:nvSpPr>
        <p:spPr bwMode="auto">
          <a:xfrm>
            <a:off x="685717" y="4103124"/>
            <a:ext cx="234559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稻壳儿小白白(http://dwz.cn/Wu2UP)"/>
          <p:cNvSpPr txBox="1">
            <a:spLocks noChangeArrowheads="1"/>
          </p:cNvSpPr>
          <p:nvPr/>
        </p:nvSpPr>
        <p:spPr bwMode="auto">
          <a:xfrm>
            <a:off x="7957894" y="2100750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sz="1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稻壳儿小白白(http://dwz.cn/Wu2UP)"/>
          <p:cNvSpPr txBox="1">
            <a:spLocks noChangeArrowheads="1"/>
          </p:cNvSpPr>
          <p:nvPr/>
        </p:nvSpPr>
        <p:spPr bwMode="auto">
          <a:xfrm>
            <a:off x="7855139" y="2432398"/>
            <a:ext cx="234559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稻壳儿小白白(http://dwz.cn/Wu2UP)"/>
          <p:cNvSpPr txBox="1">
            <a:spLocks noChangeArrowheads="1"/>
          </p:cNvSpPr>
          <p:nvPr/>
        </p:nvSpPr>
        <p:spPr bwMode="auto">
          <a:xfrm>
            <a:off x="9459320" y="3669803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sz="1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稻壳儿小白白(http://dwz.cn/Wu2UP)"/>
          <p:cNvSpPr txBox="1">
            <a:spLocks noChangeArrowheads="1"/>
          </p:cNvSpPr>
          <p:nvPr/>
        </p:nvSpPr>
        <p:spPr bwMode="auto">
          <a:xfrm>
            <a:off x="9356565" y="4001451"/>
            <a:ext cx="2345597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-478083" y="0"/>
            <a:ext cx="4995206" cy="1646173"/>
            <a:chOff x="-478083" y="0"/>
            <a:chExt cx="4995206" cy="1646173"/>
          </a:xfrm>
        </p:grpSpPr>
        <p:grpSp>
          <p:nvGrpSpPr>
            <p:cNvPr id="61" name="组合 60"/>
            <p:cNvGrpSpPr/>
            <p:nvPr/>
          </p:nvGrpSpPr>
          <p:grpSpPr>
            <a:xfrm>
              <a:off x="-478083" y="0"/>
              <a:ext cx="2556446" cy="1646173"/>
              <a:chOff x="-478083" y="0"/>
              <a:chExt cx="2556446" cy="1646173"/>
            </a:xfrm>
          </p:grpSpPr>
          <p:sp>
            <p:nvSpPr>
              <p:cNvPr id="63" name="任意多边形 62"/>
              <p:cNvSpPr/>
              <p:nvPr/>
            </p:nvSpPr>
            <p:spPr bwMode="auto">
              <a:xfrm rot="16200000" flipH="1">
                <a:off x="-106835" y="-165298"/>
                <a:ext cx="1134050" cy="1464647"/>
              </a:xfrm>
              <a:custGeom>
                <a:gdLst>
                  <a:gd name="connsiteX0" fmla="*/ 3876309 w 3876309"/>
                  <a:gd name="connsiteY0" fmla="*/ 2503162 h 5006323"/>
                  <a:gd name="connsiteX1" fmla="*/ 1407135 w 3876309"/>
                  <a:gd name="connsiteY1" fmla="*/ 5006323 h 5006323"/>
                  <a:gd name="connsiteX2" fmla="*/ 0 w 3876309"/>
                  <a:gd name="connsiteY2" fmla="*/ 3579819 h 5006323"/>
                  <a:gd name="connsiteX3" fmla="*/ 0 w 3876309"/>
                  <a:gd name="connsiteY3" fmla="*/ 1426505 h 5006323"/>
                  <a:gd name="connsiteX4" fmla="*/ 1407135 w 3876309"/>
                  <a:gd name="connsiteY4" fmla="*/ 0 h 5006323"/>
                  <a:gd name="connsiteX5" fmla="*/ 3876309 w 3876309"/>
                  <a:gd name="connsiteY5" fmla="*/ 2503162 h 500632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6309" h="5006323">
                    <a:moveTo>
                      <a:pt x="3876309" y="2503162"/>
                    </a:moveTo>
                    <a:lnTo>
                      <a:pt x="1407135" y="5006323"/>
                    </a:lnTo>
                    <a:lnTo>
                      <a:pt x="0" y="3579819"/>
                    </a:lnTo>
                    <a:lnTo>
                      <a:pt x="0" y="1426505"/>
                    </a:lnTo>
                    <a:lnTo>
                      <a:pt x="1407135" y="0"/>
                    </a:lnTo>
                    <a:lnTo>
                      <a:pt x="3876309" y="2503162"/>
                    </a:lnTo>
                    <a:close/>
                  </a:path>
                </a:pathLst>
              </a:custGeom>
              <a:solidFill>
                <a:srgbClr val="F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4" name="任意多边形 63"/>
              <p:cNvSpPr/>
              <p:nvPr/>
            </p:nvSpPr>
            <p:spPr bwMode="auto">
              <a:xfrm rot="16200000" flipH="1">
                <a:off x="7843" y="-49419"/>
                <a:ext cx="910045" cy="1008884"/>
              </a:xfrm>
              <a:custGeom>
                <a:gdLst>
                  <a:gd name="connsiteX0" fmla="*/ 3110632 w 3110632"/>
                  <a:gd name="connsiteY0" fmla="*/ 1722409 h 3448475"/>
                  <a:gd name="connsiteX1" fmla="*/ 1407136 w 3110632"/>
                  <a:gd name="connsiteY1" fmla="*/ 3448475 h 3448475"/>
                  <a:gd name="connsiteX2" fmla="*/ 0 w 3110632"/>
                  <a:gd name="connsiteY2" fmla="*/ 2018070 h 3448475"/>
                  <a:gd name="connsiteX3" fmla="*/ 0 w 3110632"/>
                  <a:gd name="connsiteY3" fmla="*/ 1427375 h 3448475"/>
                  <a:gd name="connsiteX4" fmla="*/ 1407136 w 3110632"/>
                  <a:gd name="connsiteY4" fmla="*/ 0 h 3448475"/>
                  <a:gd name="connsiteX5" fmla="*/ 3110632 w 3110632"/>
                  <a:gd name="connsiteY5" fmla="*/ 1722409 h 34484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0632" h="3448475">
                    <a:moveTo>
                      <a:pt x="3110632" y="1722409"/>
                    </a:moveTo>
                    <a:lnTo>
                      <a:pt x="1407136" y="3448475"/>
                    </a:lnTo>
                    <a:lnTo>
                      <a:pt x="0" y="2018070"/>
                    </a:lnTo>
                    <a:lnTo>
                      <a:pt x="0" y="1427375"/>
                    </a:lnTo>
                    <a:lnTo>
                      <a:pt x="1407136" y="0"/>
                    </a:lnTo>
                    <a:lnTo>
                      <a:pt x="3110632" y="1722409"/>
                    </a:lnTo>
                    <a:close/>
                  </a:path>
                </a:pathLst>
              </a:custGeom>
              <a:solidFill>
                <a:srgbClr val="FCC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24"/>
              <p:cNvSpPr/>
              <p:nvPr/>
            </p:nvSpPr>
            <p:spPr bwMode="auto">
              <a:xfrm rot="16200000" flipH="1">
                <a:off x="1463247" y="195415"/>
                <a:ext cx="610780" cy="619452"/>
              </a:xfrm>
              <a:custGeom>
                <a:gdLst>
                  <a:gd name="T0" fmla="*/ 758 w 1516"/>
                  <a:gd name="T1" fmla="*/ 1158 h 1158"/>
                  <a:gd name="T2" fmla="*/ 0 w 1516"/>
                  <a:gd name="T3" fmla="*/ 579 h 1158"/>
                  <a:gd name="T4" fmla="*/ 758 w 1516"/>
                  <a:gd name="T5" fmla="*/ 0 h 1158"/>
                  <a:gd name="T6" fmla="*/ 1516 w 1516"/>
                  <a:gd name="T7" fmla="*/ 579 h 1158"/>
                  <a:gd name="T8" fmla="*/ 758 w 1516"/>
                  <a:gd name="T9" fmla="*/ 1158 h 11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6" h="1158">
                    <a:moveTo>
                      <a:pt x="758" y="1158"/>
                    </a:moveTo>
                    <a:lnTo>
                      <a:pt x="0" y="579"/>
                    </a:lnTo>
                    <a:lnTo>
                      <a:pt x="758" y="0"/>
                    </a:lnTo>
                    <a:lnTo>
                      <a:pt x="1516" y="579"/>
                    </a:lnTo>
                    <a:lnTo>
                      <a:pt x="758" y="1158"/>
                    </a:lnTo>
                    <a:close/>
                  </a:path>
                </a:pathLst>
              </a:custGeom>
              <a:solidFill>
                <a:srgbClr val="F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30"/>
              <p:cNvSpPr/>
              <p:nvPr/>
            </p:nvSpPr>
            <p:spPr bwMode="auto">
              <a:xfrm rot="16200000" flipH="1">
                <a:off x="-473607" y="103015"/>
                <a:ext cx="608362" cy="617313"/>
              </a:xfrm>
              <a:custGeom>
                <a:gdLst>
                  <a:gd name="T0" fmla="*/ 755 w 1510"/>
                  <a:gd name="T1" fmla="*/ 1154 h 1154"/>
                  <a:gd name="T2" fmla="*/ 0 w 1510"/>
                  <a:gd name="T3" fmla="*/ 577 h 1154"/>
                  <a:gd name="T4" fmla="*/ 755 w 1510"/>
                  <a:gd name="T5" fmla="*/ 0 h 1154"/>
                  <a:gd name="T6" fmla="*/ 1510 w 1510"/>
                  <a:gd name="T7" fmla="*/ 577 h 1154"/>
                  <a:gd name="T8" fmla="*/ 755 w 1510"/>
                  <a:gd name="T9" fmla="*/ 1154 h 11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0" h="1154">
                    <a:moveTo>
                      <a:pt x="755" y="1154"/>
                    </a:moveTo>
                    <a:lnTo>
                      <a:pt x="0" y="577"/>
                    </a:lnTo>
                    <a:lnTo>
                      <a:pt x="755" y="0"/>
                    </a:lnTo>
                    <a:lnTo>
                      <a:pt x="1510" y="577"/>
                    </a:lnTo>
                    <a:lnTo>
                      <a:pt x="755" y="1154"/>
                    </a:lnTo>
                    <a:close/>
                  </a:path>
                </a:pathLst>
              </a:custGeom>
              <a:noFill/>
              <a:ln w="3492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67" name="组合 66"/>
              <p:cNvGrpSpPr/>
              <p:nvPr/>
            </p:nvGrpSpPr>
            <p:grpSpPr>
              <a:xfrm>
                <a:off x="-88187" y="663103"/>
                <a:ext cx="1509576" cy="983070"/>
                <a:chOff x="307200" y="586524"/>
                <a:chExt cx="1072765" cy="698609"/>
              </a:xfrm>
            </p:grpSpPr>
            <p:sp>
              <p:nvSpPr>
                <p:cNvPr id="68" name="Freeform 25"/>
                <p:cNvSpPr/>
                <p:nvPr/>
              </p:nvSpPr>
              <p:spPr bwMode="auto">
                <a:xfrm rot="16200000" flipH="1">
                  <a:off x="1053310" y="584195"/>
                  <a:ext cx="324325" cy="328984"/>
                </a:xfrm>
                <a:custGeom>
                  <a:gdLst>
                    <a:gd name="T0" fmla="*/ 403 w 805"/>
                    <a:gd name="T1" fmla="*/ 615 h 615"/>
                    <a:gd name="T2" fmla="*/ 0 w 805"/>
                    <a:gd name="T3" fmla="*/ 307 h 615"/>
                    <a:gd name="T4" fmla="*/ 403 w 805"/>
                    <a:gd name="T5" fmla="*/ 0 h 615"/>
                    <a:gd name="T6" fmla="*/ 805 w 805"/>
                    <a:gd name="T7" fmla="*/ 307 h 615"/>
                    <a:gd name="T8" fmla="*/ 403 w 805"/>
                    <a:gd name="T9" fmla="*/ 615 h 6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5" h="615">
                      <a:moveTo>
                        <a:pt x="403" y="615"/>
                      </a:moveTo>
                      <a:lnTo>
                        <a:pt x="0" y="307"/>
                      </a:lnTo>
                      <a:lnTo>
                        <a:pt x="403" y="0"/>
                      </a:lnTo>
                      <a:lnTo>
                        <a:pt x="805" y="307"/>
                      </a:lnTo>
                      <a:lnTo>
                        <a:pt x="403" y="615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" name="Freeform 26"/>
                <p:cNvSpPr/>
                <p:nvPr/>
              </p:nvSpPr>
              <p:spPr bwMode="auto">
                <a:xfrm rot="16200000" flipH="1">
                  <a:off x="1051997" y="950526"/>
                  <a:ext cx="153098" cy="155130"/>
                </a:xfrm>
                <a:custGeom>
                  <a:gdLst>
                    <a:gd name="T0" fmla="*/ 190 w 380"/>
                    <a:gd name="T1" fmla="*/ 290 h 290"/>
                    <a:gd name="T2" fmla="*/ 0 w 380"/>
                    <a:gd name="T3" fmla="*/ 145 h 290"/>
                    <a:gd name="T4" fmla="*/ 190 w 380"/>
                    <a:gd name="T5" fmla="*/ 0 h 290"/>
                    <a:gd name="T6" fmla="*/ 380 w 380"/>
                    <a:gd name="T7" fmla="*/ 145 h 290"/>
                    <a:gd name="T8" fmla="*/ 190 w 380"/>
                    <a:gd name="T9" fmla="*/ 290 h 29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0" h="290">
                      <a:moveTo>
                        <a:pt x="190" y="290"/>
                      </a:moveTo>
                      <a:lnTo>
                        <a:pt x="0" y="145"/>
                      </a:lnTo>
                      <a:lnTo>
                        <a:pt x="190" y="0"/>
                      </a:lnTo>
                      <a:lnTo>
                        <a:pt x="380" y="145"/>
                      </a:lnTo>
                      <a:lnTo>
                        <a:pt x="190" y="290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" name="Freeform 27"/>
                <p:cNvSpPr/>
                <p:nvPr/>
              </p:nvSpPr>
              <p:spPr bwMode="auto">
                <a:xfrm rot="16200000" flipH="1">
                  <a:off x="941024" y="918134"/>
                  <a:ext cx="109183" cy="110731"/>
                </a:xfrm>
                <a:custGeom>
                  <a:gdLst>
                    <a:gd name="T0" fmla="*/ 134 w 271"/>
                    <a:gd name="T1" fmla="*/ 207 h 207"/>
                    <a:gd name="T2" fmla="*/ 0 w 271"/>
                    <a:gd name="T3" fmla="*/ 104 h 207"/>
                    <a:gd name="T4" fmla="*/ 134 w 271"/>
                    <a:gd name="T5" fmla="*/ 0 h 207"/>
                    <a:gd name="T6" fmla="*/ 271 w 271"/>
                    <a:gd name="T7" fmla="*/ 104 h 207"/>
                    <a:gd name="T8" fmla="*/ 134 w 271"/>
                    <a:gd name="T9" fmla="*/ 207 h 20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1" h="206">
                      <a:moveTo>
                        <a:pt x="134" y="207"/>
                      </a:moveTo>
                      <a:lnTo>
                        <a:pt x="0" y="104"/>
                      </a:lnTo>
                      <a:lnTo>
                        <a:pt x="134" y="0"/>
                      </a:lnTo>
                      <a:lnTo>
                        <a:pt x="271" y="104"/>
                      </a:lnTo>
                      <a:lnTo>
                        <a:pt x="134" y="207"/>
                      </a:lnTo>
                      <a:close/>
                    </a:path>
                  </a:pathLst>
                </a:custGeom>
                <a:solidFill>
                  <a:srgbClr val="FF8E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" name="Freeform 28"/>
                <p:cNvSpPr/>
                <p:nvPr/>
              </p:nvSpPr>
              <p:spPr bwMode="auto">
                <a:xfrm rot="16200000" flipH="1">
                  <a:off x="921989" y="1077184"/>
                  <a:ext cx="66477" cy="67402"/>
                </a:xfrm>
                <a:custGeom>
                  <a:gdLst>
                    <a:gd name="T0" fmla="*/ 81 w 165"/>
                    <a:gd name="T1" fmla="*/ 126 h 126"/>
                    <a:gd name="T2" fmla="*/ 0 w 165"/>
                    <a:gd name="T3" fmla="*/ 62 h 126"/>
                    <a:gd name="T4" fmla="*/ 81 w 165"/>
                    <a:gd name="T5" fmla="*/ 0 h 126"/>
                    <a:gd name="T6" fmla="*/ 165 w 165"/>
                    <a:gd name="T7" fmla="*/ 62 h 126"/>
                    <a:gd name="T8" fmla="*/ 81 w 165"/>
                    <a:gd name="T9" fmla="*/ 126 h 12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5" h="125">
                      <a:moveTo>
                        <a:pt x="81" y="126"/>
                      </a:moveTo>
                      <a:lnTo>
                        <a:pt x="0" y="62"/>
                      </a:lnTo>
                      <a:lnTo>
                        <a:pt x="81" y="0"/>
                      </a:lnTo>
                      <a:lnTo>
                        <a:pt x="165" y="62"/>
                      </a:lnTo>
                      <a:lnTo>
                        <a:pt x="81" y="126"/>
                      </a:lnTo>
                      <a:close/>
                    </a:path>
                  </a:pathLst>
                </a:custGeom>
                <a:solidFill>
                  <a:srgbClr val="FEB0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" name="Freeform 29"/>
                <p:cNvSpPr/>
                <p:nvPr/>
              </p:nvSpPr>
              <p:spPr bwMode="auto">
                <a:xfrm rot="16200000" flipH="1">
                  <a:off x="899124" y="1032458"/>
                  <a:ext cx="33037" cy="33166"/>
                </a:xfrm>
                <a:custGeom>
                  <a:gdLst>
                    <a:gd name="T0" fmla="*/ 40 w 82"/>
                    <a:gd name="T1" fmla="*/ 62 h 62"/>
                    <a:gd name="T2" fmla="*/ 0 w 82"/>
                    <a:gd name="T3" fmla="*/ 30 h 62"/>
                    <a:gd name="T4" fmla="*/ 40 w 82"/>
                    <a:gd name="T5" fmla="*/ 0 h 62"/>
                    <a:gd name="T6" fmla="*/ 82 w 82"/>
                    <a:gd name="T7" fmla="*/ 30 h 62"/>
                    <a:gd name="T8" fmla="*/ 40 w 82"/>
                    <a:gd name="T9" fmla="*/ 62 h 6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62">
                      <a:moveTo>
                        <a:pt x="40" y="62"/>
                      </a:moveTo>
                      <a:lnTo>
                        <a:pt x="0" y="30"/>
                      </a:lnTo>
                      <a:lnTo>
                        <a:pt x="40" y="0"/>
                      </a:lnTo>
                      <a:lnTo>
                        <a:pt x="82" y="30"/>
                      </a:lnTo>
                      <a:lnTo>
                        <a:pt x="40" y="62"/>
                      </a:lnTo>
                      <a:close/>
                    </a:path>
                  </a:pathLst>
                </a:custGeom>
                <a:solidFill>
                  <a:srgbClr val="FF6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" name="Freeform 31"/>
                <p:cNvSpPr/>
                <p:nvPr/>
              </p:nvSpPr>
              <p:spPr bwMode="auto">
                <a:xfrm rot="16200000" flipH="1">
                  <a:off x="309437" y="978715"/>
                  <a:ext cx="304181" cy="308656"/>
                </a:xfrm>
                <a:custGeom>
                  <a:gdLst>
                    <a:gd name="T0" fmla="*/ 377 w 755"/>
                    <a:gd name="T1" fmla="*/ 577 h 577"/>
                    <a:gd name="T2" fmla="*/ 0 w 755"/>
                    <a:gd name="T3" fmla="*/ 288 h 577"/>
                    <a:gd name="T4" fmla="*/ 377 w 755"/>
                    <a:gd name="T5" fmla="*/ 0 h 577"/>
                    <a:gd name="T6" fmla="*/ 755 w 755"/>
                    <a:gd name="T7" fmla="*/ 288 h 577"/>
                    <a:gd name="T8" fmla="*/ 377 w 755"/>
                    <a:gd name="T9" fmla="*/ 577 h 57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5" h="577">
                      <a:moveTo>
                        <a:pt x="377" y="577"/>
                      </a:moveTo>
                      <a:lnTo>
                        <a:pt x="0" y="288"/>
                      </a:lnTo>
                      <a:lnTo>
                        <a:pt x="377" y="0"/>
                      </a:lnTo>
                      <a:lnTo>
                        <a:pt x="755" y="288"/>
                      </a:lnTo>
                      <a:lnTo>
                        <a:pt x="377" y="577"/>
                      </a:lnTo>
                      <a:close/>
                    </a:path>
                  </a:pathLst>
                </a:custGeom>
                <a:noFill/>
                <a:ln w="17463" cap="flat">
                  <a:solidFill>
                    <a:srgbClr val="FCC02E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62" name="文本框 61"/>
            <p:cNvSpPr txBox="1"/>
            <p:nvPr/>
          </p:nvSpPr>
          <p:spPr>
            <a:xfrm>
              <a:off x="797694" y="435543"/>
              <a:ext cx="37194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</a:t>
              </a:r>
              <a:r>
                <a:rPr lang="zh-CN" altLang="en-US" sz="3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200">
        <p14:prism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0" name="Oval 9"/>
          <p:cNvSpPr>
            <a:spLocks noChangeArrowheads="1"/>
          </p:cNvSpPr>
          <p:nvPr/>
        </p:nvSpPr>
        <p:spPr bwMode="auto">
          <a:xfrm>
            <a:off x="8220725" y="4357352"/>
            <a:ext cx="466892" cy="468738"/>
          </a:xfrm>
          <a:prstGeom prst="ellipse">
            <a:avLst/>
          </a:prstGeom>
          <a:solidFill>
            <a:srgbClr val="FFA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96" name="Oval 9"/>
          <p:cNvSpPr>
            <a:spLocks noChangeArrowheads="1"/>
          </p:cNvSpPr>
          <p:nvPr/>
        </p:nvSpPr>
        <p:spPr bwMode="auto">
          <a:xfrm>
            <a:off x="8220725" y="5475166"/>
            <a:ext cx="466892" cy="468738"/>
          </a:xfrm>
          <a:prstGeom prst="ellipse">
            <a:avLst/>
          </a:prstGeom>
          <a:solidFill>
            <a:srgbClr val="FFA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8" name="Oval 9"/>
          <p:cNvSpPr>
            <a:spLocks noChangeArrowheads="1"/>
          </p:cNvSpPr>
          <p:nvPr/>
        </p:nvSpPr>
        <p:spPr bwMode="auto">
          <a:xfrm>
            <a:off x="771118" y="4347830"/>
            <a:ext cx="466892" cy="468738"/>
          </a:xfrm>
          <a:prstGeom prst="ellipse">
            <a:avLst/>
          </a:prstGeom>
          <a:solidFill>
            <a:srgbClr val="FFA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52" name="Oval 9"/>
          <p:cNvSpPr>
            <a:spLocks noChangeArrowheads="1"/>
          </p:cNvSpPr>
          <p:nvPr/>
        </p:nvSpPr>
        <p:spPr bwMode="auto">
          <a:xfrm>
            <a:off x="4417978" y="4357352"/>
            <a:ext cx="466892" cy="468738"/>
          </a:xfrm>
          <a:prstGeom prst="ellipse">
            <a:avLst/>
          </a:prstGeom>
          <a:solidFill>
            <a:srgbClr val="FFA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99" name="Oval 9"/>
          <p:cNvSpPr>
            <a:spLocks noChangeArrowheads="1"/>
          </p:cNvSpPr>
          <p:nvPr/>
        </p:nvSpPr>
        <p:spPr bwMode="auto">
          <a:xfrm>
            <a:off x="4417978" y="5382833"/>
            <a:ext cx="466892" cy="468738"/>
          </a:xfrm>
          <a:prstGeom prst="ellipse">
            <a:avLst/>
          </a:prstGeom>
          <a:solidFill>
            <a:srgbClr val="FFA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07" name="Oval 9"/>
          <p:cNvSpPr>
            <a:spLocks noChangeArrowheads="1"/>
          </p:cNvSpPr>
          <p:nvPr/>
        </p:nvSpPr>
        <p:spPr bwMode="auto">
          <a:xfrm>
            <a:off x="771118" y="5465644"/>
            <a:ext cx="466892" cy="468738"/>
          </a:xfrm>
          <a:prstGeom prst="ellipse">
            <a:avLst/>
          </a:prstGeom>
          <a:solidFill>
            <a:srgbClr val="FFA000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" name="矩形 3">
            <a:hlinkClick r:id="rId3"/>
          </p:cNvPr>
          <p:cNvSpPr/>
          <p:nvPr/>
        </p:nvSpPr>
        <p:spPr>
          <a:xfrm>
            <a:off x="0" y="1365687"/>
            <a:ext cx="12192000" cy="2548741"/>
          </a:xfrm>
          <a:prstGeom prst="rect">
            <a:avLst/>
          </a:prstGeom>
          <a:solidFill>
            <a:srgbClr val="FF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pic>
        <p:nvPicPr>
          <p:cNvPr id="5" name="图片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467635"/>
            <a:ext cx="12192000" cy="2336800"/>
          </a:xfrm>
          <a:prstGeom prst="rect">
            <a:avLst/>
          </a:prstGeom>
        </p:spPr>
      </p:pic>
      <p:sp>
        <p:nvSpPr>
          <p:cNvPr id="50" name="TextBox 34"/>
          <p:cNvSpPr txBox="1"/>
          <p:nvPr/>
        </p:nvSpPr>
        <p:spPr>
          <a:xfrm>
            <a:off x="1298809" y="4205274"/>
            <a:ext cx="1785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2F2F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主要任务</a:t>
            </a:r>
            <a:endParaRPr lang="zh-CN" altLang="en-US" b="1">
              <a:solidFill>
                <a:srgbClr val="2F2F2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298810" y="4531984"/>
            <a:ext cx="2795122" cy="53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57" name="TextBox 34"/>
          <p:cNvSpPr txBox="1"/>
          <p:nvPr/>
        </p:nvSpPr>
        <p:spPr>
          <a:xfrm>
            <a:off x="4957327" y="4205274"/>
            <a:ext cx="1785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2F2F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时间进度</a:t>
            </a:r>
            <a:endParaRPr lang="zh-CN" altLang="en-US" b="1">
              <a:solidFill>
                <a:srgbClr val="2F2F2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957328" y="4531984"/>
            <a:ext cx="2795122" cy="53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8317567" y="4446130"/>
            <a:ext cx="244179" cy="268001"/>
            <a:chOff x="1960563" y="-1427163"/>
            <a:chExt cx="455613" cy="500063"/>
          </a:xfrm>
          <a:solidFill>
            <a:schemeClr val="bg1"/>
          </a:solidFill>
        </p:grpSpPr>
        <p:sp>
          <p:nvSpPr>
            <p:cNvPr id="41" name="Freeform 19">
              <a:hlinkClick r:id="rId3"/>
            </p:cNvPr>
            <p:cNvSpPr/>
            <p:nvPr/>
          </p:nvSpPr>
          <p:spPr bwMode="auto">
            <a:xfrm>
              <a:off x="2284413" y="-1331913"/>
              <a:ext cx="131763" cy="320675"/>
            </a:xfrm>
            <a:custGeom>
              <a:gdLst>
                <a:gd name="T0" fmla="*/ 71 w 83"/>
                <a:gd name="T1" fmla="*/ 38 h 202"/>
                <a:gd name="T2" fmla="*/ 42 w 83"/>
                <a:gd name="T3" fmla="*/ 9 h 202"/>
                <a:gd name="T4" fmla="*/ 0 w 83"/>
                <a:gd name="T5" fmla="*/ 52 h 202"/>
                <a:gd name="T6" fmla="*/ 0 w 83"/>
                <a:gd name="T7" fmla="*/ 202 h 202"/>
                <a:gd name="T8" fmla="*/ 83 w 83"/>
                <a:gd name="T9" fmla="*/ 202 h 202"/>
                <a:gd name="T10" fmla="*/ 83 w 83"/>
                <a:gd name="T11" fmla="*/ 0 h 202"/>
                <a:gd name="T12" fmla="*/ 71 w 83"/>
                <a:gd name="T13" fmla="*/ 38 h 20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201">
                  <a:moveTo>
                    <a:pt x="71" y="38"/>
                  </a:moveTo>
                  <a:lnTo>
                    <a:pt x="42" y="9"/>
                  </a:lnTo>
                  <a:lnTo>
                    <a:pt x="0" y="52"/>
                  </a:lnTo>
                  <a:lnTo>
                    <a:pt x="0" y="202"/>
                  </a:lnTo>
                  <a:lnTo>
                    <a:pt x="83" y="202"/>
                  </a:lnTo>
                  <a:lnTo>
                    <a:pt x="83" y="0"/>
                  </a:lnTo>
                  <a:lnTo>
                    <a:pt x="71" y="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2" name="Freeform 20">
              <a:hlinkClick r:id="rId3"/>
            </p:cNvPr>
            <p:cNvSpPr/>
            <p:nvPr/>
          </p:nvSpPr>
          <p:spPr bwMode="auto">
            <a:xfrm>
              <a:off x="2122488" y="-1222375"/>
              <a:ext cx="131763" cy="211138"/>
            </a:xfrm>
            <a:custGeom>
              <a:gdLst>
                <a:gd name="T0" fmla="*/ 11 w 35"/>
                <a:gd name="T1" fmla="*/ 9 h 56"/>
                <a:gd name="T2" fmla="*/ 0 w 35"/>
                <a:gd name="T3" fmla="*/ 2 h 56"/>
                <a:gd name="T4" fmla="*/ 0 w 35"/>
                <a:gd name="T5" fmla="*/ 56 h 56"/>
                <a:gd name="T6" fmla="*/ 35 w 35"/>
                <a:gd name="T7" fmla="*/ 56 h 56"/>
                <a:gd name="T8" fmla="*/ 35 w 35"/>
                <a:gd name="T9" fmla="*/ 0 h 56"/>
                <a:gd name="T10" fmla="*/ 26 w 35"/>
                <a:gd name="T11" fmla="*/ 8 h 56"/>
                <a:gd name="T12" fmla="*/ 17 w 35"/>
                <a:gd name="T13" fmla="*/ 11 h 56"/>
                <a:gd name="T14" fmla="*/ 11 w 35"/>
                <a:gd name="T15" fmla="*/ 9 h 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" h="56">
                  <a:moveTo>
                    <a:pt x="11" y="9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4" y="10"/>
                    <a:pt x="21" y="11"/>
                    <a:pt x="17" y="11"/>
                  </a:cubicBezTo>
                  <a:cubicBezTo>
                    <a:pt x="15" y="11"/>
                    <a:pt x="13" y="11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3" name="Freeform 21">
              <a:hlinkClick r:id="rId3"/>
            </p:cNvPr>
            <p:cNvSpPr/>
            <p:nvPr/>
          </p:nvSpPr>
          <p:spPr bwMode="auto">
            <a:xfrm>
              <a:off x="1960563" y="-1252538"/>
              <a:ext cx="131763" cy="241300"/>
            </a:xfrm>
            <a:custGeom>
              <a:gdLst>
                <a:gd name="T0" fmla="*/ 83 w 83"/>
                <a:gd name="T1" fmla="*/ 14 h 152"/>
                <a:gd name="T2" fmla="*/ 64 w 83"/>
                <a:gd name="T3" fmla="*/ 0 h 152"/>
                <a:gd name="T4" fmla="*/ 0 w 83"/>
                <a:gd name="T5" fmla="*/ 55 h 152"/>
                <a:gd name="T6" fmla="*/ 0 w 83"/>
                <a:gd name="T7" fmla="*/ 152 h 152"/>
                <a:gd name="T8" fmla="*/ 83 w 83"/>
                <a:gd name="T9" fmla="*/ 152 h 152"/>
                <a:gd name="T10" fmla="*/ 83 w 83"/>
                <a:gd name="T11" fmla="*/ 14 h 1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52">
                  <a:moveTo>
                    <a:pt x="83" y="14"/>
                  </a:moveTo>
                  <a:lnTo>
                    <a:pt x="64" y="0"/>
                  </a:lnTo>
                  <a:lnTo>
                    <a:pt x="0" y="55"/>
                  </a:lnTo>
                  <a:lnTo>
                    <a:pt x="0" y="152"/>
                  </a:lnTo>
                  <a:lnTo>
                    <a:pt x="83" y="152"/>
                  </a:lnTo>
                  <a:lnTo>
                    <a:pt x="83" y="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4" name="Rectangle 22">
              <a:hlinkClick r:id="rId3"/>
            </p:cNvPr>
            <p:cNvSpPr>
              <a:spLocks noChangeArrowheads="1"/>
            </p:cNvSpPr>
            <p:nvPr/>
          </p:nvSpPr>
          <p:spPr bwMode="auto">
            <a:xfrm>
              <a:off x="1960563" y="-976313"/>
              <a:ext cx="455613" cy="4921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45" name="Freeform 23">
              <a:hlinkClick r:id="rId3"/>
            </p:cNvPr>
            <p:cNvSpPr/>
            <p:nvPr/>
          </p:nvSpPr>
          <p:spPr bwMode="auto">
            <a:xfrm>
              <a:off x="1960563" y="-1427163"/>
              <a:ext cx="450850" cy="223838"/>
            </a:xfrm>
            <a:custGeom>
              <a:gdLst>
                <a:gd name="T0" fmla="*/ 9 w 120"/>
                <a:gd name="T1" fmla="*/ 53 h 59"/>
                <a:gd name="T2" fmla="*/ 26 w 120"/>
                <a:gd name="T3" fmla="*/ 38 h 59"/>
                <a:gd name="T4" fmla="*/ 58 w 120"/>
                <a:gd name="T5" fmla="*/ 58 h 59"/>
                <a:gd name="T6" fmla="*/ 60 w 120"/>
                <a:gd name="T7" fmla="*/ 59 h 59"/>
                <a:gd name="T8" fmla="*/ 64 w 120"/>
                <a:gd name="T9" fmla="*/ 58 h 59"/>
                <a:gd name="T10" fmla="*/ 105 w 120"/>
                <a:gd name="T11" fmla="*/ 20 h 59"/>
                <a:gd name="T12" fmla="*/ 112 w 120"/>
                <a:gd name="T13" fmla="*/ 28 h 59"/>
                <a:gd name="T14" fmla="*/ 120 w 120"/>
                <a:gd name="T15" fmla="*/ 0 h 59"/>
                <a:gd name="T16" fmla="*/ 92 w 120"/>
                <a:gd name="T17" fmla="*/ 7 h 59"/>
                <a:gd name="T18" fmla="*/ 97 w 120"/>
                <a:gd name="T19" fmla="*/ 13 h 59"/>
                <a:gd name="T20" fmla="*/ 60 w 120"/>
                <a:gd name="T21" fmla="*/ 48 h 59"/>
                <a:gd name="T22" fmla="*/ 28 w 120"/>
                <a:gd name="T23" fmla="*/ 27 h 59"/>
                <a:gd name="T24" fmla="*/ 22 w 120"/>
                <a:gd name="T25" fmla="*/ 28 h 59"/>
                <a:gd name="T26" fmla="*/ 2 w 120"/>
                <a:gd name="T27" fmla="*/ 45 h 59"/>
                <a:gd name="T28" fmla="*/ 2 w 120"/>
                <a:gd name="T29" fmla="*/ 52 h 59"/>
                <a:gd name="T30" fmla="*/ 9 w 120"/>
                <a:gd name="T31" fmla="*/ 53 h 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0" h="59">
                  <a:moveTo>
                    <a:pt x="9" y="53"/>
                  </a:moveTo>
                  <a:cubicBezTo>
                    <a:pt x="26" y="38"/>
                    <a:pt x="26" y="38"/>
                    <a:pt x="26" y="38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9" y="59"/>
                    <a:pt x="60" y="59"/>
                    <a:pt x="60" y="59"/>
                  </a:cubicBezTo>
                  <a:cubicBezTo>
                    <a:pt x="62" y="59"/>
                    <a:pt x="63" y="59"/>
                    <a:pt x="64" y="58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92" y="7"/>
                    <a:pt x="92" y="7"/>
                    <a:pt x="92" y="7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6" y="26"/>
                    <a:pt x="24" y="26"/>
                    <a:pt x="22" y="28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0" y="47"/>
                    <a:pt x="0" y="50"/>
                    <a:pt x="2" y="52"/>
                  </a:cubicBezTo>
                  <a:cubicBezTo>
                    <a:pt x="3" y="54"/>
                    <a:pt x="7" y="55"/>
                    <a:pt x="9" y="5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64" name="TextBox 34"/>
          <p:cNvSpPr txBox="1"/>
          <p:nvPr/>
        </p:nvSpPr>
        <p:spPr>
          <a:xfrm>
            <a:off x="8760074" y="4205274"/>
            <a:ext cx="1785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2F2F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效益预测</a:t>
            </a:r>
            <a:endParaRPr lang="zh-CN" altLang="en-US" b="1">
              <a:solidFill>
                <a:srgbClr val="2F2F2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8760075" y="4531984"/>
            <a:ext cx="2795122" cy="53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94" name="TextBox 34"/>
          <p:cNvSpPr txBox="1"/>
          <p:nvPr/>
        </p:nvSpPr>
        <p:spPr>
          <a:xfrm>
            <a:off x="4957327" y="5230755"/>
            <a:ext cx="1785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2F2F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操作方式科学</a:t>
            </a:r>
            <a:endParaRPr lang="zh-CN" altLang="en-US" b="1">
              <a:solidFill>
                <a:srgbClr val="2F2F2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矩形 94"/>
          <p:cNvSpPr/>
          <p:nvPr/>
        </p:nvSpPr>
        <p:spPr>
          <a:xfrm>
            <a:off x="4957328" y="5557465"/>
            <a:ext cx="2795122" cy="53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10" name="Freeform 5">
            <a:hlinkClick r:id="rId3"/>
          </p:cNvPr>
          <p:cNvSpPr>
            <a:spLocks noEditPoints="1"/>
          </p:cNvSpPr>
          <p:nvPr/>
        </p:nvSpPr>
        <p:spPr bwMode="auto">
          <a:xfrm>
            <a:off x="4517849" y="5478097"/>
            <a:ext cx="267150" cy="278211"/>
          </a:xfrm>
          <a:custGeom>
            <a:gdLst>
              <a:gd name="T0" fmla="*/ 129 w 133"/>
              <a:gd name="T1" fmla="*/ 119 h 138"/>
              <a:gd name="T2" fmla="*/ 104 w 133"/>
              <a:gd name="T3" fmla="*/ 93 h 138"/>
              <a:gd name="T4" fmla="*/ 93 w 133"/>
              <a:gd name="T5" fmla="*/ 90 h 138"/>
              <a:gd name="T6" fmla="*/ 90 w 133"/>
              <a:gd name="T7" fmla="*/ 86 h 138"/>
              <a:gd name="T8" fmla="*/ 103 w 133"/>
              <a:gd name="T9" fmla="*/ 52 h 138"/>
              <a:gd name="T10" fmla="*/ 51 w 133"/>
              <a:gd name="T11" fmla="*/ 0 h 138"/>
              <a:gd name="T12" fmla="*/ 0 w 133"/>
              <a:gd name="T13" fmla="*/ 52 h 138"/>
              <a:gd name="T14" fmla="*/ 51 w 133"/>
              <a:gd name="T15" fmla="*/ 103 h 138"/>
              <a:gd name="T16" fmla="*/ 82 w 133"/>
              <a:gd name="T17" fmla="*/ 93 h 138"/>
              <a:gd name="T18" fmla="*/ 86 w 133"/>
              <a:gd name="T19" fmla="*/ 97 h 138"/>
              <a:gd name="T20" fmla="*/ 88 w 133"/>
              <a:gd name="T21" fmla="*/ 109 h 138"/>
              <a:gd name="T22" fmla="*/ 113 w 133"/>
              <a:gd name="T23" fmla="*/ 135 h 138"/>
              <a:gd name="T24" fmla="*/ 121 w 133"/>
              <a:gd name="T25" fmla="*/ 138 h 138"/>
              <a:gd name="T26" fmla="*/ 129 w 133"/>
              <a:gd name="T27" fmla="*/ 135 h 138"/>
              <a:gd name="T28" fmla="*/ 129 w 133"/>
              <a:gd name="T29" fmla="*/ 119 h 138"/>
              <a:gd name="T30" fmla="*/ 51 w 133"/>
              <a:gd name="T31" fmla="*/ 84 h 138"/>
              <a:gd name="T32" fmla="*/ 19 w 133"/>
              <a:gd name="T33" fmla="*/ 52 h 138"/>
              <a:gd name="T34" fmla="*/ 51 w 133"/>
              <a:gd name="T35" fmla="*/ 19 h 138"/>
              <a:gd name="T36" fmla="*/ 84 w 133"/>
              <a:gd name="T37" fmla="*/ 52 h 138"/>
              <a:gd name="T38" fmla="*/ 51 w 133"/>
              <a:gd name="T39" fmla="*/ 84 h 13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3" h="138">
                <a:moveTo>
                  <a:pt x="129" y="119"/>
                </a:moveTo>
                <a:cubicBezTo>
                  <a:pt x="104" y="93"/>
                  <a:pt x="104" y="93"/>
                  <a:pt x="104" y="93"/>
                </a:cubicBezTo>
                <a:cubicBezTo>
                  <a:pt x="102" y="90"/>
                  <a:pt x="97" y="89"/>
                  <a:pt x="93" y="90"/>
                </a:cubicBezTo>
                <a:cubicBezTo>
                  <a:pt x="90" y="86"/>
                  <a:pt x="90" y="86"/>
                  <a:pt x="90" y="86"/>
                </a:cubicBezTo>
                <a:cubicBezTo>
                  <a:pt x="98" y="77"/>
                  <a:pt x="103" y="65"/>
                  <a:pt x="103" y="52"/>
                </a:cubicBezTo>
                <a:cubicBezTo>
                  <a:pt x="103" y="23"/>
                  <a:pt x="80" y="0"/>
                  <a:pt x="51" y="0"/>
                </a:cubicBezTo>
                <a:cubicBezTo>
                  <a:pt x="23" y="0"/>
                  <a:pt x="0" y="23"/>
                  <a:pt x="0" y="52"/>
                </a:cubicBezTo>
                <a:cubicBezTo>
                  <a:pt x="0" y="80"/>
                  <a:pt x="23" y="103"/>
                  <a:pt x="51" y="103"/>
                </a:cubicBezTo>
                <a:cubicBezTo>
                  <a:pt x="63" y="103"/>
                  <a:pt x="73" y="99"/>
                  <a:pt x="82" y="93"/>
                </a:cubicBezTo>
                <a:cubicBezTo>
                  <a:pt x="86" y="97"/>
                  <a:pt x="86" y="97"/>
                  <a:pt x="86" y="97"/>
                </a:cubicBezTo>
                <a:cubicBezTo>
                  <a:pt x="84" y="101"/>
                  <a:pt x="85" y="106"/>
                  <a:pt x="88" y="109"/>
                </a:cubicBezTo>
                <a:cubicBezTo>
                  <a:pt x="113" y="135"/>
                  <a:pt x="113" y="135"/>
                  <a:pt x="113" y="135"/>
                </a:cubicBezTo>
                <a:cubicBezTo>
                  <a:pt x="115" y="137"/>
                  <a:pt x="118" y="138"/>
                  <a:pt x="121" y="138"/>
                </a:cubicBezTo>
                <a:cubicBezTo>
                  <a:pt x="124" y="138"/>
                  <a:pt x="126" y="137"/>
                  <a:pt x="129" y="135"/>
                </a:cubicBezTo>
                <a:cubicBezTo>
                  <a:pt x="133" y="131"/>
                  <a:pt x="133" y="124"/>
                  <a:pt x="129" y="119"/>
                </a:cubicBezTo>
                <a:close/>
                <a:moveTo>
                  <a:pt x="51" y="84"/>
                </a:moveTo>
                <a:cubicBezTo>
                  <a:pt x="33" y="84"/>
                  <a:pt x="19" y="70"/>
                  <a:pt x="19" y="52"/>
                </a:cubicBezTo>
                <a:cubicBezTo>
                  <a:pt x="19" y="33"/>
                  <a:pt x="33" y="19"/>
                  <a:pt x="51" y="19"/>
                </a:cubicBezTo>
                <a:cubicBezTo>
                  <a:pt x="70" y="19"/>
                  <a:pt x="84" y="33"/>
                  <a:pt x="84" y="52"/>
                </a:cubicBezTo>
                <a:cubicBezTo>
                  <a:pt x="84" y="70"/>
                  <a:pt x="70" y="84"/>
                  <a:pt x="51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91" name="TextBox 34"/>
          <p:cNvSpPr txBox="1"/>
          <p:nvPr/>
        </p:nvSpPr>
        <p:spPr>
          <a:xfrm>
            <a:off x="1298808" y="5323088"/>
            <a:ext cx="2209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2F2F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团队协作能力强</a:t>
            </a:r>
            <a:endParaRPr lang="zh-CN" altLang="en-US" b="1">
              <a:solidFill>
                <a:srgbClr val="2F2F2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1298810" y="5649798"/>
            <a:ext cx="2795122" cy="53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11" name="Freeform 17">
            <a:hlinkClick r:id="rId3"/>
          </p:cNvPr>
          <p:cNvSpPr/>
          <p:nvPr/>
        </p:nvSpPr>
        <p:spPr bwMode="auto">
          <a:xfrm>
            <a:off x="870564" y="5575371"/>
            <a:ext cx="268001" cy="249284"/>
          </a:xfrm>
          <a:custGeom>
            <a:gdLst>
              <a:gd name="T0" fmla="*/ 124 w 133"/>
              <a:gd name="T1" fmla="*/ 84 h 123"/>
              <a:gd name="T2" fmla="*/ 133 w 133"/>
              <a:gd name="T3" fmla="*/ 75 h 123"/>
              <a:gd name="T4" fmla="*/ 124 w 133"/>
              <a:gd name="T5" fmla="*/ 67 h 123"/>
              <a:gd name="T6" fmla="*/ 113 w 133"/>
              <a:gd name="T7" fmla="*/ 67 h 123"/>
              <a:gd name="T8" fmla="*/ 113 w 133"/>
              <a:gd name="T9" fmla="*/ 64 h 123"/>
              <a:gd name="T10" fmla="*/ 124 w 133"/>
              <a:gd name="T11" fmla="*/ 64 h 123"/>
              <a:gd name="T12" fmla="*/ 132 w 133"/>
              <a:gd name="T13" fmla="*/ 56 h 123"/>
              <a:gd name="T14" fmla="*/ 124 w 133"/>
              <a:gd name="T15" fmla="*/ 47 h 123"/>
              <a:gd name="T16" fmla="*/ 90 w 133"/>
              <a:gd name="T17" fmla="*/ 47 h 123"/>
              <a:gd name="T18" fmla="*/ 74 w 133"/>
              <a:gd name="T19" fmla="*/ 23 h 123"/>
              <a:gd name="T20" fmla="*/ 64 w 133"/>
              <a:gd name="T21" fmla="*/ 0 h 123"/>
              <a:gd name="T22" fmla="*/ 54 w 133"/>
              <a:gd name="T23" fmla="*/ 5 h 123"/>
              <a:gd name="T24" fmla="*/ 48 w 133"/>
              <a:gd name="T25" fmla="*/ 33 h 123"/>
              <a:gd name="T26" fmla="*/ 29 w 133"/>
              <a:gd name="T27" fmla="*/ 57 h 123"/>
              <a:gd name="T28" fmla="*/ 0 w 133"/>
              <a:gd name="T29" fmla="*/ 57 h 123"/>
              <a:gd name="T30" fmla="*/ 0 w 133"/>
              <a:gd name="T31" fmla="*/ 114 h 123"/>
              <a:gd name="T32" fmla="*/ 31 w 133"/>
              <a:gd name="T33" fmla="*/ 114 h 123"/>
              <a:gd name="T34" fmla="*/ 54 w 133"/>
              <a:gd name="T35" fmla="*/ 122 h 123"/>
              <a:gd name="T36" fmla="*/ 76 w 133"/>
              <a:gd name="T37" fmla="*/ 123 h 123"/>
              <a:gd name="T38" fmla="*/ 79 w 133"/>
              <a:gd name="T39" fmla="*/ 123 h 123"/>
              <a:gd name="T40" fmla="*/ 105 w 133"/>
              <a:gd name="T41" fmla="*/ 123 h 123"/>
              <a:gd name="T42" fmla="*/ 114 w 133"/>
              <a:gd name="T43" fmla="*/ 114 h 123"/>
              <a:gd name="T44" fmla="*/ 105 w 133"/>
              <a:gd name="T45" fmla="*/ 105 h 123"/>
              <a:gd name="T46" fmla="*/ 103 w 133"/>
              <a:gd name="T47" fmla="*/ 105 h 123"/>
              <a:gd name="T48" fmla="*/ 104 w 133"/>
              <a:gd name="T49" fmla="*/ 103 h 123"/>
              <a:gd name="T50" fmla="*/ 117 w 133"/>
              <a:gd name="T51" fmla="*/ 103 h 123"/>
              <a:gd name="T52" fmla="*/ 125 w 133"/>
              <a:gd name="T53" fmla="*/ 95 h 123"/>
              <a:gd name="T54" fmla="*/ 117 w 133"/>
              <a:gd name="T55" fmla="*/ 86 h 123"/>
              <a:gd name="T56" fmla="*/ 109 w 133"/>
              <a:gd name="T57" fmla="*/ 86 h 123"/>
              <a:gd name="T58" fmla="*/ 110 w 133"/>
              <a:gd name="T59" fmla="*/ 84 h 123"/>
              <a:gd name="T60" fmla="*/ 124 w 133"/>
              <a:gd name="T61" fmla="*/ 84 h 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3" h="123">
                <a:moveTo>
                  <a:pt x="124" y="84"/>
                </a:moveTo>
                <a:cubicBezTo>
                  <a:pt x="129" y="84"/>
                  <a:pt x="133" y="80"/>
                  <a:pt x="133" y="75"/>
                </a:cubicBezTo>
                <a:cubicBezTo>
                  <a:pt x="133" y="71"/>
                  <a:pt x="129" y="67"/>
                  <a:pt x="124" y="67"/>
                </a:cubicBezTo>
                <a:cubicBezTo>
                  <a:pt x="113" y="67"/>
                  <a:pt x="113" y="67"/>
                  <a:pt x="113" y="67"/>
                </a:cubicBezTo>
                <a:cubicBezTo>
                  <a:pt x="113" y="66"/>
                  <a:pt x="113" y="65"/>
                  <a:pt x="113" y="64"/>
                </a:cubicBezTo>
                <a:cubicBezTo>
                  <a:pt x="124" y="64"/>
                  <a:pt x="124" y="64"/>
                  <a:pt x="124" y="64"/>
                </a:cubicBezTo>
                <a:cubicBezTo>
                  <a:pt x="129" y="64"/>
                  <a:pt x="132" y="61"/>
                  <a:pt x="132" y="56"/>
                </a:cubicBezTo>
                <a:cubicBezTo>
                  <a:pt x="132" y="51"/>
                  <a:pt x="129" y="47"/>
                  <a:pt x="124" y="47"/>
                </a:cubicBezTo>
                <a:cubicBezTo>
                  <a:pt x="90" y="47"/>
                  <a:pt x="90" y="47"/>
                  <a:pt x="90" y="47"/>
                </a:cubicBezTo>
                <a:cubicBezTo>
                  <a:pt x="66" y="45"/>
                  <a:pt x="73" y="31"/>
                  <a:pt x="74" y="23"/>
                </a:cubicBezTo>
                <a:cubicBezTo>
                  <a:pt x="75" y="8"/>
                  <a:pt x="69" y="0"/>
                  <a:pt x="64" y="0"/>
                </a:cubicBezTo>
                <a:cubicBezTo>
                  <a:pt x="63" y="0"/>
                  <a:pt x="53" y="1"/>
                  <a:pt x="54" y="5"/>
                </a:cubicBezTo>
                <a:cubicBezTo>
                  <a:pt x="54" y="8"/>
                  <a:pt x="56" y="24"/>
                  <a:pt x="48" y="33"/>
                </a:cubicBezTo>
                <a:cubicBezTo>
                  <a:pt x="42" y="40"/>
                  <a:pt x="33" y="52"/>
                  <a:pt x="29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114"/>
                  <a:pt x="0" y="114"/>
                  <a:pt x="0" y="114"/>
                </a:cubicBezTo>
                <a:cubicBezTo>
                  <a:pt x="31" y="114"/>
                  <a:pt x="31" y="114"/>
                  <a:pt x="31" y="114"/>
                </a:cubicBezTo>
                <a:cubicBezTo>
                  <a:pt x="38" y="119"/>
                  <a:pt x="46" y="121"/>
                  <a:pt x="54" y="122"/>
                </a:cubicBezTo>
                <a:cubicBezTo>
                  <a:pt x="61" y="122"/>
                  <a:pt x="69" y="122"/>
                  <a:pt x="76" y="123"/>
                </a:cubicBezTo>
                <a:cubicBezTo>
                  <a:pt x="77" y="123"/>
                  <a:pt x="78" y="123"/>
                  <a:pt x="79" y="123"/>
                </a:cubicBezTo>
                <a:cubicBezTo>
                  <a:pt x="105" y="123"/>
                  <a:pt x="105" y="123"/>
                  <a:pt x="105" y="123"/>
                </a:cubicBezTo>
                <a:cubicBezTo>
                  <a:pt x="110" y="123"/>
                  <a:pt x="114" y="119"/>
                  <a:pt x="114" y="114"/>
                </a:cubicBezTo>
                <a:cubicBezTo>
                  <a:pt x="114" y="109"/>
                  <a:pt x="110" y="105"/>
                  <a:pt x="105" y="105"/>
                </a:cubicBezTo>
                <a:cubicBezTo>
                  <a:pt x="103" y="105"/>
                  <a:pt x="103" y="105"/>
                  <a:pt x="103" y="105"/>
                </a:cubicBezTo>
                <a:cubicBezTo>
                  <a:pt x="103" y="105"/>
                  <a:pt x="103" y="104"/>
                  <a:pt x="104" y="103"/>
                </a:cubicBezTo>
                <a:cubicBezTo>
                  <a:pt x="117" y="103"/>
                  <a:pt x="117" y="103"/>
                  <a:pt x="117" y="103"/>
                </a:cubicBezTo>
                <a:cubicBezTo>
                  <a:pt x="122" y="103"/>
                  <a:pt x="125" y="99"/>
                  <a:pt x="125" y="95"/>
                </a:cubicBezTo>
                <a:cubicBezTo>
                  <a:pt x="125" y="90"/>
                  <a:pt x="122" y="86"/>
                  <a:pt x="117" y="86"/>
                </a:cubicBezTo>
                <a:cubicBezTo>
                  <a:pt x="109" y="86"/>
                  <a:pt x="109" y="86"/>
                  <a:pt x="109" y="86"/>
                </a:cubicBezTo>
                <a:cubicBezTo>
                  <a:pt x="109" y="85"/>
                  <a:pt x="110" y="85"/>
                  <a:pt x="110" y="84"/>
                </a:cubicBezTo>
                <a:lnTo>
                  <a:pt x="124" y="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97" name="TextBox 34"/>
          <p:cNvSpPr txBox="1"/>
          <p:nvPr/>
        </p:nvSpPr>
        <p:spPr>
          <a:xfrm>
            <a:off x="8760074" y="5323088"/>
            <a:ext cx="1785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2F2F2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资金准备充足</a:t>
            </a:r>
            <a:endParaRPr lang="zh-CN" altLang="en-US" b="1">
              <a:solidFill>
                <a:srgbClr val="2F2F2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8760075" y="5649798"/>
            <a:ext cx="2795122" cy="532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112" name="KSO_Shape"/>
          <p:cNvSpPr/>
          <p:nvPr/>
        </p:nvSpPr>
        <p:spPr bwMode="auto">
          <a:xfrm>
            <a:off x="8334371" y="5547673"/>
            <a:ext cx="255785" cy="307557"/>
          </a:xfrm>
          <a:custGeom>
            <a:gdLst>
              <a:gd name="T0" fmla="*/ 1027535 w 3807"/>
              <a:gd name="T1" fmla="*/ 421530 h 4578"/>
              <a:gd name="T2" fmla="*/ 1012969 w 3807"/>
              <a:gd name="T3" fmla="*/ 343716 h 4578"/>
              <a:gd name="T4" fmla="*/ 1007143 w 3807"/>
              <a:gd name="T5" fmla="*/ 311258 h 4578"/>
              <a:gd name="T6" fmla="*/ 986334 w 3807"/>
              <a:gd name="T7" fmla="*/ 272559 h 4578"/>
              <a:gd name="T8" fmla="*/ 1073314 w 3807"/>
              <a:gd name="T9" fmla="*/ 24551 h 4578"/>
              <a:gd name="T10" fmla="*/ 885204 w 3807"/>
              <a:gd name="T11" fmla="*/ 8322 h 4578"/>
              <a:gd name="T12" fmla="*/ 685024 w 3807"/>
              <a:gd name="T13" fmla="*/ 99453 h 4578"/>
              <a:gd name="T14" fmla="*/ 568495 w 3807"/>
              <a:gd name="T15" fmla="*/ 26216 h 4578"/>
              <a:gd name="T16" fmla="*/ 476936 w 3807"/>
              <a:gd name="T17" fmla="*/ 89882 h 4578"/>
              <a:gd name="T18" fmla="*/ 605534 w 3807"/>
              <a:gd name="T19" fmla="*/ 303768 h 4578"/>
              <a:gd name="T20" fmla="*/ 574321 w 3807"/>
              <a:gd name="T21" fmla="*/ 334977 h 4578"/>
              <a:gd name="T22" fmla="*/ 598459 w 3807"/>
              <a:gd name="T23" fmla="*/ 377421 h 4578"/>
              <a:gd name="T24" fmla="*/ 325032 w 3807"/>
              <a:gd name="T25" fmla="*/ 603375 h 4578"/>
              <a:gd name="T26" fmla="*/ 174377 w 3807"/>
              <a:gd name="T27" fmla="*/ 800200 h 4578"/>
              <a:gd name="T28" fmla="*/ 37040 w 3807"/>
              <a:gd name="T29" fmla="*/ 1164305 h 4578"/>
              <a:gd name="T30" fmla="*/ 9156 w 3807"/>
              <a:gd name="T31" fmla="*/ 1559204 h 4578"/>
              <a:gd name="T32" fmla="*/ 68253 w 3807"/>
              <a:gd name="T33" fmla="*/ 1722739 h 4578"/>
              <a:gd name="T34" fmla="*/ 192689 w 3807"/>
              <a:gd name="T35" fmla="*/ 1839669 h 4578"/>
              <a:gd name="T36" fmla="*/ 395366 w 3807"/>
              <a:gd name="T37" fmla="*/ 1892516 h 4578"/>
              <a:gd name="T38" fmla="*/ 1220640 w 3807"/>
              <a:gd name="T39" fmla="*/ 1889604 h 4578"/>
              <a:gd name="T40" fmla="*/ 1412081 w 3807"/>
              <a:gd name="T41" fmla="*/ 1827185 h 4578"/>
              <a:gd name="T42" fmla="*/ 1527361 w 3807"/>
              <a:gd name="T43" fmla="*/ 1703182 h 4578"/>
              <a:gd name="T44" fmla="*/ 1581464 w 3807"/>
              <a:gd name="T45" fmla="*/ 1510102 h 4578"/>
              <a:gd name="T46" fmla="*/ 1533604 w 3807"/>
              <a:gd name="T47" fmla="*/ 1111042 h 4578"/>
              <a:gd name="T48" fmla="*/ 1388359 w 3807"/>
              <a:gd name="T49" fmla="*/ 762333 h 4578"/>
              <a:gd name="T50" fmla="*/ 1125753 w 3807"/>
              <a:gd name="T51" fmla="*/ 1626615 h 4578"/>
              <a:gd name="T52" fmla="*/ 969271 w 3807"/>
              <a:gd name="T53" fmla="*/ 1655328 h 4578"/>
              <a:gd name="T54" fmla="*/ 717485 w 3807"/>
              <a:gd name="T55" fmla="*/ 1631609 h 4578"/>
              <a:gd name="T56" fmla="*/ 531039 w 3807"/>
              <a:gd name="T57" fmla="*/ 1654495 h 4578"/>
              <a:gd name="T58" fmla="*/ 500658 w 3807"/>
              <a:gd name="T59" fmla="*/ 1596239 h 4578"/>
              <a:gd name="T60" fmla="*/ 608447 w 3807"/>
              <a:gd name="T61" fmla="*/ 1495121 h 4578"/>
              <a:gd name="T62" fmla="*/ 643822 w 3807"/>
              <a:gd name="T63" fmla="*/ 1398581 h 4578"/>
              <a:gd name="T64" fmla="*/ 433654 w 3807"/>
              <a:gd name="T65" fmla="*/ 1333666 h 4578"/>
              <a:gd name="T66" fmla="*/ 442394 w 3807"/>
              <a:gd name="T67" fmla="*/ 1266255 h 4578"/>
              <a:gd name="T68" fmla="*/ 459457 w 3807"/>
              <a:gd name="T69" fmla="*/ 1180534 h 4578"/>
              <a:gd name="T70" fmla="*/ 422417 w 3807"/>
              <a:gd name="T71" fmla="*/ 1121861 h 4578"/>
              <a:gd name="T72" fmla="*/ 479849 w 3807"/>
              <a:gd name="T73" fmla="*/ 1068598 h 4578"/>
              <a:gd name="T74" fmla="*/ 581812 w 3807"/>
              <a:gd name="T75" fmla="*/ 896324 h 4578"/>
              <a:gd name="T76" fmla="*/ 696260 w 3807"/>
              <a:gd name="T77" fmla="*/ 757339 h 4578"/>
              <a:gd name="T78" fmla="*/ 881874 w 3807"/>
              <a:gd name="T79" fmla="*/ 720721 h 4578"/>
              <a:gd name="T80" fmla="*/ 1050425 w 3807"/>
              <a:gd name="T81" fmla="*/ 779394 h 4578"/>
              <a:gd name="T82" fmla="*/ 1151555 w 3807"/>
              <a:gd name="T83" fmla="*/ 917546 h 4578"/>
              <a:gd name="T84" fmla="*/ 1133660 w 3807"/>
              <a:gd name="T85" fmla="*/ 993280 h 4578"/>
              <a:gd name="T86" fmla="*/ 1076644 w 3807"/>
              <a:gd name="T87" fmla="*/ 969977 h 4578"/>
              <a:gd name="T88" fmla="*/ 1002981 w 3807"/>
              <a:gd name="T89" fmla="*/ 843476 h 4578"/>
              <a:gd name="T90" fmla="*/ 901018 w 3807"/>
              <a:gd name="T91" fmla="*/ 794790 h 4578"/>
              <a:gd name="T92" fmla="*/ 785322 w 3807"/>
              <a:gd name="T93" fmla="*/ 811435 h 4578"/>
              <a:gd name="T94" fmla="*/ 715820 w 3807"/>
              <a:gd name="T95" fmla="*/ 887585 h 4578"/>
              <a:gd name="T96" fmla="*/ 726225 w 3807"/>
              <a:gd name="T97" fmla="*/ 1059027 h 4578"/>
              <a:gd name="T98" fmla="*/ 970519 w 3807"/>
              <a:gd name="T99" fmla="*/ 1106048 h 4578"/>
              <a:gd name="T100" fmla="*/ 940555 w 3807"/>
              <a:gd name="T101" fmla="*/ 1175957 h 4578"/>
              <a:gd name="T102" fmla="*/ 928070 w 3807"/>
              <a:gd name="T103" fmla="*/ 1261678 h 4578"/>
              <a:gd name="T104" fmla="*/ 970103 w 3807"/>
              <a:gd name="T105" fmla="*/ 1320767 h 4578"/>
              <a:gd name="T106" fmla="*/ 903515 w 3807"/>
              <a:gd name="T107" fmla="*/ 1375695 h 4578"/>
              <a:gd name="T108" fmla="*/ 739959 w 3807"/>
              <a:gd name="T109" fmla="*/ 1503028 h 4578"/>
              <a:gd name="T110" fmla="*/ 759103 w 3807"/>
              <a:gd name="T111" fmla="*/ 1554626 h 4578"/>
              <a:gd name="T112" fmla="*/ 1006727 w 3807"/>
              <a:gd name="T113" fmla="*/ 1570855 h 4578"/>
              <a:gd name="T114" fmla="*/ 1138238 w 3807"/>
              <a:gd name="T115" fmla="*/ 1524250 h 4578"/>
              <a:gd name="T116" fmla="*/ 1182352 w 3807"/>
              <a:gd name="T117" fmla="*/ 1548801 h 457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3807" h="4578">
                <a:moveTo>
                  <a:pt x="3118" y="1530"/>
                </a:moveTo>
                <a:lnTo>
                  <a:pt x="3118" y="1530"/>
                </a:lnTo>
                <a:lnTo>
                  <a:pt x="3099" y="1512"/>
                </a:lnTo>
                <a:lnTo>
                  <a:pt x="3077" y="1494"/>
                </a:lnTo>
                <a:lnTo>
                  <a:pt x="3031" y="1454"/>
                </a:lnTo>
                <a:lnTo>
                  <a:pt x="2980" y="1413"/>
                </a:lnTo>
                <a:lnTo>
                  <a:pt x="2925" y="1371"/>
                </a:lnTo>
                <a:lnTo>
                  <a:pt x="2809" y="1285"/>
                </a:lnTo>
                <a:lnTo>
                  <a:pt x="2692" y="1197"/>
                </a:lnTo>
                <a:lnTo>
                  <a:pt x="2636" y="1154"/>
                </a:lnTo>
                <a:lnTo>
                  <a:pt x="2582" y="1112"/>
                </a:lnTo>
                <a:lnTo>
                  <a:pt x="2533" y="1071"/>
                </a:lnTo>
                <a:lnTo>
                  <a:pt x="2510" y="1052"/>
                </a:lnTo>
                <a:lnTo>
                  <a:pt x="2489" y="1031"/>
                </a:lnTo>
                <a:lnTo>
                  <a:pt x="2469" y="1013"/>
                </a:lnTo>
                <a:lnTo>
                  <a:pt x="2451" y="995"/>
                </a:lnTo>
                <a:lnTo>
                  <a:pt x="2434" y="976"/>
                </a:lnTo>
                <a:lnTo>
                  <a:pt x="2419" y="959"/>
                </a:lnTo>
                <a:lnTo>
                  <a:pt x="2407" y="943"/>
                </a:lnTo>
                <a:lnTo>
                  <a:pt x="2396" y="926"/>
                </a:lnTo>
                <a:lnTo>
                  <a:pt x="2388" y="911"/>
                </a:lnTo>
                <a:lnTo>
                  <a:pt x="2383" y="897"/>
                </a:lnTo>
                <a:lnTo>
                  <a:pt x="2370" y="857"/>
                </a:lnTo>
                <a:lnTo>
                  <a:pt x="2386" y="854"/>
                </a:lnTo>
                <a:lnTo>
                  <a:pt x="2400" y="850"/>
                </a:lnTo>
                <a:lnTo>
                  <a:pt x="2413" y="844"/>
                </a:lnTo>
                <a:lnTo>
                  <a:pt x="2424" y="836"/>
                </a:lnTo>
                <a:lnTo>
                  <a:pt x="2434" y="826"/>
                </a:lnTo>
                <a:lnTo>
                  <a:pt x="2437" y="821"/>
                </a:lnTo>
                <a:lnTo>
                  <a:pt x="2440" y="816"/>
                </a:lnTo>
                <a:lnTo>
                  <a:pt x="2443" y="811"/>
                </a:lnTo>
                <a:lnTo>
                  <a:pt x="2445" y="805"/>
                </a:lnTo>
                <a:lnTo>
                  <a:pt x="2446" y="799"/>
                </a:lnTo>
                <a:lnTo>
                  <a:pt x="2446" y="794"/>
                </a:lnTo>
                <a:lnTo>
                  <a:pt x="2446" y="787"/>
                </a:lnTo>
                <a:lnTo>
                  <a:pt x="2444" y="781"/>
                </a:lnTo>
                <a:lnTo>
                  <a:pt x="2442" y="775"/>
                </a:lnTo>
                <a:lnTo>
                  <a:pt x="2439" y="768"/>
                </a:lnTo>
                <a:lnTo>
                  <a:pt x="2436" y="762"/>
                </a:lnTo>
                <a:lnTo>
                  <a:pt x="2431" y="757"/>
                </a:lnTo>
                <a:lnTo>
                  <a:pt x="2425" y="752"/>
                </a:lnTo>
                <a:lnTo>
                  <a:pt x="2420" y="748"/>
                </a:lnTo>
                <a:lnTo>
                  <a:pt x="2414" y="744"/>
                </a:lnTo>
                <a:lnTo>
                  <a:pt x="2407" y="740"/>
                </a:lnTo>
                <a:lnTo>
                  <a:pt x="2400" y="737"/>
                </a:lnTo>
                <a:lnTo>
                  <a:pt x="2392" y="734"/>
                </a:lnTo>
                <a:lnTo>
                  <a:pt x="2384" y="732"/>
                </a:lnTo>
                <a:lnTo>
                  <a:pt x="2376" y="731"/>
                </a:lnTo>
                <a:lnTo>
                  <a:pt x="2366" y="730"/>
                </a:lnTo>
                <a:lnTo>
                  <a:pt x="2357" y="730"/>
                </a:lnTo>
                <a:lnTo>
                  <a:pt x="2352" y="730"/>
                </a:lnTo>
                <a:lnTo>
                  <a:pt x="2354" y="716"/>
                </a:lnTo>
                <a:lnTo>
                  <a:pt x="2356" y="704"/>
                </a:lnTo>
                <a:lnTo>
                  <a:pt x="2359" y="691"/>
                </a:lnTo>
                <a:lnTo>
                  <a:pt x="2362" y="680"/>
                </a:lnTo>
                <a:lnTo>
                  <a:pt x="2370" y="655"/>
                </a:lnTo>
                <a:lnTo>
                  <a:pt x="2382" y="630"/>
                </a:lnTo>
                <a:lnTo>
                  <a:pt x="2395" y="604"/>
                </a:lnTo>
                <a:lnTo>
                  <a:pt x="2410" y="577"/>
                </a:lnTo>
                <a:lnTo>
                  <a:pt x="2445" y="515"/>
                </a:lnTo>
                <a:lnTo>
                  <a:pt x="2464" y="479"/>
                </a:lnTo>
                <a:lnTo>
                  <a:pt x="2486" y="438"/>
                </a:lnTo>
                <a:lnTo>
                  <a:pt x="2507" y="394"/>
                </a:lnTo>
                <a:lnTo>
                  <a:pt x="2530" y="343"/>
                </a:lnTo>
                <a:lnTo>
                  <a:pt x="2554" y="286"/>
                </a:lnTo>
                <a:lnTo>
                  <a:pt x="2578" y="222"/>
                </a:lnTo>
                <a:lnTo>
                  <a:pt x="2602" y="152"/>
                </a:lnTo>
                <a:lnTo>
                  <a:pt x="2614" y="113"/>
                </a:lnTo>
                <a:lnTo>
                  <a:pt x="2627" y="74"/>
                </a:lnTo>
                <a:lnTo>
                  <a:pt x="2579" y="59"/>
                </a:lnTo>
                <a:lnTo>
                  <a:pt x="2535" y="47"/>
                </a:lnTo>
                <a:lnTo>
                  <a:pt x="2494" y="36"/>
                </a:lnTo>
                <a:lnTo>
                  <a:pt x="2455" y="27"/>
                </a:lnTo>
                <a:lnTo>
                  <a:pt x="2418" y="19"/>
                </a:lnTo>
                <a:lnTo>
                  <a:pt x="2384" y="13"/>
                </a:lnTo>
                <a:lnTo>
                  <a:pt x="2352" y="8"/>
                </a:lnTo>
                <a:lnTo>
                  <a:pt x="2322" y="3"/>
                </a:lnTo>
                <a:lnTo>
                  <a:pt x="2293" y="1"/>
                </a:lnTo>
                <a:lnTo>
                  <a:pt x="2265" y="0"/>
                </a:lnTo>
                <a:lnTo>
                  <a:pt x="2240" y="0"/>
                </a:lnTo>
                <a:lnTo>
                  <a:pt x="2216" y="2"/>
                </a:lnTo>
                <a:lnTo>
                  <a:pt x="2193" y="5"/>
                </a:lnTo>
                <a:lnTo>
                  <a:pt x="2171" y="10"/>
                </a:lnTo>
                <a:lnTo>
                  <a:pt x="2148" y="14"/>
                </a:lnTo>
                <a:lnTo>
                  <a:pt x="2127" y="20"/>
                </a:lnTo>
                <a:lnTo>
                  <a:pt x="2107" y="27"/>
                </a:lnTo>
                <a:lnTo>
                  <a:pt x="2086" y="35"/>
                </a:lnTo>
                <a:lnTo>
                  <a:pt x="2065" y="44"/>
                </a:lnTo>
                <a:lnTo>
                  <a:pt x="2044" y="54"/>
                </a:lnTo>
                <a:lnTo>
                  <a:pt x="2002" y="78"/>
                </a:lnTo>
                <a:lnTo>
                  <a:pt x="1957" y="103"/>
                </a:lnTo>
                <a:lnTo>
                  <a:pt x="1907" y="132"/>
                </a:lnTo>
                <a:lnTo>
                  <a:pt x="1852" y="163"/>
                </a:lnTo>
                <a:lnTo>
                  <a:pt x="1791" y="197"/>
                </a:lnTo>
                <a:lnTo>
                  <a:pt x="1757" y="215"/>
                </a:lnTo>
                <a:lnTo>
                  <a:pt x="1720" y="234"/>
                </a:lnTo>
                <a:lnTo>
                  <a:pt x="1694" y="238"/>
                </a:lnTo>
                <a:lnTo>
                  <a:pt x="1670" y="240"/>
                </a:lnTo>
                <a:lnTo>
                  <a:pt x="1646" y="239"/>
                </a:lnTo>
                <a:lnTo>
                  <a:pt x="1624" y="237"/>
                </a:lnTo>
                <a:lnTo>
                  <a:pt x="1603" y="233"/>
                </a:lnTo>
                <a:lnTo>
                  <a:pt x="1584" y="225"/>
                </a:lnTo>
                <a:lnTo>
                  <a:pt x="1566" y="218"/>
                </a:lnTo>
                <a:lnTo>
                  <a:pt x="1548" y="209"/>
                </a:lnTo>
                <a:lnTo>
                  <a:pt x="1532" y="199"/>
                </a:lnTo>
                <a:lnTo>
                  <a:pt x="1516" y="188"/>
                </a:lnTo>
                <a:lnTo>
                  <a:pt x="1500" y="176"/>
                </a:lnTo>
                <a:lnTo>
                  <a:pt x="1486" y="162"/>
                </a:lnTo>
                <a:lnTo>
                  <a:pt x="1457" y="136"/>
                </a:lnTo>
                <a:lnTo>
                  <a:pt x="1428" y="109"/>
                </a:lnTo>
                <a:lnTo>
                  <a:pt x="1413" y="97"/>
                </a:lnTo>
                <a:lnTo>
                  <a:pt x="1398" y="85"/>
                </a:lnTo>
                <a:lnTo>
                  <a:pt x="1382" y="73"/>
                </a:lnTo>
                <a:lnTo>
                  <a:pt x="1366" y="63"/>
                </a:lnTo>
                <a:lnTo>
                  <a:pt x="1350" y="53"/>
                </a:lnTo>
                <a:lnTo>
                  <a:pt x="1331" y="45"/>
                </a:lnTo>
                <a:lnTo>
                  <a:pt x="1313" y="38"/>
                </a:lnTo>
                <a:lnTo>
                  <a:pt x="1293" y="33"/>
                </a:lnTo>
                <a:lnTo>
                  <a:pt x="1271" y="30"/>
                </a:lnTo>
                <a:lnTo>
                  <a:pt x="1249" y="29"/>
                </a:lnTo>
                <a:lnTo>
                  <a:pt x="1225" y="31"/>
                </a:lnTo>
                <a:lnTo>
                  <a:pt x="1199" y="35"/>
                </a:lnTo>
                <a:lnTo>
                  <a:pt x="1171" y="41"/>
                </a:lnTo>
                <a:lnTo>
                  <a:pt x="1142" y="50"/>
                </a:lnTo>
                <a:lnTo>
                  <a:pt x="1110" y="63"/>
                </a:lnTo>
                <a:lnTo>
                  <a:pt x="1077" y="79"/>
                </a:lnTo>
                <a:lnTo>
                  <a:pt x="1112" y="150"/>
                </a:lnTo>
                <a:lnTo>
                  <a:pt x="1146" y="216"/>
                </a:lnTo>
                <a:lnTo>
                  <a:pt x="1179" y="275"/>
                </a:lnTo>
                <a:lnTo>
                  <a:pt x="1211" y="330"/>
                </a:lnTo>
                <a:lnTo>
                  <a:pt x="1242" y="379"/>
                </a:lnTo>
                <a:lnTo>
                  <a:pt x="1270" y="424"/>
                </a:lnTo>
                <a:lnTo>
                  <a:pt x="1298" y="465"/>
                </a:lnTo>
                <a:lnTo>
                  <a:pt x="1324" y="503"/>
                </a:lnTo>
                <a:lnTo>
                  <a:pt x="1370" y="568"/>
                </a:lnTo>
                <a:lnTo>
                  <a:pt x="1390" y="597"/>
                </a:lnTo>
                <a:lnTo>
                  <a:pt x="1408" y="625"/>
                </a:lnTo>
                <a:lnTo>
                  <a:pt x="1423" y="652"/>
                </a:lnTo>
                <a:lnTo>
                  <a:pt x="1436" y="678"/>
                </a:lnTo>
                <a:lnTo>
                  <a:pt x="1442" y="691"/>
                </a:lnTo>
                <a:lnTo>
                  <a:pt x="1447" y="704"/>
                </a:lnTo>
                <a:lnTo>
                  <a:pt x="1452" y="716"/>
                </a:lnTo>
                <a:lnTo>
                  <a:pt x="1455" y="730"/>
                </a:lnTo>
                <a:lnTo>
                  <a:pt x="1439" y="733"/>
                </a:lnTo>
                <a:lnTo>
                  <a:pt x="1425" y="738"/>
                </a:lnTo>
                <a:lnTo>
                  <a:pt x="1412" y="744"/>
                </a:lnTo>
                <a:lnTo>
                  <a:pt x="1401" y="751"/>
                </a:lnTo>
                <a:lnTo>
                  <a:pt x="1391" y="760"/>
                </a:lnTo>
                <a:lnTo>
                  <a:pt x="1387" y="765"/>
                </a:lnTo>
                <a:lnTo>
                  <a:pt x="1384" y="770"/>
                </a:lnTo>
                <a:lnTo>
                  <a:pt x="1382" y="776"/>
                </a:lnTo>
                <a:lnTo>
                  <a:pt x="1380" y="782"/>
                </a:lnTo>
                <a:lnTo>
                  <a:pt x="1379" y="788"/>
                </a:lnTo>
                <a:lnTo>
                  <a:pt x="1378" y="794"/>
                </a:lnTo>
                <a:lnTo>
                  <a:pt x="1379" y="799"/>
                </a:lnTo>
                <a:lnTo>
                  <a:pt x="1380" y="805"/>
                </a:lnTo>
                <a:lnTo>
                  <a:pt x="1382" y="811"/>
                </a:lnTo>
                <a:lnTo>
                  <a:pt x="1384" y="816"/>
                </a:lnTo>
                <a:lnTo>
                  <a:pt x="1387" y="821"/>
                </a:lnTo>
                <a:lnTo>
                  <a:pt x="1391" y="826"/>
                </a:lnTo>
                <a:lnTo>
                  <a:pt x="1401" y="836"/>
                </a:lnTo>
                <a:lnTo>
                  <a:pt x="1412" y="843"/>
                </a:lnTo>
                <a:lnTo>
                  <a:pt x="1425" y="850"/>
                </a:lnTo>
                <a:lnTo>
                  <a:pt x="1439" y="854"/>
                </a:lnTo>
                <a:lnTo>
                  <a:pt x="1455" y="857"/>
                </a:lnTo>
                <a:lnTo>
                  <a:pt x="1454" y="866"/>
                </a:lnTo>
                <a:lnTo>
                  <a:pt x="1451" y="876"/>
                </a:lnTo>
                <a:lnTo>
                  <a:pt x="1445" y="892"/>
                </a:lnTo>
                <a:lnTo>
                  <a:pt x="1438" y="907"/>
                </a:lnTo>
                <a:lnTo>
                  <a:pt x="1428" y="923"/>
                </a:lnTo>
                <a:lnTo>
                  <a:pt x="1416" y="941"/>
                </a:lnTo>
                <a:lnTo>
                  <a:pt x="1401" y="959"/>
                </a:lnTo>
                <a:lnTo>
                  <a:pt x="1384" y="977"/>
                </a:lnTo>
                <a:lnTo>
                  <a:pt x="1366" y="997"/>
                </a:lnTo>
                <a:lnTo>
                  <a:pt x="1346" y="1016"/>
                </a:lnTo>
                <a:lnTo>
                  <a:pt x="1323" y="1035"/>
                </a:lnTo>
                <a:lnTo>
                  <a:pt x="1300" y="1056"/>
                </a:lnTo>
                <a:lnTo>
                  <a:pt x="1249" y="1097"/>
                </a:lnTo>
                <a:lnTo>
                  <a:pt x="1194" y="1141"/>
                </a:lnTo>
                <a:lnTo>
                  <a:pt x="1136" y="1185"/>
                </a:lnTo>
                <a:lnTo>
                  <a:pt x="1014" y="1275"/>
                </a:lnTo>
                <a:lnTo>
                  <a:pt x="893" y="1363"/>
                </a:lnTo>
                <a:lnTo>
                  <a:pt x="835" y="1407"/>
                </a:lnTo>
                <a:lnTo>
                  <a:pt x="781" y="1450"/>
                </a:lnTo>
                <a:lnTo>
                  <a:pt x="732" y="1491"/>
                </a:lnTo>
                <a:lnTo>
                  <a:pt x="710" y="1511"/>
                </a:lnTo>
                <a:lnTo>
                  <a:pt x="689" y="1530"/>
                </a:lnTo>
                <a:lnTo>
                  <a:pt x="666" y="1554"/>
                </a:lnTo>
                <a:lnTo>
                  <a:pt x="643" y="1579"/>
                </a:lnTo>
                <a:lnTo>
                  <a:pt x="619" y="1608"/>
                </a:lnTo>
                <a:lnTo>
                  <a:pt x="595" y="1639"/>
                </a:lnTo>
                <a:lnTo>
                  <a:pt x="570" y="1673"/>
                </a:lnTo>
                <a:lnTo>
                  <a:pt x="546" y="1709"/>
                </a:lnTo>
                <a:lnTo>
                  <a:pt x="520" y="1747"/>
                </a:lnTo>
                <a:lnTo>
                  <a:pt x="495" y="1788"/>
                </a:lnTo>
                <a:lnTo>
                  <a:pt x="470" y="1832"/>
                </a:lnTo>
                <a:lnTo>
                  <a:pt x="444" y="1877"/>
                </a:lnTo>
                <a:lnTo>
                  <a:pt x="419" y="1923"/>
                </a:lnTo>
                <a:lnTo>
                  <a:pt x="393" y="1972"/>
                </a:lnTo>
                <a:lnTo>
                  <a:pt x="369" y="2023"/>
                </a:lnTo>
                <a:lnTo>
                  <a:pt x="343" y="2076"/>
                </a:lnTo>
                <a:lnTo>
                  <a:pt x="319" y="2130"/>
                </a:lnTo>
                <a:lnTo>
                  <a:pt x="294" y="2185"/>
                </a:lnTo>
                <a:lnTo>
                  <a:pt x="271" y="2242"/>
                </a:lnTo>
                <a:lnTo>
                  <a:pt x="247" y="2300"/>
                </a:lnTo>
                <a:lnTo>
                  <a:pt x="224" y="2359"/>
                </a:lnTo>
                <a:lnTo>
                  <a:pt x="203" y="2420"/>
                </a:lnTo>
                <a:lnTo>
                  <a:pt x="181" y="2482"/>
                </a:lnTo>
                <a:lnTo>
                  <a:pt x="161" y="2544"/>
                </a:lnTo>
                <a:lnTo>
                  <a:pt x="141" y="2606"/>
                </a:lnTo>
                <a:lnTo>
                  <a:pt x="122" y="2670"/>
                </a:lnTo>
                <a:lnTo>
                  <a:pt x="105" y="2733"/>
                </a:lnTo>
                <a:lnTo>
                  <a:pt x="89" y="2798"/>
                </a:lnTo>
                <a:lnTo>
                  <a:pt x="73" y="2863"/>
                </a:lnTo>
                <a:lnTo>
                  <a:pt x="59" y="2928"/>
                </a:lnTo>
                <a:lnTo>
                  <a:pt x="46" y="2993"/>
                </a:lnTo>
                <a:lnTo>
                  <a:pt x="35" y="3058"/>
                </a:lnTo>
                <a:lnTo>
                  <a:pt x="24" y="3123"/>
                </a:lnTo>
                <a:lnTo>
                  <a:pt x="16" y="3188"/>
                </a:lnTo>
                <a:lnTo>
                  <a:pt x="10" y="3253"/>
                </a:lnTo>
                <a:lnTo>
                  <a:pt x="5" y="3317"/>
                </a:lnTo>
                <a:lnTo>
                  <a:pt x="1" y="3380"/>
                </a:lnTo>
                <a:lnTo>
                  <a:pt x="0" y="3443"/>
                </a:lnTo>
                <a:lnTo>
                  <a:pt x="0" y="3505"/>
                </a:lnTo>
                <a:lnTo>
                  <a:pt x="3" y="3567"/>
                </a:lnTo>
                <a:lnTo>
                  <a:pt x="7" y="3629"/>
                </a:lnTo>
                <a:lnTo>
                  <a:pt x="13" y="3688"/>
                </a:lnTo>
                <a:lnTo>
                  <a:pt x="22" y="3747"/>
                </a:lnTo>
                <a:lnTo>
                  <a:pt x="27" y="3775"/>
                </a:lnTo>
                <a:lnTo>
                  <a:pt x="32" y="3804"/>
                </a:lnTo>
                <a:lnTo>
                  <a:pt x="40" y="3832"/>
                </a:lnTo>
                <a:lnTo>
                  <a:pt x="46" y="3860"/>
                </a:lnTo>
                <a:lnTo>
                  <a:pt x="54" y="3887"/>
                </a:lnTo>
                <a:lnTo>
                  <a:pt x="62" y="3914"/>
                </a:lnTo>
                <a:lnTo>
                  <a:pt x="70" y="3941"/>
                </a:lnTo>
                <a:lnTo>
                  <a:pt x="80" y="3968"/>
                </a:lnTo>
                <a:lnTo>
                  <a:pt x="90" y="3993"/>
                </a:lnTo>
                <a:lnTo>
                  <a:pt x="101" y="4019"/>
                </a:lnTo>
                <a:lnTo>
                  <a:pt x="112" y="4044"/>
                </a:lnTo>
                <a:lnTo>
                  <a:pt x="124" y="4069"/>
                </a:lnTo>
                <a:lnTo>
                  <a:pt x="136" y="4093"/>
                </a:lnTo>
                <a:lnTo>
                  <a:pt x="150" y="4116"/>
                </a:lnTo>
                <a:lnTo>
                  <a:pt x="164" y="4140"/>
                </a:lnTo>
                <a:lnTo>
                  <a:pt x="179" y="4162"/>
                </a:lnTo>
                <a:lnTo>
                  <a:pt x="194" y="4185"/>
                </a:lnTo>
                <a:lnTo>
                  <a:pt x="211" y="4206"/>
                </a:lnTo>
                <a:lnTo>
                  <a:pt x="227" y="4227"/>
                </a:lnTo>
                <a:lnTo>
                  <a:pt x="244" y="4248"/>
                </a:lnTo>
                <a:lnTo>
                  <a:pt x="263" y="4268"/>
                </a:lnTo>
                <a:lnTo>
                  <a:pt x="282" y="4288"/>
                </a:lnTo>
                <a:lnTo>
                  <a:pt x="302" y="4307"/>
                </a:lnTo>
                <a:lnTo>
                  <a:pt x="323" y="4325"/>
                </a:lnTo>
                <a:lnTo>
                  <a:pt x="344" y="4343"/>
                </a:lnTo>
                <a:lnTo>
                  <a:pt x="367" y="4360"/>
                </a:lnTo>
                <a:lnTo>
                  <a:pt x="389" y="4376"/>
                </a:lnTo>
                <a:lnTo>
                  <a:pt x="413" y="4391"/>
                </a:lnTo>
                <a:lnTo>
                  <a:pt x="438" y="4407"/>
                </a:lnTo>
                <a:lnTo>
                  <a:pt x="463" y="4421"/>
                </a:lnTo>
                <a:lnTo>
                  <a:pt x="490" y="4435"/>
                </a:lnTo>
                <a:lnTo>
                  <a:pt x="516" y="4449"/>
                </a:lnTo>
                <a:lnTo>
                  <a:pt x="545" y="4461"/>
                </a:lnTo>
                <a:lnTo>
                  <a:pt x="573" y="4472"/>
                </a:lnTo>
                <a:lnTo>
                  <a:pt x="603" y="4483"/>
                </a:lnTo>
                <a:lnTo>
                  <a:pt x="634" y="4493"/>
                </a:lnTo>
                <a:lnTo>
                  <a:pt x="665" y="4503"/>
                </a:lnTo>
                <a:lnTo>
                  <a:pt x="698" y="4511"/>
                </a:lnTo>
                <a:lnTo>
                  <a:pt x="731" y="4519"/>
                </a:lnTo>
                <a:lnTo>
                  <a:pt x="765" y="4526"/>
                </a:lnTo>
                <a:lnTo>
                  <a:pt x="801" y="4532"/>
                </a:lnTo>
                <a:lnTo>
                  <a:pt x="836" y="4537"/>
                </a:lnTo>
                <a:lnTo>
                  <a:pt x="873" y="4541"/>
                </a:lnTo>
                <a:lnTo>
                  <a:pt x="912" y="4545"/>
                </a:lnTo>
                <a:lnTo>
                  <a:pt x="950" y="4548"/>
                </a:lnTo>
                <a:lnTo>
                  <a:pt x="990" y="4549"/>
                </a:lnTo>
                <a:lnTo>
                  <a:pt x="1475" y="4566"/>
                </a:lnTo>
                <a:lnTo>
                  <a:pt x="1751" y="4575"/>
                </a:lnTo>
                <a:lnTo>
                  <a:pt x="1874" y="4578"/>
                </a:lnTo>
                <a:lnTo>
                  <a:pt x="1903" y="4578"/>
                </a:lnTo>
                <a:lnTo>
                  <a:pt x="1932" y="4578"/>
                </a:lnTo>
                <a:lnTo>
                  <a:pt x="2056" y="4575"/>
                </a:lnTo>
                <a:lnTo>
                  <a:pt x="2332" y="4566"/>
                </a:lnTo>
                <a:lnTo>
                  <a:pt x="2817" y="4549"/>
                </a:lnTo>
                <a:lnTo>
                  <a:pt x="2856" y="4548"/>
                </a:lnTo>
                <a:lnTo>
                  <a:pt x="2895" y="4545"/>
                </a:lnTo>
                <a:lnTo>
                  <a:pt x="2933" y="4541"/>
                </a:lnTo>
                <a:lnTo>
                  <a:pt x="2970" y="4537"/>
                </a:lnTo>
                <a:lnTo>
                  <a:pt x="3006" y="4532"/>
                </a:lnTo>
                <a:lnTo>
                  <a:pt x="3042" y="4526"/>
                </a:lnTo>
                <a:lnTo>
                  <a:pt x="3075" y="4519"/>
                </a:lnTo>
                <a:lnTo>
                  <a:pt x="3109" y="4511"/>
                </a:lnTo>
                <a:lnTo>
                  <a:pt x="3142" y="4503"/>
                </a:lnTo>
                <a:lnTo>
                  <a:pt x="3173" y="4493"/>
                </a:lnTo>
                <a:lnTo>
                  <a:pt x="3204" y="4483"/>
                </a:lnTo>
                <a:lnTo>
                  <a:pt x="3233" y="4472"/>
                </a:lnTo>
                <a:lnTo>
                  <a:pt x="3262" y="4461"/>
                </a:lnTo>
                <a:lnTo>
                  <a:pt x="3290" y="4449"/>
                </a:lnTo>
                <a:lnTo>
                  <a:pt x="3317" y="4435"/>
                </a:lnTo>
                <a:lnTo>
                  <a:pt x="3343" y="4421"/>
                </a:lnTo>
                <a:lnTo>
                  <a:pt x="3369" y="4407"/>
                </a:lnTo>
                <a:lnTo>
                  <a:pt x="3393" y="4391"/>
                </a:lnTo>
                <a:lnTo>
                  <a:pt x="3418" y="4376"/>
                </a:lnTo>
                <a:lnTo>
                  <a:pt x="3440" y="4360"/>
                </a:lnTo>
                <a:lnTo>
                  <a:pt x="3462" y="4343"/>
                </a:lnTo>
                <a:lnTo>
                  <a:pt x="3484" y="4325"/>
                </a:lnTo>
                <a:lnTo>
                  <a:pt x="3504" y="4307"/>
                </a:lnTo>
                <a:lnTo>
                  <a:pt x="3525" y="4288"/>
                </a:lnTo>
                <a:lnTo>
                  <a:pt x="3544" y="4268"/>
                </a:lnTo>
                <a:lnTo>
                  <a:pt x="3562" y="4248"/>
                </a:lnTo>
                <a:lnTo>
                  <a:pt x="3580" y="4227"/>
                </a:lnTo>
                <a:lnTo>
                  <a:pt x="3596" y="4206"/>
                </a:lnTo>
                <a:lnTo>
                  <a:pt x="3612" y="4185"/>
                </a:lnTo>
                <a:lnTo>
                  <a:pt x="3628" y="4162"/>
                </a:lnTo>
                <a:lnTo>
                  <a:pt x="3643" y="4140"/>
                </a:lnTo>
                <a:lnTo>
                  <a:pt x="3657" y="4116"/>
                </a:lnTo>
                <a:lnTo>
                  <a:pt x="3670" y="4093"/>
                </a:lnTo>
                <a:lnTo>
                  <a:pt x="3683" y="4069"/>
                </a:lnTo>
                <a:lnTo>
                  <a:pt x="3695" y="4044"/>
                </a:lnTo>
                <a:lnTo>
                  <a:pt x="3706" y="4019"/>
                </a:lnTo>
                <a:lnTo>
                  <a:pt x="3716" y="3993"/>
                </a:lnTo>
                <a:lnTo>
                  <a:pt x="3726" y="3968"/>
                </a:lnTo>
                <a:lnTo>
                  <a:pt x="3737" y="3941"/>
                </a:lnTo>
                <a:lnTo>
                  <a:pt x="3745" y="3914"/>
                </a:lnTo>
                <a:lnTo>
                  <a:pt x="3753" y="3887"/>
                </a:lnTo>
                <a:lnTo>
                  <a:pt x="3760" y="3860"/>
                </a:lnTo>
                <a:lnTo>
                  <a:pt x="3767" y="3832"/>
                </a:lnTo>
                <a:lnTo>
                  <a:pt x="3774" y="3804"/>
                </a:lnTo>
                <a:lnTo>
                  <a:pt x="3779" y="3775"/>
                </a:lnTo>
                <a:lnTo>
                  <a:pt x="3784" y="3747"/>
                </a:lnTo>
                <a:lnTo>
                  <a:pt x="3794" y="3688"/>
                </a:lnTo>
                <a:lnTo>
                  <a:pt x="3800" y="3629"/>
                </a:lnTo>
                <a:lnTo>
                  <a:pt x="3804" y="3567"/>
                </a:lnTo>
                <a:lnTo>
                  <a:pt x="3807" y="3505"/>
                </a:lnTo>
                <a:lnTo>
                  <a:pt x="3807" y="3443"/>
                </a:lnTo>
                <a:lnTo>
                  <a:pt x="3806" y="3380"/>
                </a:lnTo>
                <a:lnTo>
                  <a:pt x="3802" y="3317"/>
                </a:lnTo>
                <a:lnTo>
                  <a:pt x="3797" y="3253"/>
                </a:lnTo>
                <a:lnTo>
                  <a:pt x="3791" y="3188"/>
                </a:lnTo>
                <a:lnTo>
                  <a:pt x="3781" y="3123"/>
                </a:lnTo>
                <a:lnTo>
                  <a:pt x="3772" y="3058"/>
                </a:lnTo>
                <a:lnTo>
                  <a:pt x="3761" y="2993"/>
                </a:lnTo>
                <a:lnTo>
                  <a:pt x="3748" y="2928"/>
                </a:lnTo>
                <a:lnTo>
                  <a:pt x="3733" y="2863"/>
                </a:lnTo>
                <a:lnTo>
                  <a:pt x="3718" y="2798"/>
                </a:lnTo>
                <a:lnTo>
                  <a:pt x="3702" y="2733"/>
                </a:lnTo>
                <a:lnTo>
                  <a:pt x="3685" y="2670"/>
                </a:lnTo>
                <a:lnTo>
                  <a:pt x="3665" y="2606"/>
                </a:lnTo>
                <a:lnTo>
                  <a:pt x="3646" y="2544"/>
                </a:lnTo>
                <a:lnTo>
                  <a:pt x="3625" y="2482"/>
                </a:lnTo>
                <a:lnTo>
                  <a:pt x="3604" y="2420"/>
                </a:lnTo>
                <a:lnTo>
                  <a:pt x="3582" y="2359"/>
                </a:lnTo>
                <a:lnTo>
                  <a:pt x="3559" y="2300"/>
                </a:lnTo>
                <a:lnTo>
                  <a:pt x="3536" y="2242"/>
                </a:lnTo>
                <a:lnTo>
                  <a:pt x="3512" y="2185"/>
                </a:lnTo>
                <a:lnTo>
                  <a:pt x="3488" y="2130"/>
                </a:lnTo>
                <a:lnTo>
                  <a:pt x="3463" y="2076"/>
                </a:lnTo>
                <a:lnTo>
                  <a:pt x="3438" y="2023"/>
                </a:lnTo>
                <a:lnTo>
                  <a:pt x="3413" y="1972"/>
                </a:lnTo>
                <a:lnTo>
                  <a:pt x="3388" y="1923"/>
                </a:lnTo>
                <a:lnTo>
                  <a:pt x="3363" y="1877"/>
                </a:lnTo>
                <a:lnTo>
                  <a:pt x="3336" y="1832"/>
                </a:lnTo>
                <a:lnTo>
                  <a:pt x="3311" y="1788"/>
                </a:lnTo>
                <a:lnTo>
                  <a:pt x="3286" y="1747"/>
                </a:lnTo>
                <a:lnTo>
                  <a:pt x="3261" y="1709"/>
                </a:lnTo>
                <a:lnTo>
                  <a:pt x="3236" y="1673"/>
                </a:lnTo>
                <a:lnTo>
                  <a:pt x="3211" y="1639"/>
                </a:lnTo>
                <a:lnTo>
                  <a:pt x="3187" y="1608"/>
                </a:lnTo>
                <a:lnTo>
                  <a:pt x="3164" y="1579"/>
                </a:lnTo>
                <a:lnTo>
                  <a:pt x="3141" y="1554"/>
                </a:lnTo>
                <a:lnTo>
                  <a:pt x="3118" y="1530"/>
                </a:lnTo>
                <a:close/>
                <a:moveTo>
                  <a:pt x="2776" y="3860"/>
                </a:moveTo>
                <a:lnTo>
                  <a:pt x="2776" y="3860"/>
                </a:lnTo>
                <a:lnTo>
                  <a:pt x="2751" y="3878"/>
                </a:lnTo>
                <a:lnTo>
                  <a:pt x="2728" y="3894"/>
                </a:lnTo>
                <a:lnTo>
                  <a:pt x="2705" y="3909"/>
                </a:lnTo>
                <a:lnTo>
                  <a:pt x="2681" y="3921"/>
                </a:lnTo>
                <a:lnTo>
                  <a:pt x="2660" y="3931"/>
                </a:lnTo>
                <a:lnTo>
                  <a:pt x="2638" y="3940"/>
                </a:lnTo>
                <a:lnTo>
                  <a:pt x="2617" y="3947"/>
                </a:lnTo>
                <a:lnTo>
                  <a:pt x="2597" y="3953"/>
                </a:lnTo>
                <a:lnTo>
                  <a:pt x="2577" y="3959"/>
                </a:lnTo>
                <a:lnTo>
                  <a:pt x="2558" y="3963"/>
                </a:lnTo>
                <a:lnTo>
                  <a:pt x="2521" y="3969"/>
                </a:lnTo>
                <a:lnTo>
                  <a:pt x="2487" y="3973"/>
                </a:lnTo>
                <a:lnTo>
                  <a:pt x="2455" y="3977"/>
                </a:lnTo>
                <a:lnTo>
                  <a:pt x="2428" y="3979"/>
                </a:lnTo>
                <a:lnTo>
                  <a:pt x="2398" y="3980"/>
                </a:lnTo>
                <a:lnTo>
                  <a:pt x="2365" y="3980"/>
                </a:lnTo>
                <a:lnTo>
                  <a:pt x="2329" y="3978"/>
                </a:lnTo>
                <a:lnTo>
                  <a:pt x="2289" y="3975"/>
                </a:lnTo>
                <a:lnTo>
                  <a:pt x="2246" y="3971"/>
                </a:lnTo>
                <a:lnTo>
                  <a:pt x="2199" y="3964"/>
                </a:lnTo>
                <a:lnTo>
                  <a:pt x="2149" y="3957"/>
                </a:lnTo>
                <a:lnTo>
                  <a:pt x="2046" y="3940"/>
                </a:lnTo>
                <a:lnTo>
                  <a:pt x="1956" y="3928"/>
                </a:lnTo>
                <a:lnTo>
                  <a:pt x="1916" y="3923"/>
                </a:lnTo>
                <a:lnTo>
                  <a:pt x="1879" y="3920"/>
                </a:lnTo>
                <a:lnTo>
                  <a:pt x="1847" y="3918"/>
                </a:lnTo>
                <a:lnTo>
                  <a:pt x="1818" y="3917"/>
                </a:lnTo>
                <a:lnTo>
                  <a:pt x="1786" y="3917"/>
                </a:lnTo>
                <a:lnTo>
                  <a:pt x="1754" y="3919"/>
                </a:lnTo>
                <a:lnTo>
                  <a:pt x="1724" y="3921"/>
                </a:lnTo>
                <a:lnTo>
                  <a:pt x="1692" y="3925"/>
                </a:lnTo>
                <a:lnTo>
                  <a:pt x="1661" y="3929"/>
                </a:lnTo>
                <a:lnTo>
                  <a:pt x="1631" y="3934"/>
                </a:lnTo>
                <a:lnTo>
                  <a:pt x="1601" y="3940"/>
                </a:lnTo>
                <a:lnTo>
                  <a:pt x="1573" y="3946"/>
                </a:lnTo>
                <a:lnTo>
                  <a:pt x="1516" y="3960"/>
                </a:lnTo>
                <a:lnTo>
                  <a:pt x="1462" y="3974"/>
                </a:lnTo>
                <a:lnTo>
                  <a:pt x="1362" y="4001"/>
                </a:lnTo>
                <a:lnTo>
                  <a:pt x="1350" y="4000"/>
                </a:lnTo>
                <a:lnTo>
                  <a:pt x="1338" y="3998"/>
                </a:lnTo>
                <a:lnTo>
                  <a:pt x="1327" y="3995"/>
                </a:lnTo>
                <a:lnTo>
                  <a:pt x="1317" y="3992"/>
                </a:lnTo>
                <a:lnTo>
                  <a:pt x="1296" y="3985"/>
                </a:lnTo>
                <a:lnTo>
                  <a:pt x="1276" y="3976"/>
                </a:lnTo>
                <a:lnTo>
                  <a:pt x="1259" y="3964"/>
                </a:lnTo>
                <a:lnTo>
                  <a:pt x="1243" y="3951"/>
                </a:lnTo>
                <a:lnTo>
                  <a:pt x="1229" y="3937"/>
                </a:lnTo>
                <a:lnTo>
                  <a:pt x="1223" y="3929"/>
                </a:lnTo>
                <a:lnTo>
                  <a:pt x="1218" y="3922"/>
                </a:lnTo>
                <a:lnTo>
                  <a:pt x="1213" y="3914"/>
                </a:lnTo>
                <a:lnTo>
                  <a:pt x="1209" y="3906"/>
                </a:lnTo>
                <a:lnTo>
                  <a:pt x="1206" y="3896"/>
                </a:lnTo>
                <a:lnTo>
                  <a:pt x="1203" y="3888"/>
                </a:lnTo>
                <a:lnTo>
                  <a:pt x="1201" y="3880"/>
                </a:lnTo>
                <a:lnTo>
                  <a:pt x="1200" y="3871"/>
                </a:lnTo>
                <a:lnTo>
                  <a:pt x="1199" y="3862"/>
                </a:lnTo>
                <a:lnTo>
                  <a:pt x="1200" y="3854"/>
                </a:lnTo>
                <a:lnTo>
                  <a:pt x="1201" y="3845"/>
                </a:lnTo>
                <a:lnTo>
                  <a:pt x="1203" y="3836"/>
                </a:lnTo>
                <a:lnTo>
                  <a:pt x="1206" y="3827"/>
                </a:lnTo>
                <a:lnTo>
                  <a:pt x="1210" y="3818"/>
                </a:lnTo>
                <a:lnTo>
                  <a:pt x="1215" y="3810"/>
                </a:lnTo>
                <a:lnTo>
                  <a:pt x="1220" y="3802"/>
                </a:lnTo>
                <a:lnTo>
                  <a:pt x="1227" y="3793"/>
                </a:lnTo>
                <a:lnTo>
                  <a:pt x="1236" y="3785"/>
                </a:lnTo>
                <a:lnTo>
                  <a:pt x="1288" y="3749"/>
                </a:lnTo>
                <a:lnTo>
                  <a:pt x="1314" y="3730"/>
                </a:lnTo>
                <a:lnTo>
                  <a:pt x="1341" y="3710"/>
                </a:lnTo>
                <a:lnTo>
                  <a:pt x="1367" y="3689"/>
                </a:lnTo>
                <a:lnTo>
                  <a:pt x="1392" y="3667"/>
                </a:lnTo>
                <a:lnTo>
                  <a:pt x="1417" y="3644"/>
                </a:lnTo>
                <a:lnTo>
                  <a:pt x="1440" y="3618"/>
                </a:lnTo>
                <a:lnTo>
                  <a:pt x="1462" y="3593"/>
                </a:lnTo>
                <a:lnTo>
                  <a:pt x="1472" y="3579"/>
                </a:lnTo>
                <a:lnTo>
                  <a:pt x="1482" y="3565"/>
                </a:lnTo>
                <a:lnTo>
                  <a:pt x="1491" y="3550"/>
                </a:lnTo>
                <a:lnTo>
                  <a:pt x="1499" y="3536"/>
                </a:lnTo>
                <a:lnTo>
                  <a:pt x="1508" y="3521"/>
                </a:lnTo>
                <a:lnTo>
                  <a:pt x="1515" y="3504"/>
                </a:lnTo>
                <a:lnTo>
                  <a:pt x="1522" y="3488"/>
                </a:lnTo>
                <a:lnTo>
                  <a:pt x="1528" y="3472"/>
                </a:lnTo>
                <a:lnTo>
                  <a:pt x="1533" y="3454"/>
                </a:lnTo>
                <a:lnTo>
                  <a:pt x="1537" y="3437"/>
                </a:lnTo>
                <a:lnTo>
                  <a:pt x="1541" y="3419"/>
                </a:lnTo>
                <a:lnTo>
                  <a:pt x="1544" y="3399"/>
                </a:lnTo>
                <a:lnTo>
                  <a:pt x="1546" y="3381"/>
                </a:lnTo>
                <a:lnTo>
                  <a:pt x="1547" y="3361"/>
                </a:lnTo>
                <a:lnTo>
                  <a:pt x="1547" y="3337"/>
                </a:lnTo>
                <a:lnTo>
                  <a:pt x="1547" y="3311"/>
                </a:lnTo>
                <a:lnTo>
                  <a:pt x="1164" y="3282"/>
                </a:lnTo>
                <a:lnTo>
                  <a:pt x="1151" y="3280"/>
                </a:lnTo>
                <a:lnTo>
                  <a:pt x="1137" y="3277"/>
                </a:lnTo>
                <a:lnTo>
                  <a:pt x="1124" y="3273"/>
                </a:lnTo>
                <a:lnTo>
                  <a:pt x="1111" y="3268"/>
                </a:lnTo>
                <a:lnTo>
                  <a:pt x="1099" y="3261"/>
                </a:lnTo>
                <a:lnTo>
                  <a:pt x="1088" y="3254"/>
                </a:lnTo>
                <a:lnTo>
                  <a:pt x="1077" y="3246"/>
                </a:lnTo>
                <a:lnTo>
                  <a:pt x="1066" y="3236"/>
                </a:lnTo>
                <a:lnTo>
                  <a:pt x="1057" y="3226"/>
                </a:lnTo>
                <a:lnTo>
                  <a:pt x="1049" y="3216"/>
                </a:lnTo>
                <a:lnTo>
                  <a:pt x="1042" y="3205"/>
                </a:lnTo>
                <a:lnTo>
                  <a:pt x="1036" y="3193"/>
                </a:lnTo>
                <a:lnTo>
                  <a:pt x="1030" y="3180"/>
                </a:lnTo>
                <a:lnTo>
                  <a:pt x="1026" y="3168"/>
                </a:lnTo>
                <a:lnTo>
                  <a:pt x="1024" y="3155"/>
                </a:lnTo>
                <a:lnTo>
                  <a:pt x="1022" y="3142"/>
                </a:lnTo>
                <a:lnTo>
                  <a:pt x="1022" y="3128"/>
                </a:lnTo>
                <a:lnTo>
                  <a:pt x="1023" y="3115"/>
                </a:lnTo>
                <a:lnTo>
                  <a:pt x="1025" y="3103"/>
                </a:lnTo>
                <a:lnTo>
                  <a:pt x="1029" y="3092"/>
                </a:lnTo>
                <a:lnTo>
                  <a:pt x="1034" y="3081"/>
                </a:lnTo>
                <a:lnTo>
                  <a:pt x="1040" y="3069"/>
                </a:lnTo>
                <a:lnTo>
                  <a:pt x="1047" y="3060"/>
                </a:lnTo>
                <a:lnTo>
                  <a:pt x="1055" y="3051"/>
                </a:lnTo>
                <a:lnTo>
                  <a:pt x="1063" y="3043"/>
                </a:lnTo>
                <a:lnTo>
                  <a:pt x="1074" y="3036"/>
                </a:lnTo>
                <a:lnTo>
                  <a:pt x="1085" y="3030"/>
                </a:lnTo>
                <a:lnTo>
                  <a:pt x="1096" y="3025"/>
                </a:lnTo>
                <a:lnTo>
                  <a:pt x="1108" y="3020"/>
                </a:lnTo>
                <a:lnTo>
                  <a:pt x="1120" y="3017"/>
                </a:lnTo>
                <a:lnTo>
                  <a:pt x="1134" y="3016"/>
                </a:lnTo>
                <a:lnTo>
                  <a:pt x="1148" y="3016"/>
                </a:lnTo>
                <a:lnTo>
                  <a:pt x="1518" y="3029"/>
                </a:lnTo>
                <a:lnTo>
                  <a:pt x="1463" y="2843"/>
                </a:lnTo>
                <a:lnTo>
                  <a:pt x="1145" y="2843"/>
                </a:lnTo>
                <a:lnTo>
                  <a:pt x="1131" y="2843"/>
                </a:lnTo>
                <a:lnTo>
                  <a:pt x="1117" y="2841"/>
                </a:lnTo>
                <a:lnTo>
                  <a:pt x="1104" y="2837"/>
                </a:lnTo>
                <a:lnTo>
                  <a:pt x="1092" y="2833"/>
                </a:lnTo>
                <a:lnTo>
                  <a:pt x="1081" y="2827"/>
                </a:lnTo>
                <a:lnTo>
                  <a:pt x="1070" y="2821"/>
                </a:lnTo>
                <a:lnTo>
                  <a:pt x="1059" y="2813"/>
                </a:lnTo>
                <a:lnTo>
                  <a:pt x="1050" y="2805"/>
                </a:lnTo>
                <a:lnTo>
                  <a:pt x="1042" y="2794"/>
                </a:lnTo>
                <a:lnTo>
                  <a:pt x="1035" y="2784"/>
                </a:lnTo>
                <a:lnTo>
                  <a:pt x="1028" y="2773"/>
                </a:lnTo>
                <a:lnTo>
                  <a:pt x="1023" y="2762"/>
                </a:lnTo>
                <a:lnTo>
                  <a:pt x="1019" y="2750"/>
                </a:lnTo>
                <a:lnTo>
                  <a:pt x="1016" y="2736"/>
                </a:lnTo>
                <a:lnTo>
                  <a:pt x="1015" y="2723"/>
                </a:lnTo>
                <a:lnTo>
                  <a:pt x="1014" y="2710"/>
                </a:lnTo>
                <a:lnTo>
                  <a:pt x="1015" y="2696"/>
                </a:lnTo>
                <a:lnTo>
                  <a:pt x="1018" y="2682"/>
                </a:lnTo>
                <a:lnTo>
                  <a:pt x="1021" y="2669"/>
                </a:lnTo>
                <a:lnTo>
                  <a:pt x="1026" y="2657"/>
                </a:lnTo>
                <a:lnTo>
                  <a:pt x="1032" y="2645"/>
                </a:lnTo>
                <a:lnTo>
                  <a:pt x="1039" y="2633"/>
                </a:lnTo>
                <a:lnTo>
                  <a:pt x="1047" y="2623"/>
                </a:lnTo>
                <a:lnTo>
                  <a:pt x="1056" y="2613"/>
                </a:lnTo>
                <a:lnTo>
                  <a:pt x="1065" y="2604"/>
                </a:lnTo>
                <a:lnTo>
                  <a:pt x="1077" y="2596"/>
                </a:lnTo>
                <a:lnTo>
                  <a:pt x="1088" y="2588"/>
                </a:lnTo>
                <a:lnTo>
                  <a:pt x="1100" y="2581"/>
                </a:lnTo>
                <a:lnTo>
                  <a:pt x="1112" y="2576"/>
                </a:lnTo>
                <a:lnTo>
                  <a:pt x="1126" y="2572"/>
                </a:lnTo>
                <a:lnTo>
                  <a:pt x="1139" y="2569"/>
                </a:lnTo>
                <a:lnTo>
                  <a:pt x="1153" y="2568"/>
                </a:lnTo>
                <a:lnTo>
                  <a:pt x="1390" y="2554"/>
                </a:lnTo>
                <a:lnTo>
                  <a:pt x="1383" y="2518"/>
                </a:lnTo>
                <a:lnTo>
                  <a:pt x="1378" y="2483"/>
                </a:lnTo>
                <a:lnTo>
                  <a:pt x="1374" y="2448"/>
                </a:lnTo>
                <a:lnTo>
                  <a:pt x="1371" y="2414"/>
                </a:lnTo>
                <a:lnTo>
                  <a:pt x="1369" y="2382"/>
                </a:lnTo>
                <a:lnTo>
                  <a:pt x="1369" y="2350"/>
                </a:lnTo>
                <a:lnTo>
                  <a:pt x="1370" y="2320"/>
                </a:lnTo>
                <a:lnTo>
                  <a:pt x="1372" y="2291"/>
                </a:lnTo>
                <a:lnTo>
                  <a:pt x="1376" y="2254"/>
                </a:lnTo>
                <a:lnTo>
                  <a:pt x="1381" y="2220"/>
                </a:lnTo>
                <a:lnTo>
                  <a:pt x="1388" y="2186"/>
                </a:lnTo>
                <a:lnTo>
                  <a:pt x="1398" y="2154"/>
                </a:lnTo>
                <a:lnTo>
                  <a:pt x="1408" y="2122"/>
                </a:lnTo>
                <a:lnTo>
                  <a:pt x="1419" y="2092"/>
                </a:lnTo>
                <a:lnTo>
                  <a:pt x="1432" y="2063"/>
                </a:lnTo>
                <a:lnTo>
                  <a:pt x="1447" y="2036"/>
                </a:lnTo>
                <a:lnTo>
                  <a:pt x="1464" y="2008"/>
                </a:lnTo>
                <a:lnTo>
                  <a:pt x="1481" y="1983"/>
                </a:lnTo>
                <a:lnTo>
                  <a:pt x="1500" y="1958"/>
                </a:lnTo>
                <a:lnTo>
                  <a:pt x="1521" y="1935"/>
                </a:lnTo>
                <a:lnTo>
                  <a:pt x="1543" y="1912"/>
                </a:lnTo>
                <a:lnTo>
                  <a:pt x="1567" y="1891"/>
                </a:lnTo>
                <a:lnTo>
                  <a:pt x="1592" y="1870"/>
                </a:lnTo>
                <a:lnTo>
                  <a:pt x="1619" y="1851"/>
                </a:lnTo>
                <a:lnTo>
                  <a:pt x="1646" y="1835"/>
                </a:lnTo>
                <a:lnTo>
                  <a:pt x="1673" y="1820"/>
                </a:lnTo>
                <a:lnTo>
                  <a:pt x="1701" y="1805"/>
                </a:lnTo>
                <a:lnTo>
                  <a:pt x="1730" y="1792"/>
                </a:lnTo>
                <a:lnTo>
                  <a:pt x="1759" y="1780"/>
                </a:lnTo>
                <a:lnTo>
                  <a:pt x="1789" y="1770"/>
                </a:lnTo>
                <a:lnTo>
                  <a:pt x="1819" y="1760"/>
                </a:lnTo>
                <a:lnTo>
                  <a:pt x="1850" y="1752"/>
                </a:lnTo>
                <a:lnTo>
                  <a:pt x="1881" y="1745"/>
                </a:lnTo>
                <a:lnTo>
                  <a:pt x="1914" y="1740"/>
                </a:lnTo>
                <a:lnTo>
                  <a:pt x="1947" y="1735"/>
                </a:lnTo>
                <a:lnTo>
                  <a:pt x="1979" y="1732"/>
                </a:lnTo>
                <a:lnTo>
                  <a:pt x="2014" y="1730"/>
                </a:lnTo>
                <a:lnTo>
                  <a:pt x="2047" y="1729"/>
                </a:lnTo>
                <a:lnTo>
                  <a:pt x="2083" y="1730"/>
                </a:lnTo>
                <a:lnTo>
                  <a:pt x="2119" y="1732"/>
                </a:lnTo>
                <a:lnTo>
                  <a:pt x="2149" y="1734"/>
                </a:lnTo>
                <a:lnTo>
                  <a:pt x="2179" y="1737"/>
                </a:lnTo>
                <a:lnTo>
                  <a:pt x="2208" y="1742"/>
                </a:lnTo>
                <a:lnTo>
                  <a:pt x="2238" y="1747"/>
                </a:lnTo>
                <a:lnTo>
                  <a:pt x="2267" y="1754"/>
                </a:lnTo>
                <a:lnTo>
                  <a:pt x="2294" y="1762"/>
                </a:lnTo>
                <a:lnTo>
                  <a:pt x="2322" y="1770"/>
                </a:lnTo>
                <a:lnTo>
                  <a:pt x="2349" y="1779"/>
                </a:lnTo>
                <a:lnTo>
                  <a:pt x="2376" y="1789"/>
                </a:lnTo>
                <a:lnTo>
                  <a:pt x="2401" y="1801"/>
                </a:lnTo>
                <a:lnTo>
                  <a:pt x="2426" y="1813"/>
                </a:lnTo>
                <a:lnTo>
                  <a:pt x="2452" y="1827"/>
                </a:lnTo>
                <a:lnTo>
                  <a:pt x="2476" y="1841"/>
                </a:lnTo>
                <a:lnTo>
                  <a:pt x="2501" y="1856"/>
                </a:lnTo>
                <a:lnTo>
                  <a:pt x="2524" y="1873"/>
                </a:lnTo>
                <a:lnTo>
                  <a:pt x="2548" y="1890"/>
                </a:lnTo>
                <a:lnTo>
                  <a:pt x="2570" y="1908"/>
                </a:lnTo>
                <a:lnTo>
                  <a:pt x="2591" y="1928"/>
                </a:lnTo>
                <a:lnTo>
                  <a:pt x="2612" y="1948"/>
                </a:lnTo>
                <a:lnTo>
                  <a:pt x="2631" y="1969"/>
                </a:lnTo>
                <a:lnTo>
                  <a:pt x="2651" y="1992"/>
                </a:lnTo>
                <a:lnTo>
                  <a:pt x="2668" y="2015"/>
                </a:lnTo>
                <a:lnTo>
                  <a:pt x="2684" y="2040"/>
                </a:lnTo>
                <a:lnTo>
                  <a:pt x="2700" y="2065"/>
                </a:lnTo>
                <a:lnTo>
                  <a:pt x="2715" y="2091"/>
                </a:lnTo>
                <a:lnTo>
                  <a:pt x="2729" y="2118"/>
                </a:lnTo>
                <a:lnTo>
                  <a:pt x="2742" y="2146"/>
                </a:lnTo>
                <a:lnTo>
                  <a:pt x="2754" y="2175"/>
                </a:lnTo>
                <a:lnTo>
                  <a:pt x="2767" y="2205"/>
                </a:lnTo>
                <a:lnTo>
                  <a:pt x="2778" y="2235"/>
                </a:lnTo>
                <a:lnTo>
                  <a:pt x="2788" y="2266"/>
                </a:lnTo>
                <a:lnTo>
                  <a:pt x="2797" y="2297"/>
                </a:lnTo>
                <a:lnTo>
                  <a:pt x="2796" y="2305"/>
                </a:lnTo>
                <a:lnTo>
                  <a:pt x="2794" y="2314"/>
                </a:lnTo>
                <a:lnTo>
                  <a:pt x="2788" y="2329"/>
                </a:lnTo>
                <a:lnTo>
                  <a:pt x="2781" y="2343"/>
                </a:lnTo>
                <a:lnTo>
                  <a:pt x="2771" y="2356"/>
                </a:lnTo>
                <a:lnTo>
                  <a:pt x="2760" y="2368"/>
                </a:lnTo>
                <a:lnTo>
                  <a:pt x="2753" y="2373"/>
                </a:lnTo>
                <a:lnTo>
                  <a:pt x="2746" y="2377"/>
                </a:lnTo>
                <a:lnTo>
                  <a:pt x="2739" y="2381"/>
                </a:lnTo>
                <a:lnTo>
                  <a:pt x="2732" y="2384"/>
                </a:lnTo>
                <a:lnTo>
                  <a:pt x="2724" y="2387"/>
                </a:lnTo>
                <a:lnTo>
                  <a:pt x="2717" y="2389"/>
                </a:lnTo>
                <a:lnTo>
                  <a:pt x="2709" y="2390"/>
                </a:lnTo>
                <a:lnTo>
                  <a:pt x="2699" y="2391"/>
                </a:lnTo>
                <a:lnTo>
                  <a:pt x="2691" y="2391"/>
                </a:lnTo>
                <a:lnTo>
                  <a:pt x="2682" y="2390"/>
                </a:lnTo>
                <a:lnTo>
                  <a:pt x="2673" y="2389"/>
                </a:lnTo>
                <a:lnTo>
                  <a:pt x="2664" y="2386"/>
                </a:lnTo>
                <a:lnTo>
                  <a:pt x="2655" y="2383"/>
                </a:lnTo>
                <a:lnTo>
                  <a:pt x="2645" y="2379"/>
                </a:lnTo>
                <a:lnTo>
                  <a:pt x="2635" y="2374"/>
                </a:lnTo>
                <a:lnTo>
                  <a:pt x="2626" y="2367"/>
                </a:lnTo>
                <a:lnTo>
                  <a:pt x="2616" y="2359"/>
                </a:lnTo>
                <a:lnTo>
                  <a:pt x="2607" y="2351"/>
                </a:lnTo>
                <a:lnTo>
                  <a:pt x="2597" y="2342"/>
                </a:lnTo>
                <a:lnTo>
                  <a:pt x="2587" y="2331"/>
                </a:lnTo>
                <a:lnTo>
                  <a:pt x="2577" y="2320"/>
                </a:lnTo>
                <a:lnTo>
                  <a:pt x="2568" y="2306"/>
                </a:lnTo>
                <a:lnTo>
                  <a:pt x="2551" y="2259"/>
                </a:lnTo>
                <a:lnTo>
                  <a:pt x="2533" y="2217"/>
                </a:lnTo>
                <a:lnTo>
                  <a:pt x="2517" y="2178"/>
                </a:lnTo>
                <a:lnTo>
                  <a:pt x="2501" y="2144"/>
                </a:lnTo>
                <a:lnTo>
                  <a:pt x="2492" y="2128"/>
                </a:lnTo>
                <a:lnTo>
                  <a:pt x="2482" y="2113"/>
                </a:lnTo>
                <a:lnTo>
                  <a:pt x="2472" y="2098"/>
                </a:lnTo>
                <a:lnTo>
                  <a:pt x="2461" y="2083"/>
                </a:lnTo>
                <a:lnTo>
                  <a:pt x="2450" y="2069"/>
                </a:lnTo>
                <a:lnTo>
                  <a:pt x="2438" y="2055"/>
                </a:lnTo>
                <a:lnTo>
                  <a:pt x="2424" y="2042"/>
                </a:lnTo>
                <a:lnTo>
                  <a:pt x="2410" y="2027"/>
                </a:lnTo>
                <a:lnTo>
                  <a:pt x="2395" y="2014"/>
                </a:lnTo>
                <a:lnTo>
                  <a:pt x="2379" y="2002"/>
                </a:lnTo>
                <a:lnTo>
                  <a:pt x="2363" y="1990"/>
                </a:lnTo>
                <a:lnTo>
                  <a:pt x="2347" y="1978"/>
                </a:lnTo>
                <a:lnTo>
                  <a:pt x="2330" y="1968"/>
                </a:lnTo>
                <a:lnTo>
                  <a:pt x="2313" y="1959"/>
                </a:lnTo>
                <a:lnTo>
                  <a:pt x="2296" y="1950"/>
                </a:lnTo>
                <a:lnTo>
                  <a:pt x="2278" y="1942"/>
                </a:lnTo>
                <a:lnTo>
                  <a:pt x="2260" y="1935"/>
                </a:lnTo>
                <a:lnTo>
                  <a:pt x="2242" y="1929"/>
                </a:lnTo>
                <a:lnTo>
                  <a:pt x="2223" y="1922"/>
                </a:lnTo>
                <a:lnTo>
                  <a:pt x="2204" y="1918"/>
                </a:lnTo>
                <a:lnTo>
                  <a:pt x="2184" y="1913"/>
                </a:lnTo>
                <a:lnTo>
                  <a:pt x="2165" y="1910"/>
                </a:lnTo>
                <a:lnTo>
                  <a:pt x="2144" y="1908"/>
                </a:lnTo>
                <a:lnTo>
                  <a:pt x="2124" y="1906"/>
                </a:lnTo>
                <a:lnTo>
                  <a:pt x="2101" y="1905"/>
                </a:lnTo>
                <a:lnTo>
                  <a:pt x="2079" y="1904"/>
                </a:lnTo>
                <a:lnTo>
                  <a:pt x="2058" y="1905"/>
                </a:lnTo>
                <a:lnTo>
                  <a:pt x="2036" y="1906"/>
                </a:lnTo>
                <a:lnTo>
                  <a:pt x="2016" y="1908"/>
                </a:lnTo>
                <a:lnTo>
                  <a:pt x="1996" y="1912"/>
                </a:lnTo>
                <a:lnTo>
                  <a:pt x="1976" y="1916"/>
                </a:lnTo>
                <a:lnTo>
                  <a:pt x="1958" y="1920"/>
                </a:lnTo>
                <a:lnTo>
                  <a:pt x="1940" y="1927"/>
                </a:lnTo>
                <a:lnTo>
                  <a:pt x="1921" y="1934"/>
                </a:lnTo>
                <a:lnTo>
                  <a:pt x="1904" y="1941"/>
                </a:lnTo>
                <a:lnTo>
                  <a:pt x="1887" y="1950"/>
                </a:lnTo>
                <a:lnTo>
                  <a:pt x="1870" y="1959"/>
                </a:lnTo>
                <a:lnTo>
                  <a:pt x="1855" y="1969"/>
                </a:lnTo>
                <a:lnTo>
                  <a:pt x="1839" y="1981"/>
                </a:lnTo>
                <a:lnTo>
                  <a:pt x="1824" y="1993"/>
                </a:lnTo>
                <a:lnTo>
                  <a:pt x="1810" y="2005"/>
                </a:lnTo>
                <a:lnTo>
                  <a:pt x="1797" y="2018"/>
                </a:lnTo>
                <a:lnTo>
                  <a:pt x="1784" y="2031"/>
                </a:lnTo>
                <a:lnTo>
                  <a:pt x="1772" y="2045"/>
                </a:lnTo>
                <a:lnTo>
                  <a:pt x="1761" y="2059"/>
                </a:lnTo>
                <a:lnTo>
                  <a:pt x="1752" y="2073"/>
                </a:lnTo>
                <a:lnTo>
                  <a:pt x="1743" y="2087"/>
                </a:lnTo>
                <a:lnTo>
                  <a:pt x="1735" y="2103"/>
                </a:lnTo>
                <a:lnTo>
                  <a:pt x="1728" y="2118"/>
                </a:lnTo>
                <a:lnTo>
                  <a:pt x="1720" y="2133"/>
                </a:lnTo>
                <a:lnTo>
                  <a:pt x="1715" y="2150"/>
                </a:lnTo>
                <a:lnTo>
                  <a:pt x="1711" y="2166"/>
                </a:lnTo>
                <a:lnTo>
                  <a:pt x="1707" y="2182"/>
                </a:lnTo>
                <a:lnTo>
                  <a:pt x="1704" y="2199"/>
                </a:lnTo>
                <a:lnTo>
                  <a:pt x="1702" y="2216"/>
                </a:lnTo>
                <a:lnTo>
                  <a:pt x="1701" y="2234"/>
                </a:lnTo>
                <a:lnTo>
                  <a:pt x="1702" y="2258"/>
                </a:lnTo>
                <a:lnTo>
                  <a:pt x="1703" y="2286"/>
                </a:lnTo>
                <a:lnTo>
                  <a:pt x="1706" y="2319"/>
                </a:lnTo>
                <a:lnTo>
                  <a:pt x="1710" y="2354"/>
                </a:lnTo>
                <a:lnTo>
                  <a:pt x="1716" y="2396"/>
                </a:lnTo>
                <a:lnTo>
                  <a:pt x="1725" y="2441"/>
                </a:lnTo>
                <a:lnTo>
                  <a:pt x="1734" y="2491"/>
                </a:lnTo>
                <a:lnTo>
                  <a:pt x="1745" y="2545"/>
                </a:lnTo>
                <a:lnTo>
                  <a:pt x="2179" y="2552"/>
                </a:lnTo>
                <a:lnTo>
                  <a:pt x="2195" y="2554"/>
                </a:lnTo>
                <a:lnTo>
                  <a:pt x="2212" y="2556"/>
                </a:lnTo>
                <a:lnTo>
                  <a:pt x="2226" y="2560"/>
                </a:lnTo>
                <a:lnTo>
                  <a:pt x="2241" y="2566"/>
                </a:lnTo>
                <a:lnTo>
                  <a:pt x="2254" y="2572"/>
                </a:lnTo>
                <a:lnTo>
                  <a:pt x="2268" y="2580"/>
                </a:lnTo>
                <a:lnTo>
                  <a:pt x="2280" y="2589"/>
                </a:lnTo>
                <a:lnTo>
                  <a:pt x="2291" y="2598"/>
                </a:lnTo>
                <a:lnTo>
                  <a:pt x="2302" y="2609"/>
                </a:lnTo>
                <a:lnTo>
                  <a:pt x="2311" y="2620"/>
                </a:lnTo>
                <a:lnTo>
                  <a:pt x="2319" y="2632"/>
                </a:lnTo>
                <a:lnTo>
                  <a:pt x="2326" y="2645"/>
                </a:lnTo>
                <a:lnTo>
                  <a:pt x="2332" y="2658"/>
                </a:lnTo>
                <a:lnTo>
                  <a:pt x="2336" y="2672"/>
                </a:lnTo>
                <a:lnTo>
                  <a:pt x="2339" y="2685"/>
                </a:lnTo>
                <a:lnTo>
                  <a:pt x="2340" y="2701"/>
                </a:lnTo>
                <a:lnTo>
                  <a:pt x="2339" y="2715"/>
                </a:lnTo>
                <a:lnTo>
                  <a:pt x="2337" y="2729"/>
                </a:lnTo>
                <a:lnTo>
                  <a:pt x="2334" y="2742"/>
                </a:lnTo>
                <a:lnTo>
                  <a:pt x="2329" y="2756"/>
                </a:lnTo>
                <a:lnTo>
                  <a:pt x="2323" y="2769"/>
                </a:lnTo>
                <a:lnTo>
                  <a:pt x="2314" y="2780"/>
                </a:lnTo>
                <a:lnTo>
                  <a:pt x="2306" y="2791"/>
                </a:lnTo>
                <a:lnTo>
                  <a:pt x="2296" y="2801"/>
                </a:lnTo>
                <a:lnTo>
                  <a:pt x="2285" y="2811"/>
                </a:lnTo>
                <a:lnTo>
                  <a:pt x="2274" y="2819"/>
                </a:lnTo>
                <a:lnTo>
                  <a:pt x="2260" y="2826"/>
                </a:lnTo>
                <a:lnTo>
                  <a:pt x="2246" y="2832"/>
                </a:lnTo>
                <a:lnTo>
                  <a:pt x="2232" y="2837"/>
                </a:lnTo>
                <a:lnTo>
                  <a:pt x="2217" y="2841"/>
                </a:lnTo>
                <a:lnTo>
                  <a:pt x="2201" y="2843"/>
                </a:lnTo>
                <a:lnTo>
                  <a:pt x="2185" y="2843"/>
                </a:lnTo>
                <a:lnTo>
                  <a:pt x="1814" y="2843"/>
                </a:lnTo>
                <a:lnTo>
                  <a:pt x="1840" y="2948"/>
                </a:lnTo>
                <a:lnTo>
                  <a:pt x="1850" y="2993"/>
                </a:lnTo>
                <a:lnTo>
                  <a:pt x="1859" y="3032"/>
                </a:lnTo>
                <a:lnTo>
                  <a:pt x="2183" y="3027"/>
                </a:lnTo>
                <a:lnTo>
                  <a:pt x="2199" y="3027"/>
                </a:lnTo>
                <a:lnTo>
                  <a:pt x="2215" y="3029"/>
                </a:lnTo>
                <a:lnTo>
                  <a:pt x="2230" y="3032"/>
                </a:lnTo>
                <a:lnTo>
                  <a:pt x="2244" y="3036"/>
                </a:lnTo>
                <a:lnTo>
                  <a:pt x="2257" y="3042"/>
                </a:lnTo>
                <a:lnTo>
                  <a:pt x="2270" y="3048"/>
                </a:lnTo>
                <a:lnTo>
                  <a:pt x="2282" y="3055"/>
                </a:lnTo>
                <a:lnTo>
                  <a:pt x="2292" y="3064"/>
                </a:lnTo>
                <a:lnTo>
                  <a:pt x="2302" y="3073"/>
                </a:lnTo>
                <a:lnTo>
                  <a:pt x="2310" y="3085"/>
                </a:lnTo>
                <a:lnTo>
                  <a:pt x="2317" y="3095"/>
                </a:lnTo>
                <a:lnTo>
                  <a:pt x="2324" y="3107"/>
                </a:lnTo>
                <a:lnTo>
                  <a:pt x="2328" y="3119"/>
                </a:lnTo>
                <a:lnTo>
                  <a:pt x="2331" y="3133"/>
                </a:lnTo>
                <a:lnTo>
                  <a:pt x="2333" y="3147"/>
                </a:lnTo>
                <a:lnTo>
                  <a:pt x="2333" y="3160"/>
                </a:lnTo>
                <a:lnTo>
                  <a:pt x="2331" y="3174"/>
                </a:lnTo>
                <a:lnTo>
                  <a:pt x="2328" y="3188"/>
                </a:lnTo>
                <a:lnTo>
                  <a:pt x="2324" y="3202"/>
                </a:lnTo>
                <a:lnTo>
                  <a:pt x="2317" y="3214"/>
                </a:lnTo>
                <a:lnTo>
                  <a:pt x="2310" y="3226"/>
                </a:lnTo>
                <a:lnTo>
                  <a:pt x="2302" y="3238"/>
                </a:lnTo>
                <a:lnTo>
                  <a:pt x="2293" y="3249"/>
                </a:lnTo>
                <a:lnTo>
                  <a:pt x="2283" y="3259"/>
                </a:lnTo>
                <a:lnTo>
                  <a:pt x="2271" y="3269"/>
                </a:lnTo>
                <a:lnTo>
                  <a:pt x="2258" y="3277"/>
                </a:lnTo>
                <a:lnTo>
                  <a:pt x="2245" y="3284"/>
                </a:lnTo>
                <a:lnTo>
                  <a:pt x="2232" y="3291"/>
                </a:lnTo>
                <a:lnTo>
                  <a:pt x="2218" y="3297"/>
                </a:lnTo>
                <a:lnTo>
                  <a:pt x="2202" y="3301"/>
                </a:lnTo>
                <a:lnTo>
                  <a:pt x="2187" y="3304"/>
                </a:lnTo>
                <a:lnTo>
                  <a:pt x="2171" y="3306"/>
                </a:lnTo>
                <a:lnTo>
                  <a:pt x="1867" y="3316"/>
                </a:lnTo>
                <a:lnTo>
                  <a:pt x="1865" y="3343"/>
                </a:lnTo>
                <a:lnTo>
                  <a:pt x="1862" y="3367"/>
                </a:lnTo>
                <a:lnTo>
                  <a:pt x="1857" y="3395"/>
                </a:lnTo>
                <a:lnTo>
                  <a:pt x="1852" y="3422"/>
                </a:lnTo>
                <a:lnTo>
                  <a:pt x="1847" y="3448"/>
                </a:lnTo>
                <a:lnTo>
                  <a:pt x="1840" y="3474"/>
                </a:lnTo>
                <a:lnTo>
                  <a:pt x="1833" y="3498"/>
                </a:lnTo>
                <a:lnTo>
                  <a:pt x="1823" y="3522"/>
                </a:lnTo>
                <a:lnTo>
                  <a:pt x="1814" y="3545"/>
                </a:lnTo>
                <a:lnTo>
                  <a:pt x="1803" y="3568"/>
                </a:lnTo>
                <a:lnTo>
                  <a:pt x="1791" y="3590"/>
                </a:lnTo>
                <a:lnTo>
                  <a:pt x="1778" y="3612"/>
                </a:lnTo>
                <a:lnTo>
                  <a:pt x="1761" y="3634"/>
                </a:lnTo>
                <a:lnTo>
                  <a:pt x="1745" y="3655"/>
                </a:lnTo>
                <a:lnTo>
                  <a:pt x="1726" y="3676"/>
                </a:lnTo>
                <a:lnTo>
                  <a:pt x="1705" y="3698"/>
                </a:lnTo>
                <a:lnTo>
                  <a:pt x="1682" y="3718"/>
                </a:lnTo>
                <a:lnTo>
                  <a:pt x="1657" y="3740"/>
                </a:lnTo>
                <a:lnTo>
                  <a:pt x="1686" y="3736"/>
                </a:lnTo>
                <a:lnTo>
                  <a:pt x="1708" y="3732"/>
                </a:lnTo>
                <a:lnTo>
                  <a:pt x="1729" y="3731"/>
                </a:lnTo>
                <a:lnTo>
                  <a:pt x="1746" y="3731"/>
                </a:lnTo>
                <a:lnTo>
                  <a:pt x="1781" y="3734"/>
                </a:lnTo>
                <a:lnTo>
                  <a:pt x="1801" y="3736"/>
                </a:lnTo>
                <a:lnTo>
                  <a:pt x="1824" y="3736"/>
                </a:lnTo>
                <a:lnTo>
                  <a:pt x="1861" y="3737"/>
                </a:lnTo>
                <a:lnTo>
                  <a:pt x="1898" y="3738"/>
                </a:lnTo>
                <a:lnTo>
                  <a:pt x="1934" y="3739"/>
                </a:lnTo>
                <a:lnTo>
                  <a:pt x="1973" y="3741"/>
                </a:lnTo>
                <a:lnTo>
                  <a:pt x="2012" y="3744"/>
                </a:lnTo>
                <a:lnTo>
                  <a:pt x="2051" y="3748"/>
                </a:lnTo>
                <a:lnTo>
                  <a:pt x="2090" y="3752"/>
                </a:lnTo>
                <a:lnTo>
                  <a:pt x="2130" y="3757"/>
                </a:lnTo>
                <a:lnTo>
                  <a:pt x="2191" y="3764"/>
                </a:lnTo>
                <a:lnTo>
                  <a:pt x="2247" y="3769"/>
                </a:lnTo>
                <a:lnTo>
                  <a:pt x="2297" y="3772"/>
                </a:lnTo>
                <a:lnTo>
                  <a:pt x="2343" y="3774"/>
                </a:lnTo>
                <a:lnTo>
                  <a:pt x="2384" y="3775"/>
                </a:lnTo>
                <a:lnTo>
                  <a:pt x="2419" y="3775"/>
                </a:lnTo>
                <a:lnTo>
                  <a:pt x="2450" y="3774"/>
                </a:lnTo>
                <a:lnTo>
                  <a:pt x="2476" y="3771"/>
                </a:lnTo>
                <a:lnTo>
                  <a:pt x="2502" y="3767"/>
                </a:lnTo>
                <a:lnTo>
                  <a:pt x="2530" y="3761"/>
                </a:lnTo>
                <a:lnTo>
                  <a:pt x="2561" y="3752"/>
                </a:lnTo>
                <a:lnTo>
                  <a:pt x="2595" y="3740"/>
                </a:lnTo>
                <a:lnTo>
                  <a:pt x="2629" y="3725"/>
                </a:lnTo>
                <a:lnTo>
                  <a:pt x="2646" y="3717"/>
                </a:lnTo>
                <a:lnTo>
                  <a:pt x="2664" y="3708"/>
                </a:lnTo>
                <a:lnTo>
                  <a:pt x="2682" y="3698"/>
                </a:lnTo>
                <a:lnTo>
                  <a:pt x="2699" y="3687"/>
                </a:lnTo>
                <a:lnTo>
                  <a:pt x="2718" y="3675"/>
                </a:lnTo>
                <a:lnTo>
                  <a:pt x="2735" y="3663"/>
                </a:lnTo>
                <a:lnTo>
                  <a:pt x="2751" y="3661"/>
                </a:lnTo>
                <a:lnTo>
                  <a:pt x="2767" y="3660"/>
                </a:lnTo>
                <a:lnTo>
                  <a:pt x="2782" y="3661"/>
                </a:lnTo>
                <a:lnTo>
                  <a:pt x="2795" y="3664"/>
                </a:lnTo>
                <a:lnTo>
                  <a:pt x="2808" y="3669"/>
                </a:lnTo>
                <a:lnTo>
                  <a:pt x="2814" y="3672"/>
                </a:lnTo>
                <a:lnTo>
                  <a:pt x="2819" y="3675"/>
                </a:lnTo>
                <a:lnTo>
                  <a:pt x="2824" y="3679"/>
                </a:lnTo>
                <a:lnTo>
                  <a:pt x="2828" y="3684"/>
                </a:lnTo>
                <a:lnTo>
                  <a:pt x="2832" y="3689"/>
                </a:lnTo>
                <a:lnTo>
                  <a:pt x="2835" y="3695"/>
                </a:lnTo>
                <a:lnTo>
                  <a:pt x="2837" y="3701"/>
                </a:lnTo>
                <a:lnTo>
                  <a:pt x="2839" y="3707"/>
                </a:lnTo>
                <a:lnTo>
                  <a:pt x="2840" y="3714"/>
                </a:lnTo>
                <a:lnTo>
                  <a:pt x="2841" y="3722"/>
                </a:lnTo>
                <a:lnTo>
                  <a:pt x="2840" y="3730"/>
                </a:lnTo>
                <a:lnTo>
                  <a:pt x="2839" y="3740"/>
                </a:lnTo>
                <a:lnTo>
                  <a:pt x="2837" y="3749"/>
                </a:lnTo>
                <a:lnTo>
                  <a:pt x="2834" y="3759"/>
                </a:lnTo>
                <a:lnTo>
                  <a:pt x="2831" y="3769"/>
                </a:lnTo>
                <a:lnTo>
                  <a:pt x="2826" y="3780"/>
                </a:lnTo>
                <a:lnTo>
                  <a:pt x="2820" y="3792"/>
                </a:lnTo>
                <a:lnTo>
                  <a:pt x="2814" y="3804"/>
                </a:lnTo>
                <a:lnTo>
                  <a:pt x="2797" y="3830"/>
                </a:lnTo>
                <a:lnTo>
                  <a:pt x="2776" y="38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Calibri"/>
              <a:ea typeface="宋体" panose="02010600030101010101" pitchFamily="2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881202" y="4471495"/>
            <a:ext cx="275658" cy="207263"/>
            <a:chOff x="2231238" y="1865312"/>
            <a:chExt cx="514350" cy="386732"/>
          </a:xfrm>
          <a:solidFill>
            <a:schemeClr val="bg1"/>
          </a:solidFill>
        </p:grpSpPr>
        <p:sp>
          <p:nvSpPr>
            <p:cNvPr id="19" name="Freeform 11">
              <a:hlinkClick r:id="rId3"/>
            </p:cNvPr>
            <p:cNvSpPr/>
            <p:nvPr/>
          </p:nvSpPr>
          <p:spPr bwMode="auto">
            <a:xfrm>
              <a:off x="2231238" y="1993281"/>
              <a:ext cx="514350" cy="258763"/>
            </a:xfrm>
            <a:custGeom>
              <a:gdLst>
                <a:gd name="T0" fmla="*/ 324 w 324"/>
                <a:gd name="T1" fmla="*/ 0 h 163"/>
                <a:gd name="T2" fmla="*/ 270 w 324"/>
                <a:gd name="T3" fmla="*/ 163 h 163"/>
                <a:gd name="T4" fmla="*/ 0 w 324"/>
                <a:gd name="T5" fmla="*/ 163 h 163"/>
                <a:gd name="T6" fmla="*/ 54 w 324"/>
                <a:gd name="T7" fmla="*/ 0 h 163"/>
                <a:gd name="T8" fmla="*/ 324 w 324"/>
                <a:gd name="T9" fmla="*/ 0 h 16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4" h="163">
                  <a:moveTo>
                    <a:pt x="324" y="0"/>
                  </a:moveTo>
                  <a:lnTo>
                    <a:pt x="270" y="163"/>
                  </a:lnTo>
                  <a:lnTo>
                    <a:pt x="0" y="163"/>
                  </a:lnTo>
                  <a:lnTo>
                    <a:pt x="54" y="0"/>
                  </a:lnTo>
                  <a:lnTo>
                    <a:pt x="324" y="0"/>
                  </a:ln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20" name="Freeform 12"/>
            <p:cNvSpPr/>
            <p:nvPr/>
          </p:nvSpPr>
          <p:spPr bwMode="auto">
            <a:xfrm>
              <a:off x="2236788" y="1865312"/>
              <a:ext cx="449262" cy="338138"/>
            </a:xfrm>
            <a:custGeom>
              <a:gdLst>
                <a:gd name="T0" fmla="*/ 44 w 283"/>
                <a:gd name="T1" fmla="*/ 81 h 213"/>
                <a:gd name="T2" fmla="*/ 49 w 283"/>
                <a:gd name="T3" fmla="*/ 71 h 213"/>
                <a:gd name="T4" fmla="*/ 59 w 283"/>
                <a:gd name="T5" fmla="*/ 71 h 213"/>
                <a:gd name="T6" fmla="*/ 283 w 283"/>
                <a:gd name="T7" fmla="*/ 71 h 213"/>
                <a:gd name="T8" fmla="*/ 283 w 283"/>
                <a:gd name="T9" fmla="*/ 43 h 213"/>
                <a:gd name="T10" fmla="*/ 184 w 283"/>
                <a:gd name="T11" fmla="*/ 43 h 213"/>
                <a:gd name="T12" fmla="*/ 149 w 283"/>
                <a:gd name="T13" fmla="*/ 0 h 213"/>
                <a:gd name="T14" fmla="*/ 18 w 283"/>
                <a:gd name="T15" fmla="*/ 0 h 213"/>
                <a:gd name="T16" fmla="*/ 0 w 283"/>
                <a:gd name="T17" fmla="*/ 43 h 213"/>
                <a:gd name="T18" fmla="*/ 0 w 283"/>
                <a:gd name="T19" fmla="*/ 213 h 213"/>
                <a:gd name="T20" fmla="*/ 44 w 283"/>
                <a:gd name="T21" fmla="*/ 81 h 2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3" h="213">
                  <a:moveTo>
                    <a:pt x="44" y="81"/>
                  </a:moveTo>
                  <a:lnTo>
                    <a:pt x="49" y="71"/>
                  </a:lnTo>
                  <a:lnTo>
                    <a:pt x="59" y="71"/>
                  </a:lnTo>
                  <a:lnTo>
                    <a:pt x="283" y="71"/>
                  </a:lnTo>
                  <a:lnTo>
                    <a:pt x="283" y="43"/>
                  </a:lnTo>
                  <a:lnTo>
                    <a:pt x="184" y="43"/>
                  </a:lnTo>
                  <a:lnTo>
                    <a:pt x="149" y="0"/>
                  </a:lnTo>
                  <a:lnTo>
                    <a:pt x="18" y="0"/>
                  </a:lnTo>
                  <a:lnTo>
                    <a:pt x="0" y="43"/>
                  </a:lnTo>
                  <a:lnTo>
                    <a:pt x="0" y="213"/>
                  </a:lnTo>
                  <a:lnTo>
                    <a:pt x="44" y="8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54" name="Freeform 134"/>
          <p:cNvSpPr/>
          <p:nvPr/>
        </p:nvSpPr>
        <p:spPr bwMode="auto">
          <a:xfrm>
            <a:off x="4558752" y="4413453"/>
            <a:ext cx="143882" cy="322288"/>
          </a:xfrm>
          <a:custGeom>
            <a:gdLst>
              <a:gd name="T0" fmla="*/ 18 w 21"/>
              <a:gd name="T1" fmla="*/ 26 h 47"/>
              <a:gd name="T2" fmla="*/ 18 w 21"/>
              <a:gd name="T3" fmla="*/ 2 h 47"/>
              <a:gd name="T4" fmla="*/ 16 w 21"/>
              <a:gd name="T5" fmla="*/ 0 h 47"/>
              <a:gd name="T6" fmla="*/ 14 w 21"/>
              <a:gd name="T7" fmla="*/ 2 h 47"/>
              <a:gd name="T8" fmla="*/ 14 w 21"/>
              <a:gd name="T9" fmla="*/ 26 h 47"/>
              <a:gd name="T10" fmla="*/ 11 w 21"/>
              <a:gd name="T11" fmla="*/ 30 h 47"/>
              <a:gd name="T12" fmla="*/ 12 w 21"/>
              <a:gd name="T13" fmla="*/ 32 h 47"/>
              <a:gd name="T14" fmla="*/ 1 w 21"/>
              <a:gd name="T15" fmla="*/ 43 h 47"/>
              <a:gd name="T16" fmla="*/ 1 w 21"/>
              <a:gd name="T17" fmla="*/ 46 h 47"/>
              <a:gd name="T18" fmla="*/ 3 w 21"/>
              <a:gd name="T19" fmla="*/ 47 h 47"/>
              <a:gd name="T20" fmla="*/ 4 w 21"/>
              <a:gd name="T21" fmla="*/ 46 h 47"/>
              <a:gd name="T22" fmla="*/ 15 w 21"/>
              <a:gd name="T23" fmla="*/ 34 h 47"/>
              <a:gd name="T24" fmla="*/ 16 w 21"/>
              <a:gd name="T25" fmla="*/ 35 h 47"/>
              <a:gd name="T26" fmla="*/ 21 w 21"/>
              <a:gd name="T27" fmla="*/ 30 h 47"/>
              <a:gd name="T28" fmla="*/ 18 w 21"/>
              <a:gd name="T29" fmla="*/ 26 h 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" h="47">
                <a:moveTo>
                  <a:pt x="18" y="26"/>
                </a:moveTo>
                <a:cubicBezTo>
                  <a:pt x="18" y="2"/>
                  <a:pt x="18" y="2"/>
                  <a:pt x="18" y="2"/>
                </a:cubicBezTo>
                <a:cubicBezTo>
                  <a:pt x="18" y="0"/>
                  <a:pt x="17" y="0"/>
                  <a:pt x="16" y="0"/>
                </a:cubicBezTo>
                <a:cubicBezTo>
                  <a:pt x="15" y="0"/>
                  <a:pt x="14" y="0"/>
                  <a:pt x="14" y="2"/>
                </a:cubicBezTo>
                <a:cubicBezTo>
                  <a:pt x="14" y="26"/>
                  <a:pt x="14" y="26"/>
                  <a:pt x="14" y="26"/>
                </a:cubicBezTo>
                <a:cubicBezTo>
                  <a:pt x="12" y="26"/>
                  <a:pt x="11" y="28"/>
                  <a:pt x="11" y="30"/>
                </a:cubicBezTo>
                <a:cubicBezTo>
                  <a:pt x="11" y="30"/>
                  <a:pt x="11" y="31"/>
                  <a:pt x="12" y="32"/>
                </a:cubicBezTo>
                <a:cubicBezTo>
                  <a:pt x="1" y="43"/>
                  <a:pt x="1" y="43"/>
                  <a:pt x="1" y="43"/>
                </a:cubicBezTo>
                <a:cubicBezTo>
                  <a:pt x="0" y="44"/>
                  <a:pt x="0" y="46"/>
                  <a:pt x="1" y="46"/>
                </a:cubicBezTo>
                <a:cubicBezTo>
                  <a:pt x="2" y="47"/>
                  <a:pt x="2" y="47"/>
                  <a:pt x="3" y="47"/>
                </a:cubicBezTo>
                <a:cubicBezTo>
                  <a:pt x="3" y="47"/>
                  <a:pt x="4" y="47"/>
                  <a:pt x="4" y="46"/>
                </a:cubicBezTo>
                <a:cubicBezTo>
                  <a:pt x="15" y="34"/>
                  <a:pt x="15" y="34"/>
                  <a:pt x="15" y="34"/>
                </a:cubicBezTo>
                <a:cubicBezTo>
                  <a:pt x="15" y="35"/>
                  <a:pt x="16" y="35"/>
                  <a:pt x="16" y="35"/>
                </a:cubicBezTo>
                <a:cubicBezTo>
                  <a:pt x="19" y="35"/>
                  <a:pt x="21" y="32"/>
                  <a:pt x="21" y="30"/>
                </a:cubicBezTo>
                <a:cubicBezTo>
                  <a:pt x="21" y="28"/>
                  <a:pt x="20" y="26"/>
                  <a:pt x="18" y="2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-478083" y="0"/>
            <a:ext cx="4995206" cy="1646173"/>
            <a:chOff x="-478083" y="0"/>
            <a:chExt cx="4995206" cy="1646173"/>
          </a:xfrm>
        </p:grpSpPr>
        <p:grpSp>
          <p:nvGrpSpPr>
            <p:cNvPr id="36" name="组合 35"/>
            <p:cNvGrpSpPr/>
            <p:nvPr/>
          </p:nvGrpSpPr>
          <p:grpSpPr>
            <a:xfrm>
              <a:off x="-478083" y="0"/>
              <a:ext cx="2556446" cy="1646173"/>
              <a:chOff x="-478083" y="0"/>
              <a:chExt cx="2556446" cy="1646173"/>
            </a:xfrm>
          </p:grpSpPr>
          <p:sp>
            <p:nvSpPr>
              <p:cNvPr id="38" name="任意多边形 37"/>
              <p:cNvSpPr/>
              <p:nvPr/>
            </p:nvSpPr>
            <p:spPr bwMode="auto">
              <a:xfrm rot="16200000" flipH="1">
                <a:off x="-106835" y="-165298"/>
                <a:ext cx="1134050" cy="1464647"/>
              </a:xfrm>
              <a:custGeom>
                <a:gdLst>
                  <a:gd name="connsiteX0" fmla="*/ 3876309 w 3876309"/>
                  <a:gd name="connsiteY0" fmla="*/ 2503162 h 5006323"/>
                  <a:gd name="connsiteX1" fmla="*/ 1407135 w 3876309"/>
                  <a:gd name="connsiteY1" fmla="*/ 5006323 h 5006323"/>
                  <a:gd name="connsiteX2" fmla="*/ 0 w 3876309"/>
                  <a:gd name="connsiteY2" fmla="*/ 3579819 h 5006323"/>
                  <a:gd name="connsiteX3" fmla="*/ 0 w 3876309"/>
                  <a:gd name="connsiteY3" fmla="*/ 1426505 h 5006323"/>
                  <a:gd name="connsiteX4" fmla="*/ 1407135 w 3876309"/>
                  <a:gd name="connsiteY4" fmla="*/ 0 h 5006323"/>
                  <a:gd name="connsiteX5" fmla="*/ 3876309 w 3876309"/>
                  <a:gd name="connsiteY5" fmla="*/ 2503162 h 500632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6309" h="5006323">
                    <a:moveTo>
                      <a:pt x="3876309" y="2503162"/>
                    </a:moveTo>
                    <a:lnTo>
                      <a:pt x="1407135" y="5006323"/>
                    </a:lnTo>
                    <a:lnTo>
                      <a:pt x="0" y="3579819"/>
                    </a:lnTo>
                    <a:lnTo>
                      <a:pt x="0" y="1426505"/>
                    </a:lnTo>
                    <a:lnTo>
                      <a:pt x="1407135" y="0"/>
                    </a:lnTo>
                    <a:lnTo>
                      <a:pt x="3876309" y="2503162"/>
                    </a:lnTo>
                    <a:close/>
                  </a:path>
                </a:pathLst>
              </a:custGeom>
              <a:solidFill>
                <a:srgbClr val="F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任意多边形 38"/>
              <p:cNvSpPr/>
              <p:nvPr/>
            </p:nvSpPr>
            <p:spPr bwMode="auto">
              <a:xfrm rot="16200000" flipH="1">
                <a:off x="7843" y="-49419"/>
                <a:ext cx="910045" cy="1008884"/>
              </a:xfrm>
              <a:custGeom>
                <a:gdLst>
                  <a:gd name="connsiteX0" fmla="*/ 3110632 w 3110632"/>
                  <a:gd name="connsiteY0" fmla="*/ 1722409 h 3448475"/>
                  <a:gd name="connsiteX1" fmla="*/ 1407136 w 3110632"/>
                  <a:gd name="connsiteY1" fmla="*/ 3448475 h 3448475"/>
                  <a:gd name="connsiteX2" fmla="*/ 0 w 3110632"/>
                  <a:gd name="connsiteY2" fmla="*/ 2018070 h 3448475"/>
                  <a:gd name="connsiteX3" fmla="*/ 0 w 3110632"/>
                  <a:gd name="connsiteY3" fmla="*/ 1427375 h 3448475"/>
                  <a:gd name="connsiteX4" fmla="*/ 1407136 w 3110632"/>
                  <a:gd name="connsiteY4" fmla="*/ 0 h 3448475"/>
                  <a:gd name="connsiteX5" fmla="*/ 3110632 w 3110632"/>
                  <a:gd name="connsiteY5" fmla="*/ 1722409 h 34484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0632" h="3448475">
                    <a:moveTo>
                      <a:pt x="3110632" y="1722409"/>
                    </a:moveTo>
                    <a:lnTo>
                      <a:pt x="1407136" y="3448475"/>
                    </a:lnTo>
                    <a:lnTo>
                      <a:pt x="0" y="2018070"/>
                    </a:lnTo>
                    <a:lnTo>
                      <a:pt x="0" y="1427375"/>
                    </a:lnTo>
                    <a:lnTo>
                      <a:pt x="1407136" y="0"/>
                    </a:lnTo>
                    <a:lnTo>
                      <a:pt x="3110632" y="1722409"/>
                    </a:lnTo>
                    <a:close/>
                  </a:path>
                </a:pathLst>
              </a:custGeom>
              <a:solidFill>
                <a:srgbClr val="FCC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6" name="Freeform 24"/>
              <p:cNvSpPr/>
              <p:nvPr/>
            </p:nvSpPr>
            <p:spPr bwMode="auto">
              <a:xfrm rot="16200000" flipH="1">
                <a:off x="1463247" y="195415"/>
                <a:ext cx="610780" cy="619452"/>
              </a:xfrm>
              <a:custGeom>
                <a:gdLst>
                  <a:gd name="T0" fmla="*/ 758 w 1516"/>
                  <a:gd name="T1" fmla="*/ 1158 h 1158"/>
                  <a:gd name="T2" fmla="*/ 0 w 1516"/>
                  <a:gd name="T3" fmla="*/ 579 h 1158"/>
                  <a:gd name="T4" fmla="*/ 758 w 1516"/>
                  <a:gd name="T5" fmla="*/ 0 h 1158"/>
                  <a:gd name="T6" fmla="*/ 1516 w 1516"/>
                  <a:gd name="T7" fmla="*/ 579 h 1158"/>
                  <a:gd name="T8" fmla="*/ 758 w 1516"/>
                  <a:gd name="T9" fmla="*/ 1158 h 11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6" h="1158">
                    <a:moveTo>
                      <a:pt x="758" y="1158"/>
                    </a:moveTo>
                    <a:lnTo>
                      <a:pt x="0" y="579"/>
                    </a:lnTo>
                    <a:lnTo>
                      <a:pt x="758" y="0"/>
                    </a:lnTo>
                    <a:lnTo>
                      <a:pt x="1516" y="579"/>
                    </a:lnTo>
                    <a:lnTo>
                      <a:pt x="758" y="1158"/>
                    </a:lnTo>
                    <a:close/>
                  </a:path>
                </a:pathLst>
              </a:custGeom>
              <a:solidFill>
                <a:srgbClr val="F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30"/>
              <p:cNvSpPr/>
              <p:nvPr/>
            </p:nvSpPr>
            <p:spPr bwMode="auto">
              <a:xfrm rot="16200000" flipH="1">
                <a:off x="-473607" y="103015"/>
                <a:ext cx="608362" cy="617313"/>
              </a:xfrm>
              <a:custGeom>
                <a:gdLst>
                  <a:gd name="T0" fmla="*/ 755 w 1510"/>
                  <a:gd name="T1" fmla="*/ 1154 h 1154"/>
                  <a:gd name="T2" fmla="*/ 0 w 1510"/>
                  <a:gd name="T3" fmla="*/ 577 h 1154"/>
                  <a:gd name="T4" fmla="*/ 755 w 1510"/>
                  <a:gd name="T5" fmla="*/ 0 h 1154"/>
                  <a:gd name="T6" fmla="*/ 1510 w 1510"/>
                  <a:gd name="T7" fmla="*/ 577 h 1154"/>
                  <a:gd name="T8" fmla="*/ 755 w 1510"/>
                  <a:gd name="T9" fmla="*/ 1154 h 11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0" h="1154">
                    <a:moveTo>
                      <a:pt x="755" y="1154"/>
                    </a:moveTo>
                    <a:lnTo>
                      <a:pt x="0" y="577"/>
                    </a:lnTo>
                    <a:lnTo>
                      <a:pt x="755" y="0"/>
                    </a:lnTo>
                    <a:lnTo>
                      <a:pt x="1510" y="577"/>
                    </a:lnTo>
                    <a:lnTo>
                      <a:pt x="755" y="1154"/>
                    </a:lnTo>
                    <a:close/>
                  </a:path>
                </a:pathLst>
              </a:custGeom>
              <a:noFill/>
              <a:ln w="3492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48" name="组合 47"/>
              <p:cNvGrpSpPr/>
              <p:nvPr/>
            </p:nvGrpSpPr>
            <p:grpSpPr>
              <a:xfrm>
                <a:off x="-88187" y="663103"/>
                <a:ext cx="1509576" cy="983070"/>
                <a:chOff x="307200" y="586524"/>
                <a:chExt cx="1072765" cy="698609"/>
              </a:xfrm>
            </p:grpSpPr>
            <p:sp>
              <p:nvSpPr>
                <p:cNvPr id="49" name="Freeform 25"/>
                <p:cNvSpPr/>
                <p:nvPr/>
              </p:nvSpPr>
              <p:spPr bwMode="auto">
                <a:xfrm rot="16200000" flipH="1">
                  <a:off x="1053310" y="584195"/>
                  <a:ext cx="324325" cy="328984"/>
                </a:xfrm>
                <a:custGeom>
                  <a:gdLst>
                    <a:gd name="T0" fmla="*/ 403 w 805"/>
                    <a:gd name="T1" fmla="*/ 615 h 615"/>
                    <a:gd name="T2" fmla="*/ 0 w 805"/>
                    <a:gd name="T3" fmla="*/ 307 h 615"/>
                    <a:gd name="T4" fmla="*/ 403 w 805"/>
                    <a:gd name="T5" fmla="*/ 0 h 615"/>
                    <a:gd name="T6" fmla="*/ 805 w 805"/>
                    <a:gd name="T7" fmla="*/ 307 h 615"/>
                    <a:gd name="T8" fmla="*/ 403 w 805"/>
                    <a:gd name="T9" fmla="*/ 615 h 6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5" h="615">
                      <a:moveTo>
                        <a:pt x="403" y="615"/>
                      </a:moveTo>
                      <a:lnTo>
                        <a:pt x="0" y="307"/>
                      </a:lnTo>
                      <a:lnTo>
                        <a:pt x="403" y="0"/>
                      </a:lnTo>
                      <a:lnTo>
                        <a:pt x="805" y="307"/>
                      </a:lnTo>
                      <a:lnTo>
                        <a:pt x="403" y="615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Freeform 26"/>
                <p:cNvSpPr/>
                <p:nvPr/>
              </p:nvSpPr>
              <p:spPr bwMode="auto">
                <a:xfrm rot="16200000" flipH="1">
                  <a:off x="1051997" y="950526"/>
                  <a:ext cx="153098" cy="155130"/>
                </a:xfrm>
                <a:custGeom>
                  <a:gdLst>
                    <a:gd name="T0" fmla="*/ 190 w 380"/>
                    <a:gd name="T1" fmla="*/ 290 h 290"/>
                    <a:gd name="T2" fmla="*/ 0 w 380"/>
                    <a:gd name="T3" fmla="*/ 145 h 290"/>
                    <a:gd name="T4" fmla="*/ 190 w 380"/>
                    <a:gd name="T5" fmla="*/ 0 h 290"/>
                    <a:gd name="T6" fmla="*/ 380 w 380"/>
                    <a:gd name="T7" fmla="*/ 145 h 290"/>
                    <a:gd name="T8" fmla="*/ 190 w 380"/>
                    <a:gd name="T9" fmla="*/ 290 h 29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0" h="290">
                      <a:moveTo>
                        <a:pt x="190" y="290"/>
                      </a:moveTo>
                      <a:lnTo>
                        <a:pt x="0" y="145"/>
                      </a:lnTo>
                      <a:lnTo>
                        <a:pt x="190" y="0"/>
                      </a:lnTo>
                      <a:lnTo>
                        <a:pt x="380" y="145"/>
                      </a:lnTo>
                      <a:lnTo>
                        <a:pt x="190" y="290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Freeform 27"/>
                <p:cNvSpPr/>
                <p:nvPr/>
              </p:nvSpPr>
              <p:spPr bwMode="auto">
                <a:xfrm rot="16200000" flipH="1">
                  <a:off x="941024" y="918134"/>
                  <a:ext cx="109183" cy="110731"/>
                </a:xfrm>
                <a:custGeom>
                  <a:gdLst>
                    <a:gd name="T0" fmla="*/ 134 w 271"/>
                    <a:gd name="T1" fmla="*/ 207 h 207"/>
                    <a:gd name="T2" fmla="*/ 0 w 271"/>
                    <a:gd name="T3" fmla="*/ 104 h 207"/>
                    <a:gd name="T4" fmla="*/ 134 w 271"/>
                    <a:gd name="T5" fmla="*/ 0 h 207"/>
                    <a:gd name="T6" fmla="*/ 271 w 271"/>
                    <a:gd name="T7" fmla="*/ 104 h 207"/>
                    <a:gd name="T8" fmla="*/ 134 w 271"/>
                    <a:gd name="T9" fmla="*/ 207 h 20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1" h="206">
                      <a:moveTo>
                        <a:pt x="134" y="207"/>
                      </a:moveTo>
                      <a:lnTo>
                        <a:pt x="0" y="104"/>
                      </a:lnTo>
                      <a:lnTo>
                        <a:pt x="134" y="0"/>
                      </a:lnTo>
                      <a:lnTo>
                        <a:pt x="271" y="104"/>
                      </a:lnTo>
                      <a:lnTo>
                        <a:pt x="134" y="207"/>
                      </a:lnTo>
                      <a:close/>
                    </a:path>
                  </a:pathLst>
                </a:custGeom>
                <a:solidFill>
                  <a:srgbClr val="FF8E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" name="Freeform 28"/>
                <p:cNvSpPr/>
                <p:nvPr/>
              </p:nvSpPr>
              <p:spPr bwMode="auto">
                <a:xfrm rot="16200000" flipH="1">
                  <a:off x="921989" y="1077184"/>
                  <a:ext cx="66477" cy="67402"/>
                </a:xfrm>
                <a:custGeom>
                  <a:gdLst>
                    <a:gd name="T0" fmla="*/ 81 w 165"/>
                    <a:gd name="T1" fmla="*/ 126 h 126"/>
                    <a:gd name="T2" fmla="*/ 0 w 165"/>
                    <a:gd name="T3" fmla="*/ 62 h 126"/>
                    <a:gd name="T4" fmla="*/ 81 w 165"/>
                    <a:gd name="T5" fmla="*/ 0 h 126"/>
                    <a:gd name="T6" fmla="*/ 165 w 165"/>
                    <a:gd name="T7" fmla="*/ 62 h 126"/>
                    <a:gd name="T8" fmla="*/ 81 w 165"/>
                    <a:gd name="T9" fmla="*/ 126 h 12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5" h="125">
                      <a:moveTo>
                        <a:pt x="81" y="126"/>
                      </a:moveTo>
                      <a:lnTo>
                        <a:pt x="0" y="62"/>
                      </a:lnTo>
                      <a:lnTo>
                        <a:pt x="81" y="0"/>
                      </a:lnTo>
                      <a:lnTo>
                        <a:pt x="165" y="62"/>
                      </a:lnTo>
                      <a:lnTo>
                        <a:pt x="81" y="126"/>
                      </a:lnTo>
                      <a:close/>
                    </a:path>
                  </a:pathLst>
                </a:custGeom>
                <a:solidFill>
                  <a:srgbClr val="FEB0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29"/>
                <p:cNvSpPr/>
                <p:nvPr/>
              </p:nvSpPr>
              <p:spPr bwMode="auto">
                <a:xfrm rot="16200000" flipH="1">
                  <a:off x="899124" y="1032458"/>
                  <a:ext cx="33037" cy="33166"/>
                </a:xfrm>
                <a:custGeom>
                  <a:gdLst>
                    <a:gd name="T0" fmla="*/ 40 w 82"/>
                    <a:gd name="T1" fmla="*/ 62 h 62"/>
                    <a:gd name="T2" fmla="*/ 0 w 82"/>
                    <a:gd name="T3" fmla="*/ 30 h 62"/>
                    <a:gd name="T4" fmla="*/ 40 w 82"/>
                    <a:gd name="T5" fmla="*/ 0 h 62"/>
                    <a:gd name="T6" fmla="*/ 82 w 82"/>
                    <a:gd name="T7" fmla="*/ 30 h 62"/>
                    <a:gd name="T8" fmla="*/ 40 w 82"/>
                    <a:gd name="T9" fmla="*/ 62 h 6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62">
                      <a:moveTo>
                        <a:pt x="40" y="62"/>
                      </a:moveTo>
                      <a:lnTo>
                        <a:pt x="0" y="30"/>
                      </a:lnTo>
                      <a:lnTo>
                        <a:pt x="40" y="0"/>
                      </a:lnTo>
                      <a:lnTo>
                        <a:pt x="82" y="30"/>
                      </a:lnTo>
                      <a:lnTo>
                        <a:pt x="40" y="62"/>
                      </a:lnTo>
                      <a:close/>
                    </a:path>
                  </a:pathLst>
                </a:custGeom>
                <a:solidFill>
                  <a:srgbClr val="FF6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Freeform 31"/>
                <p:cNvSpPr/>
                <p:nvPr/>
              </p:nvSpPr>
              <p:spPr bwMode="auto">
                <a:xfrm rot="16200000" flipH="1">
                  <a:off x="309437" y="978715"/>
                  <a:ext cx="304181" cy="308656"/>
                </a:xfrm>
                <a:custGeom>
                  <a:gdLst>
                    <a:gd name="T0" fmla="*/ 377 w 755"/>
                    <a:gd name="T1" fmla="*/ 577 h 577"/>
                    <a:gd name="T2" fmla="*/ 0 w 755"/>
                    <a:gd name="T3" fmla="*/ 288 h 577"/>
                    <a:gd name="T4" fmla="*/ 377 w 755"/>
                    <a:gd name="T5" fmla="*/ 0 h 577"/>
                    <a:gd name="T6" fmla="*/ 755 w 755"/>
                    <a:gd name="T7" fmla="*/ 288 h 577"/>
                    <a:gd name="T8" fmla="*/ 377 w 755"/>
                    <a:gd name="T9" fmla="*/ 577 h 57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5" h="577">
                      <a:moveTo>
                        <a:pt x="377" y="577"/>
                      </a:moveTo>
                      <a:lnTo>
                        <a:pt x="0" y="288"/>
                      </a:lnTo>
                      <a:lnTo>
                        <a:pt x="377" y="0"/>
                      </a:lnTo>
                      <a:lnTo>
                        <a:pt x="755" y="288"/>
                      </a:lnTo>
                      <a:lnTo>
                        <a:pt x="377" y="577"/>
                      </a:lnTo>
                      <a:close/>
                    </a:path>
                  </a:pathLst>
                </a:custGeom>
                <a:noFill/>
                <a:ln w="17463" cap="flat">
                  <a:solidFill>
                    <a:srgbClr val="FCC02E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7" name="文本框 36"/>
            <p:cNvSpPr txBox="1"/>
            <p:nvPr/>
          </p:nvSpPr>
          <p:spPr>
            <a:xfrm>
              <a:off x="797694" y="435543"/>
              <a:ext cx="37194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</a:t>
              </a:r>
              <a:r>
                <a:rPr lang="zh-CN" altLang="en-US" sz="3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4017" p14:dur="2000"/>
    </mc:Choice>
    <mc:Fallback>
      <p:transition spd="slow" advClick="0" advTm="40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" name="稻壳儿小白白(http://dwz.cn/Wu2UP)"/>
          <p:cNvSpPr txBox="1">
            <a:spLocks noChangeArrowheads="1"/>
          </p:cNvSpPr>
          <p:nvPr/>
        </p:nvSpPr>
        <p:spPr bwMode="auto">
          <a:xfrm>
            <a:off x="1114368" y="4943108"/>
            <a:ext cx="1952625" cy="2460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2F2F2F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市场占有率</a:t>
            </a:r>
            <a:endParaRPr lang="en-US" altLang="zh-CN" sz="1600" b="1">
              <a:solidFill>
                <a:srgbClr val="2F2F2F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稻壳儿小白白(http://dwz.cn/Wu2UP)"/>
          <p:cNvSpPr txBox="1">
            <a:spLocks noChangeArrowheads="1"/>
          </p:cNvSpPr>
          <p:nvPr/>
        </p:nvSpPr>
        <p:spPr bwMode="auto">
          <a:xfrm>
            <a:off x="1114368" y="5257433"/>
            <a:ext cx="2020888" cy="369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2F2F2F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2F2F2F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稻壳儿小白白(http://dwz.cn/Wu2UP)"/>
          <p:cNvSpPr txBox="1">
            <a:spLocks noChangeArrowheads="1"/>
          </p:cNvSpPr>
          <p:nvPr/>
        </p:nvSpPr>
        <p:spPr bwMode="auto">
          <a:xfrm>
            <a:off x="3866642" y="4942511"/>
            <a:ext cx="1952625" cy="2460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2F2F2F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市场占有率</a:t>
            </a:r>
            <a:endParaRPr lang="en-US" altLang="zh-CN" sz="1600" b="1">
              <a:solidFill>
                <a:srgbClr val="2F2F2F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稻壳儿小白白(http://dwz.cn/Wu2UP)"/>
          <p:cNvSpPr txBox="1">
            <a:spLocks noChangeArrowheads="1"/>
          </p:cNvSpPr>
          <p:nvPr/>
        </p:nvSpPr>
        <p:spPr bwMode="auto">
          <a:xfrm>
            <a:off x="3866642" y="5256836"/>
            <a:ext cx="2020888" cy="369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2F2F2F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2F2F2F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稻壳儿小白白(http://dwz.cn/Wu2UP)"/>
          <p:cNvSpPr txBox="1">
            <a:spLocks noChangeArrowheads="1"/>
          </p:cNvSpPr>
          <p:nvPr/>
        </p:nvSpPr>
        <p:spPr bwMode="auto">
          <a:xfrm>
            <a:off x="6347675" y="4943108"/>
            <a:ext cx="1952625" cy="2460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2F2F2F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市场占有率</a:t>
            </a:r>
            <a:endParaRPr lang="en-US" altLang="zh-CN" sz="1600" b="1">
              <a:solidFill>
                <a:srgbClr val="2F2F2F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稻壳儿小白白(http://dwz.cn/Wu2UP)"/>
          <p:cNvSpPr txBox="1">
            <a:spLocks noChangeArrowheads="1"/>
          </p:cNvSpPr>
          <p:nvPr/>
        </p:nvSpPr>
        <p:spPr bwMode="auto">
          <a:xfrm>
            <a:off x="6347675" y="5257433"/>
            <a:ext cx="2020888" cy="369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2F2F2F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2F2F2F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稻壳儿小白白(http://dwz.cn/Wu2UP)"/>
          <p:cNvSpPr txBox="1">
            <a:spLocks noChangeArrowheads="1"/>
          </p:cNvSpPr>
          <p:nvPr/>
        </p:nvSpPr>
        <p:spPr bwMode="auto">
          <a:xfrm>
            <a:off x="9056407" y="4942511"/>
            <a:ext cx="1952625" cy="2460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rgbClr val="2F2F2F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市场占有率</a:t>
            </a:r>
            <a:endParaRPr lang="en-US" altLang="zh-CN" sz="1600" b="1">
              <a:solidFill>
                <a:srgbClr val="2F2F2F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稻壳儿小白白(http://dwz.cn/Wu2UP)"/>
          <p:cNvSpPr txBox="1">
            <a:spLocks noChangeArrowheads="1"/>
          </p:cNvSpPr>
          <p:nvPr/>
        </p:nvSpPr>
        <p:spPr bwMode="auto">
          <a:xfrm>
            <a:off x="9056407" y="5256836"/>
            <a:ext cx="2020888" cy="3698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2F2F2F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2F2F2F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MH_Other_7"/>
          <p:cNvSpPr/>
          <p:nvPr>
            <p:custDataLst>
              <p:tags r:id="rId2"/>
            </p:custDataLst>
          </p:nvPr>
        </p:nvSpPr>
        <p:spPr bwMode="gray">
          <a:xfrm>
            <a:off x="1653718" y="2147888"/>
            <a:ext cx="814388" cy="2649537"/>
          </a:xfrm>
          <a:custGeom>
            <a:gdLst>
              <a:gd name="T0" fmla="*/ 2147483647 w 919"/>
              <a:gd name="T1" fmla="*/ 2147483647 h 1497"/>
              <a:gd name="T2" fmla="*/ 2147483647 w 919"/>
              <a:gd name="T3" fmla="*/ 2147483647 h 1497"/>
              <a:gd name="T4" fmla="*/ 2147483647 w 919"/>
              <a:gd name="T5" fmla="*/ 2147483647 h 1497"/>
              <a:gd name="T6" fmla="*/ 2147483647 w 919"/>
              <a:gd name="T7" fmla="*/ 2147483647 h 1497"/>
              <a:gd name="T8" fmla="*/ 2147483647 w 919"/>
              <a:gd name="T9" fmla="*/ 2147483647 h 1497"/>
              <a:gd name="T10" fmla="*/ 2147483647 w 919"/>
              <a:gd name="T11" fmla="*/ 0 h 1497"/>
              <a:gd name="T12" fmla="*/ 2147483647 w 919"/>
              <a:gd name="T13" fmla="*/ 2147483647 h 14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1497"/>
              <a:gd name="T23" fmla="*/ 919 w 919"/>
              <a:gd name="T24" fmla="*/ 1497 h 1497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1497">
                <a:moveTo>
                  <a:pt x="7" y="76"/>
                </a:moveTo>
                <a:cubicBezTo>
                  <a:pt x="7" y="76"/>
                  <a:pt x="7" y="752"/>
                  <a:pt x="7" y="1429"/>
                </a:cubicBezTo>
                <a:cubicBezTo>
                  <a:pt x="33" y="1477"/>
                  <a:pt x="289" y="1495"/>
                  <a:pt x="441" y="1497"/>
                </a:cubicBezTo>
                <a:cubicBezTo>
                  <a:pt x="593" y="1497"/>
                  <a:pt x="898" y="1486"/>
                  <a:pt x="919" y="1425"/>
                </a:cubicBezTo>
                <a:cubicBezTo>
                  <a:pt x="918" y="749"/>
                  <a:pt x="918" y="73"/>
                  <a:pt x="918" y="73"/>
                </a:cubicBezTo>
                <a:cubicBezTo>
                  <a:pt x="904" y="12"/>
                  <a:pt x="566" y="0"/>
                  <a:pt x="414" y="0"/>
                </a:cubicBezTo>
                <a:cubicBezTo>
                  <a:pt x="262" y="0"/>
                  <a:pt x="0" y="28"/>
                  <a:pt x="7" y="76"/>
                </a:cubicBezTo>
                <a:close/>
              </a:path>
            </a:pathLst>
          </a:custGeom>
          <a:gradFill rotWithShape="1">
            <a:gsLst>
              <a:gs pos="0">
                <a:srgbClr val="BABABA">
                  <a:alpha val="50000"/>
                </a:srgbClr>
              </a:gs>
              <a:gs pos="50000">
                <a:srgbClr val="FFFFFF">
                  <a:alpha val="50000"/>
                </a:srgbClr>
              </a:gs>
              <a:gs pos="100000">
                <a:srgbClr val="BABABA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norm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" name="MH_Text_4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664831" y="2308225"/>
            <a:ext cx="808037" cy="2478088"/>
          </a:xfrm>
          <a:prstGeom prst="can">
            <a:avLst>
              <a:gd name="adj" fmla="val 26994"/>
            </a:avLst>
          </a:prstGeom>
          <a:solidFill>
            <a:srgbClr val="2CBCA3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norm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>
              <a:solidFill>
                <a:srgbClr val="FFFFFF"/>
              </a:solidFill>
            </a:endParaRPr>
          </a:p>
        </p:txBody>
      </p:sp>
      <p:sp>
        <p:nvSpPr>
          <p:cNvPr id="33" name="MH_Other_8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648956" y="2155825"/>
            <a:ext cx="809625" cy="223838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normAutofit fontScale="40000" lnSpcReduction="20000"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schemeClr val="tx1">
                  <a:lumMod val="50000"/>
                  <a:lumOff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4" name="MH_Other_7"/>
          <p:cNvSpPr/>
          <p:nvPr>
            <p:custDataLst>
              <p:tags r:id="rId5"/>
            </p:custDataLst>
          </p:nvPr>
        </p:nvSpPr>
        <p:spPr bwMode="gray">
          <a:xfrm>
            <a:off x="4382407" y="2136776"/>
            <a:ext cx="814388" cy="2649537"/>
          </a:xfrm>
          <a:custGeom>
            <a:gdLst>
              <a:gd name="T0" fmla="*/ 2147483647 w 919"/>
              <a:gd name="T1" fmla="*/ 2147483647 h 1497"/>
              <a:gd name="T2" fmla="*/ 2147483647 w 919"/>
              <a:gd name="T3" fmla="*/ 2147483647 h 1497"/>
              <a:gd name="T4" fmla="*/ 2147483647 w 919"/>
              <a:gd name="T5" fmla="*/ 2147483647 h 1497"/>
              <a:gd name="T6" fmla="*/ 2147483647 w 919"/>
              <a:gd name="T7" fmla="*/ 2147483647 h 1497"/>
              <a:gd name="T8" fmla="*/ 2147483647 w 919"/>
              <a:gd name="T9" fmla="*/ 2147483647 h 1497"/>
              <a:gd name="T10" fmla="*/ 2147483647 w 919"/>
              <a:gd name="T11" fmla="*/ 0 h 1497"/>
              <a:gd name="T12" fmla="*/ 2147483647 w 919"/>
              <a:gd name="T13" fmla="*/ 2147483647 h 14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1497"/>
              <a:gd name="T23" fmla="*/ 919 w 919"/>
              <a:gd name="T24" fmla="*/ 1497 h 1497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1497">
                <a:moveTo>
                  <a:pt x="7" y="76"/>
                </a:moveTo>
                <a:cubicBezTo>
                  <a:pt x="7" y="76"/>
                  <a:pt x="7" y="752"/>
                  <a:pt x="7" y="1429"/>
                </a:cubicBezTo>
                <a:cubicBezTo>
                  <a:pt x="33" y="1477"/>
                  <a:pt x="289" y="1495"/>
                  <a:pt x="441" y="1497"/>
                </a:cubicBezTo>
                <a:cubicBezTo>
                  <a:pt x="593" y="1497"/>
                  <a:pt x="898" y="1486"/>
                  <a:pt x="919" y="1425"/>
                </a:cubicBezTo>
                <a:cubicBezTo>
                  <a:pt x="918" y="749"/>
                  <a:pt x="918" y="73"/>
                  <a:pt x="918" y="73"/>
                </a:cubicBezTo>
                <a:cubicBezTo>
                  <a:pt x="904" y="12"/>
                  <a:pt x="566" y="0"/>
                  <a:pt x="414" y="0"/>
                </a:cubicBezTo>
                <a:cubicBezTo>
                  <a:pt x="262" y="0"/>
                  <a:pt x="0" y="28"/>
                  <a:pt x="7" y="76"/>
                </a:cubicBezTo>
                <a:close/>
              </a:path>
            </a:pathLst>
          </a:custGeom>
          <a:gradFill rotWithShape="1">
            <a:gsLst>
              <a:gs pos="0">
                <a:srgbClr val="BABABA">
                  <a:alpha val="50000"/>
                </a:srgbClr>
              </a:gs>
              <a:gs pos="50000">
                <a:srgbClr val="FFFFFF">
                  <a:alpha val="50000"/>
                </a:srgbClr>
              </a:gs>
              <a:gs pos="100000">
                <a:srgbClr val="BABABA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norm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MH_Text_4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4393520" y="3265713"/>
            <a:ext cx="808037" cy="1509487"/>
          </a:xfrm>
          <a:prstGeom prst="can">
            <a:avLst>
              <a:gd name="adj" fmla="val 26994"/>
            </a:avLst>
          </a:prstGeom>
          <a:solidFill>
            <a:srgbClr val="2CBCA3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norm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>
              <a:solidFill>
                <a:srgbClr val="FFFFFF"/>
              </a:solidFill>
            </a:endParaRPr>
          </a:p>
        </p:txBody>
      </p:sp>
      <p:sp>
        <p:nvSpPr>
          <p:cNvPr id="46" name="MH_Other_8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4377645" y="2144713"/>
            <a:ext cx="809625" cy="223838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normAutofit fontScale="40000" lnSpcReduction="20000"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schemeClr val="tx1">
                  <a:lumMod val="50000"/>
                  <a:lumOff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7" name="MH_Other_7"/>
          <p:cNvSpPr/>
          <p:nvPr>
            <p:custDataLst>
              <p:tags r:id="rId8"/>
            </p:custDataLst>
          </p:nvPr>
        </p:nvSpPr>
        <p:spPr bwMode="gray">
          <a:xfrm>
            <a:off x="6900639" y="2125664"/>
            <a:ext cx="814388" cy="2649537"/>
          </a:xfrm>
          <a:custGeom>
            <a:gdLst>
              <a:gd name="T0" fmla="*/ 2147483647 w 919"/>
              <a:gd name="T1" fmla="*/ 2147483647 h 1497"/>
              <a:gd name="T2" fmla="*/ 2147483647 w 919"/>
              <a:gd name="T3" fmla="*/ 2147483647 h 1497"/>
              <a:gd name="T4" fmla="*/ 2147483647 w 919"/>
              <a:gd name="T5" fmla="*/ 2147483647 h 1497"/>
              <a:gd name="T6" fmla="*/ 2147483647 w 919"/>
              <a:gd name="T7" fmla="*/ 2147483647 h 1497"/>
              <a:gd name="T8" fmla="*/ 2147483647 w 919"/>
              <a:gd name="T9" fmla="*/ 2147483647 h 1497"/>
              <a:gd name="T10" fmla="*/ 2147483647 w 919"/>
              <a:gd name="T11" fmla="*/ 0 h 1497"/>
              <a:gd name="T12" fmla="*/ 2147483647 w 919"/>
              <a:gd name="T13" fmla="*/ 2147483647 h 14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1497"/>
              <a:gd name="T23" fmla="*/ 919 w 919"/>
              <a:gd name="T24" fmla="*/ 1497 h 1497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1497">
                <a:moveTo>
                  <a:pt x="7" y="76"/>
                </a:moveTo>
                <a:cubicBezTo>
                  <a:pt x="7" y="76"/>
                  <a:pt x="7" y="752"/>
                  <a:pt x="7" y="1429"/>
                </a:cubicBezTo>
                <a:cubicBezTo>
                  <a:pt x="33" y="1477"/>
                  <a:pt x="289" y="1495"/>
                  <a:pt x="441" y="1497"/>
                </a:cubicBezTo>
                <a:cubicBezTo>
                  <a:pt x="593" y="1497"/>
                  <a:pt x="898" y="1486"/>
                  <a:pt x="919" y="1425"/>
                </a:cubicBezTo>
                <a:cubicBezTo>
                  <a:pt x="918" y="749"/>
                  <a:pt x="918" y="73"/>
                  <a:pt x="918" y="73"/>
                </a:cubicBezTo>
                <a:cubicBezTo>
                  <a:pt x="904" y="12"/>
                  <a:pt x="566" y="0"/>
                  <a:pt x="414" y="0"/>
                </a:cubicBezTo>
                <a:cubicBezTo>
                  <a:pt x="262" y="0"/>
                  <a:pt x="0" y="28"/>
                  <a:pt x="7" y="76"/>
                </a:cubicBezTo>
                <a:close/>
              </a:path>
            </a:pathLst>
          </a:custGeom>
          <a:gradFill rotWithShape="1">
            <a:gsLst>
              <a:gs pos="0">
                <a:srgbClr val="BABABA">
                  <a:alpha val="50000"/>
                </a:srgbClr>
              </a:gs>
              <a:gs pos="50000">
                <a:srgbClr val="FFFFFF">
                  <a:alpha val="50000"/>
                </a:srgbClr>
              </a:gs>
              <a:gs pos="100000">
                <a:srgbClr val="BABABA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norm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8" name="MH_Text_4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6911752" y="3918857"/>
            <a:ext cx="808037" cy="845232"/>
          </a:xfrm>
          <a:prstGeom prst="can">
            <a:avLst>
              <a:gd name="adj" fmla="val 26994"/>
            </a:avLst>
          </a:prstGeom>
          <a:solidFill>
            <a:srgbClr val="FFA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norm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>
              <a:solidFill>
                <a:srgbClr val="FFFFFF"/>
              </a:solidFill>
            </a:endParaRPr>
          </a:p>
        </p:txBody>
      </p:sp>
      <p:sp>
        <p:nvSpPr>
          <p:cNvPr id="49" name="MH_Other_8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6895877" y="2133601"/>
            <a:ext cx="809625" cy="223838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normAutofit fontScale="40000" lnSpcReduction="20000"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schemeClr val="tx1">
                  <a:lumMod val="50000"/>
                  <a:lumOff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0" name="MH_Other_7"/>
          <p:cNvSpPr/>
          <p:nvPr>
            <p:custDataLst>
              <p:tags r:id="rId11"/>
            </p:custDataLst>
          </p:nvPr>
        </p:nvSpPr>
        <p:spPr bwMode="gray">
          <a:xfrm>
            <a:off x="9542244" y="2114552"/>
            <a:ext cx="814388" cy="2649537"/>
          </a:xfrm>
          <a:custGeom>
            <a:gdLst>
              <a:gd name="T0" fmla="*/ 2147483647 w 919"/>
              <a:gd name="T1" fmla="*/ 2147483647 h 1497"/>
              <a:gd name="T2" fmla="*/ 2147483647 w 919"/>
              <a:gd name="T3" fmla="*/ 2147483647 h 1497"/>
              <a:gd name="T4" fmla="*/ 2147483647 w 919"/>
              <a:gd name="T5" fmla="*/ 2147483647 h 1497"/>
              <a:gd name="T6" fmla="*/ 2147483647 w 919"/>
              <a:gd name="T7" fmla="*/ 2147483647 h 1497"/>
              <a:gd name="T8" fmla="*/ 2147483647 w 919"/>
              <a:gd name="T9" fmla="*/ 2147483647 h 1497"/>
              <a:gd name="T10" fmla="*/ 2147483647 w 919"/>
              <a:gd name="T11" fmla="*/ 0 h 1497"/>
              <a:gd name="T12" fmla="*/ 2147483647 w 919"/>
              <a:gd name="T13" fmla="*/ 2147483647 h 149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9"/>
              <a:gd name="T22" fmla="*/ 0 h 1497"/>
              <a:gd name="T23" fmla="*/ 919 w 919"/>
              <a:gd name="T24" fmla="*/ 1497 h 1497"/>
            </a:gdLst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9" h="1497">
                <a:moveTo>
                  <a:pt x="7" y="76"/>
                </a:moveTo>
                <a:cubicBezTo>
                  <a:pt x="7" y="76"/>
                  <a:pt x="7" y="752"/>
                  <a:pt x="7" y="1429"/>
                </a:cubicBezTo>
                <a:cubicBezTo>
                  <a:pt x="33" y="1477"/>
                  <a:pt x="289" y="1495"/>
                  <a:pt x="441" y="1497"/>
                </a:cubicBezTo>
                <a:cubicBezTo>
                  <a:pt x="593" y="1497"/>
                  <a:pt x="898" y="1486"/>
                  <a:pt x="919" y="1425"/>
                </a:cubicBezTo>
                <a:cubicBezTo>
                  <a:pt x="918" y="749"/>
                  <a:pt x="918" y="73"/>
                  <a:pt x="918" y="73"/>
                </a:cubicBezTo>
                <a:cubicBezTo>
                  <a:pt x="904" y="12"/>
                  <a:pt x="566" y="0"/>
                  <a:pt x="414" y="0"/>
                </a:cubicBezTo>
                <a:cubicBezTo>
                  <a:pt x="262" y="0"/>
                  <a:pt x="0" y="28"/>
                  <a:pt x="7" y="76"/>
                </a:cubicBezTo>
                <a:close/>
              </a:path>
            </a:pathLst>
          </a:custGeom>
          <a:gradFill rotWithShape="1">
            <a:gsLst>
              <a:gs pos="0">
                <a:srgbClr val="BABABA">
                  <a:alpha val="50000"/>
                </a:srgbClr>
              </a:gs>
              <a:gs pos="50000">
                <a:srgbClr val="FFFFFF">
                  <a:alpha val="50000"/>
                </a:srgbClr>
              </a:gs>
              <a:gs pos="100000">
                <a:srgbClr val="BABABA">
                  <a:alpha val="5000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norm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1" name="MH_Text_4"/>
          <p:cNvSpPr>
            <a:spLocks noChangeArrowheads="1"/>
          </p:cNvSpPr>
          <p:nvPr>
            <p:custDataLst>
              <p:tags r:id="rId12"/>
            </p:custDataLst>
          </p:nvPr>
        </p:nvSpPr>
        <p:spPr bwMode="gray">
          <a:xfrm>
            <a:off x="9553357" y="2524749"/>
            <a:ext cx="808037" cy="2228228"/>
          </a:xfrm>
          <a:prstGeom prst="can">
            <a:avLst>
              <a:gd name="adj" fmla="val 26994"/>
            </a:avLst>
          </a:prstGeom>
          <a:solidFill>
            <a:srgbClr val="FFA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norm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>
              <a:solidFill>
                <a:srgbClr val="FFFFFF"/>
              </a:solidFill>
            </a:endParaRPr>
          </a:p>
        </p:txBody>
      </p:sp>
      <p:sp>
        <p:nvSpPr>
          <p:cNvPr id="52" name="MH_Other_8"/>
          <p:cNvSpPr>
            <a:spLocks noChangeArrowheads="1"/>
          </p:cNvSpPr>
          <p:nvPr>
            <p:custDataLst>
              <p:tags r:id="rId13"/>
            </p:custDataLst>
          </p:nvPr>
        </p:nvSpPr>
        <p:spPr bwMode="gray">
          <a:xfrm>
            <a:off x="9537482" y="2122489"/>
            <a:ext cx="809625" cy="223838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normAutofit fontScale="40000" lnSpcReduction="20000"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schemeClr val="tx1">
                  <a:lumMod val="50000"/>
                  <a:lumOff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3" name="文本框 40"/>
          <p:cNvSpPr>
            <a:spLocks noChangeArrowheads="1"/>
          </p:cNvSpPr>
          <p:nvPr/>
        </p:nvSpPr>
        <p:spPr bwMode="auto">
          <a:xfrm>
            <a:off x="2458581" y="2379663"/>
            <a:ext cx="763351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2F2F2F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微软雅黑" panose="020b0503020204020204" pitchFamily="34" charset="-122"/>
              </a:rPr>
              <a:t>95%</a:t>
            </a:r>
            <a:endParaRPr lang="zh-CN" altLang="en-US" sz="2400">
              <a:solidFill>
                <a:srgbClr val="2F2F2F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54" name="文本框 40"/>
          <p:cNvSpPr>
            <a:spLocks noChangeArrowheads="1"/>
          </p:cNvSpPr>
          <p:nvPr/>
        </p:nvSpPr>
        <p:spPr bwMode="auto">
          <a:xfrm>
            <a:off x="5212670" y="3177198"/>
            <a:ext cx="763351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2F2F2F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微软雅黑" panose="020b0503020204020204" pitchFamily="34" charset="-122"/>
              </a:rPr>
              <a:t>56%</a:t>
            </a:r>
            <a:endParaRPr lang="zh-CN" altLang="en-US" sz="2400">
              <a:solidFill>
                <a:srgbClr val="2F2F2F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55" name="文本框 40"/>
          <p:cNvSpPr>
            <a:spLocks noChangeArrowheads="1"/>
          </p:cNvSpPr>
          <p:nvPr/>
        </p:nvSpPr>
        <p:spPr bwMode="auto">
          <a:xfrm>
            <a:off x="7724315" y="3789623"/>
            <a:ext cx="763351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2F2F2F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微软雅黑" panose="020b0503020204020204" pitchFamily="34" charset="-122"/>
              </a:rPr>
              <a:t>29%</a:t>
            </a:r>
            <a:endParaRPr lang="zh-CN" altLang="en-US" sz="2400">
              <a:solidFill>
                <a:srgbClr val="2F2F2F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56" name="文本框 40"/>
          <p:cNvSpPr>
            <a:spLocks noChangeArrowheads="1"/>
          </p:cNvSpPr>
          <p:nvPr/>
        </p:nvSpPr>
        <p:spPr bwMode="auto">
          <a:xfrm>
            <a:off x="10382023" y="2408691"/>
            <a:ext cx="763351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rgbClr val="2F2F2F"/>
                </a:solidFill>
                <a:latin typeface="华文细黑" panose="02010600040101010101" pitchFamily="2" charset="-122"/>
                <a:ea typeface="华文细黑" panose="02010600040101010101" pitchFamily="2" charset="-122"/>
                <a:sym typeface="微软雅黑" panose="020b0503020204020204" pitchFamily="34" charset="-122"/>
              </a:rPr>
              <a:t>81%</a:t>
            </a:r>
            <a:endParaRPr lang="zh-CN" altLang="en-US" sz="2400">
              <a:solidFill>
                <a:srgbClr val="2F2F2F"/>
              </a:solidFill>
              <a:latin typeface="华文细黑" panose="02010600040101010101" pitchFamily="2" charset="-122"/>
              <a:ea typeface="华文细黑" panose="0201060004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26" name="MH_Text_4"/>
          <p:cNvSpPr>
            <a:spLocks noChangeArrowheads="1"/>
          </p:cNvSpPr>
          <p:nvPr>
            <p:custDataLst>
              <p:tags r:id="rId14"/>
            </p:custDataLst>
          </p:nvPr>
        </p:nvSpPr>
        <p:spPr bwMode="gray">
          <a:xfrm>
            <a:off x="1675944" y="2308226"/>
            <a:ext cx="808037" cy="2478088"/>
          </a:xfrm>
          <a:prstGeom prst="can">
            <a:avLst>
              <a:gd name="adj" fmla="val 26994"/>
            </a:avLst>
          </a:prstGeom>
          <a:solidFill>
            <a:srgbClr val="FFA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norm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>
              <a:solidFill>
                <a:srgbClr val="FFFFFF"/>
              </a:solidFill>
            </a:endParaRPr>
          </a:p>
        </p:txBody>
      </p:sp>
      <p:sp>
        <p:nvSpPr>
          <p:cNvPr id="27" name="MH_Text_4"/>
          <p:cNvSpPr>
            <a:spLocks noChangeArrowheads="1"/>
          </p:cNvSpPr>
          <p:nvPr>
            <p:custDataLst>
              <p:tags r:id="rId15"/>
            </p:custDataLst>
          </p:nvPr>
        </p:nvSpPr>
        <p:spPr bwMode="gray">
          <a:xfrm>
            <a:off x="4404633" y="3265714"/>
            <a:ext cx="808037" cy="1509487"/>
          </a:xfrm>
          <a:prstGeom prst="can">
            <a:avLst>
              <a:gd name="adj" fmla="val 26994"/>
            </a:avLst>
          </a:prstGeom>
          <a:solidFill>
            <a:srgbClr val="FFA00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norm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600">
              <a:solidFill>
                <a:srgbClr val="FFFFFF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-478083" y="0"/>
            <a:ext cx="4995206" cy="1646173"/>
            <a:chOff x="-478083" y="0"/>
            <a:chExt cx="4995206" cy="1646173"/>
          </a:xfrm>
        </p:grpSpPr>
        <p:grpSp>
          <p:nvGrpSpPr>
            <p:cNvPr id="44" name="组合 43"/>
            <p:cNvGrpSpPr/>
            <p:nvPr/>
          </p:nvGrpSpPr>
          <p:grpSpPr>
            <a:xfrm>
              <a:off x="-478083" y="0"/>
              <a:ext cx="2556446" cy="1646173"/>
              <a:chOff x="-478083" y="0"/>
              <a:chExt cx="2556446" cy="1646173"/>
            </a:xfrm>
          </p:grpSpPr>
          <p:sp>
            <p:nvSpPr>
              <p:cNvPr id="57" name="任意多边形 56"/>
              <p:cNvSpPr/>
              <p:nvPr/>
            </p:nvSpPr>
            <p:spPr bwMode="auto">
              <a:xfrm rot="16200000" flipH="1">
                <a:off x="-106835" y="-165298"/>
                <a:ext cx="1134050" cy="1464647"/>
              </a:xfrm>
              <a:custGeom>
                <a:gdLst>
                  <a:gd name="connsiteX0" fmla="*/ 3876309 w 3876309"/>
                  <a:gd name="connsiteY0" fmla="*/ 2503162 h 5006323"/>
                  <a:gd name="connsiteX1" fmla="*/ 1407135 w 3876309"/>
                  <a:gd name="connsiteY1" fmla="*/ 5006323 h 5006323"/>
                  <a:gd name="connsiteX2" fmla="*/ 0 w 3876309"/>
                  <a:gd name="connsiteY2" fmla="*/ 3579819 h 5006323"/>
                  <a:gd name="connsiteX3" fmla="*/ 0 w 3876309"/>
                  <a:gd name="connsiteY3" fmla="*/ 1426505 h 5006323"/>
                  <a:gd name="connsiteX4" fmla="*/ 1407135 w 3876309"/>
                  <a:gd name="connsiteY4" fmla="*/ 0 h 5006323"/>
                  <a:gd name="connsiteX5" fmla="*/ 3876309 w 3876309"/>
                  <a:gd name="connsiteY5" fmla="*/ 2503162 h 500632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6309" h="5006323">
                    <a:moveTo>
                      <a:pt x="3876309" y="2503162"/>
                    </a:moveTo>
                    <a:lnTo>
                      <a:pt x="1407135" y="5006323"/>
                    </a:lnTo>
                    <a:lnTo>
                      <a:pt x="0" y="3579819"/>
                    </a:lnTo>
                    <a:lnTo>
                      <a:pt x="0" y="1426505"/>
                    </a:lnTo>
                    <a:lnTo>
                      <a:pt x="1407135" y="0"/>
                    </a:lnTo>
                    <a:lnTo>
                      <a:pt x="3876309" y="2503162"/>
                    </a:lnTo>
                    <a:close/>
                  </a:path>
                </a:pathLst>
              </a:custGeom>
              <a:solidFill>
                <a:srgbClr val="F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8" name="任意多边形 57"/>
              <p:cNvSpPr/>
              <p:nvPr/>
            </p:nvSpPr>
            <p:spPr bwMode="auto">
              <a:xfrm rot="16200000" flipH="1">
                <a:off x="7843" y="-49419"/>
                <a:ext cx="910045" cy="1008884"/>
              </a:xfrm>
              <a:custGeom>
                <a:gdLst>
                  <a:gd name="connsiteX0" fmla="*/ 3110632 w 3110632"/>
                  <a:gd name="connsiteY0" fmla="*/ 1722409 h 3448475"/>
                  <a:gd name="connsiteX1" fmla="*/ 1407136 w 3110632"/>
                  <a:gd name="connsiteY1" fmla="*/ 3448475 h 3448475"/>
                  <a:gd name="connsiteX2" fmla="*/ 0 w 3110632"/>
                  <a:gd name="connsiteY2" fmla="*/ 2018070 h 3448475"/>
                  <a:gd name="connsiteX3" fmla="*/ 0 w 3110632"/>
                  <a:gd name="connsiteY3" fmla="*/ 1427375 h 3448475"/>
                  <a:gd name="connsiteX4" fmla="*/ 1407136 w 3110632"/>
                  <a:gd name="connsiteY4" fmla="*/ 0 h 3448475"/>
                  <a:gd name="connsiteX5" fmla="*/ 3110632 w 3110632"/>
                  <a:gd name="connsiteY5" fmla="*/ 1722409 h 34484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0632" h="3448475">
                    <a:moveTo>
                      <a:pt x="3110632" y="1722409"/>
                    </a:moveTo>
                    <a:lnTo>
                      <a:pt x="1407136" y="3448475"/>
                    </a:lnTo>
                    <a:lnTo>
                      <a:pt x="0" y="2018070"/>
                    </a:lnTo>
                    <a:lnTo>
                      <a:pt x="0" y="1427375"/>
                    </a:lnTo>
                    <a:lnTo>
                      <a:pt x="1407136" y="0"/>
                    </a:lnTo>
                    <a:lnTo>
                      <a:pt x="3110632" y="1722409"/>
                    </a:lnTo>
                    <a:close/>
                  </a:path>
                </a:pathLst>
              </a:custGeom>
              <a:solidFill>
                <a:srgbClr val="FCC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9" name="Freeform 24"/>
              <p:cNvSpPr/>
              <p:nvPr/>
            </p:nvSpPr>
            <p:spPr bwMode="auto">
              <a:xfrm rot="16200000" flipH="1">
                <a:off x="1463247" y="195415"/>
                <a:ext cx="610780" cy="619452"/>
              </a:xfrm>
              <a:custGeom>
                <a:gdLst>
                  <a:gd name="T0" fmla="*/ 758 w 1516"/>
                  <a:gd name="T1" fmla="*/ 1158 h 1158"/>
                  <a:gd name="T2" fmla="*/ 0 w 1516"/>
                  <a:gd name="T3" fmla="*/ 579 h 1158"/>
                  <a:gd name="T4" fmla="*/ 758 w 1516"/>
                  <a:gd name="T5" fmla="*/ 0 h 1158"/>
                  <a:gd name="T6" fmla="*/ 1516 w 1516"/>
                  <a:gd name="T7" fmla="*/ 579 h 1158"/>
                  <a:gd name="T8" fmla="*/ 758 w 1516"/>
                  <a:gd name="T9" fmla="*/ 1158 h 11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6" h="1158">
                    <a:moveTo>
                      <a:pt x="758" y="1158"/>
                    </a:moveTo>
                    <a:lnTo>
                      <a:pt x="0" y="579"/>
                    </a:lnTo>
                    <a:lnTo>
                      <a:pt x="758" y="0"/>
                    </a:lnTo>
                    <a:lnTo>
                      <a:pt x="1516" y="579"/>
                    </a:lnTo>
                    <a:lnTo>
                      <a:pt x="758" y="1158"/>
                    </a:lnTo>
                    <a:close/>
                  </a:path>
                </a:pathLst>
              </a:custGeom>
              <a:solidFill>
                <a:srgbClr val="F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30"/>
              <p:cNvSpPr/>
              <p:nvPr/>
            </p:nvSpPr>
            <p:spPr bwMode="auto">
              <a:xfrm rot="16200000" flipH="1">
                <a:off x="-473607" y="103015"/>
                <a:ext cx="608362" cy="617313"/>
              </a:xfrm>
              <a:custGeom>
                <a:gdLst>
                  <a:gd name="T0" fmla="*/ 755 w 1510"/>
                  <a:gd name="T1" fmla="*/ 1154 h 1154"/>
                  <a:gd name="T2" fmla="*/ 0 w 1510"/>
                  <a:gd name="T3" fmla="*/ 577 h 1154"/>
                  <a:gd name="T4" fmla="*/ 755 w 1510"/>
                  <a:gd name="T5" fmla="*/ 0 h 1154"/>
                  <a:gd name="T6" fmla="*/ 1510 w 1510"/>
                  <a:gd name="T7" fmla="*/ 577 h 1154"/>
                  <a:gd name="T8" fmla="*/ 755 w 1510"/>
                  <a:gd name="T9" fmla="*/ 1154 h 11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0" h="1154">
                    <a:moveTo>
                      <a:pt x="755" y="1154"/>
                    </a:moveTo>
                    <a:lnTo>
                      <a:pt x="0" y="577"/>
                    </a:lnTo>
                    <a:lnTo>
                      <a:pt x="755" y="0"/>
                    </a:lnTo>
                    <a:lnTo>
                      <a:pt x="1510" y="577"/>
                    </a:lnTo>
                    <a:lnTo>
                      <a:pt x="755" y="1154"/>
                    </a:lnTo>
                    <a:close/>
                  </a:path>
                </a:pathLst>
              </a:custGeom>
              <a:noFill/>
              <a:ln w="3492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-88187" y="663103"/>
                <a:ext cx="1509576" cy="983070"/>
                <a:chOff x="307200" y="586524"/>
                <a:chExt cx="1072765" cy="698609"/>
              </a:xfrm>
            </p:grpSpPr>
            <p:sp>
              <p:nvSpPr>
                <p:cNvPr id="65" name="Freeform 25"/>
                <p:cNvSpPr/>
                <p:nvPr/>
              </p:nvSpPr>
              <p:spPr bwMode="auto">
                <a:xfrm rot="16200000" flipH="1">
                  <a:off x="1053310" y="584195"/>
                  <a:ext cx="324325" cy="328984"/>
                </a:xfrm>
                <a:custGeom>
                  <a:gdLst>
                    <a:gd name="T0" fmla="*/ 403 w 805"/>
                    <a:gd name="T1" fmla="*/ 615 h 615"/>
                    <a:gd name="T2" fmla="*/ 0 w 805"/>
                    <a:gd name="T3" fmla="*/ 307 h 615"/>
                    <a:gd name="T4" fmla="*/ 403 w 805"/>
                    <a:gd name="T5" fmla="*/ 0 h 615"/>
                    <a:gd name="T6" fmla="*/ 805 w 805"/>
                    <a:gd name="T7" fmla="*/ 307 h 615"/>
                    <a:gd name="T8" fmla="*/ 403 w 805"/>
                    <a:gd name="T9" fmla="*/ 615 h 6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5" h="615">
                      <a:moveTo>
                        <a:pt x="403" y="615"/>
                      </a:moveTo>
                      <a:lnTo>
                        <a:pt x="0" y="307"/>
                      </a:lnTo>
                      <a:lnTo>
                        <a:pt x="403" y="0"/>
                      </a:lnTo>
                      <a:lnTo>
                        <a:pt x="805" y="307"/>
                      </a:lnTo>
                      <a:lnTo>
                        <a:pt x="403" y="615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" name="Freeform 26"/>
                <p:cNvSpPr/>
                <p:nvPr/>
              </p:nvSpPr>
              <p:spPr bwMode="auto">
                <a:xfrm rot="16200000" flipH="1">
                  <a:off x="1051997" y="950526"/>
                  <a:ext cx="153098" cy="155130"/>
                </a:xfrm>
                <a:custGeom>
                  <a:gdLst>
                    <a:gd name="T0" fmla="*/ 190 w 380"/>
                    <a:gd name="T1" fmla="*/ 290 h 290"/>
                    <a:gd name="T2" fmla="*/ 0 w 380"/>
                    <a:gd name="T3" fmla="*/ 145 h 290"/>
                    <a:gd name="T4" fmla="*/ 190 w 380"/>
                    <a:gd name="T5" fmla="*/ 0 h 290"/>
                    <a:gd name="T6" fmla="*/ 380 w 380"/>
                    <a:gd name="T7" fmla="*/ 145 h 290"/>
                    <a:gd name="T8" fmla="*/ 190 w 380"/>
                    <a:gd name="T9" fmla="*/ 290 h 29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0" h="290">
                      <a:moveTo>
                        <a:pt x="190" y="290"/>
                      </a:moveTo>
                      <a:lnTo>
                        <a:pt x="0" y="145"/>
                      </a:lnTo>
                      <a:lnTo>
                        <a:pt x="190" y="0"/>
                      </a:lnTo>
                      <a:lnTo>
                        <a:pt x="380" y="145"/>
                      </a:lnTo>
                      <a:lnTo>
                        <a:pt x="190" y="290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" name="Freeform 27"/>
                <p:cNvSpPr/>
                <p:nvPr/>
              </p:nvSpPr>
              <p:spPr bwMode="auto">
                <a:xfrm rot="16200000" flipH="1">
                  <a:off x="941024" y="918134"/>
                  <a:ext cx="109183" cy="110731"/>
                </a:xfrm>
                <a:custGeom>
                  <a:gdLst>
                    <a:gd name="T0" fmla="*/ 134 w 271"/>
                    <a:gd name="T1" fmla="*/ 207 h 207"/>
                    <a:gd name="T2" fmla="*/ 0 w 271"/>
                    <a:gd name="T3" fmla="*/ 104 h 207"/>
                    <a:gd name="T4" fmla="*/ 134 w 271"/>
                    <a:gd name="T5" fmla="*/ 0 h 207"/>
                    <a:gd name="T6" fmla="*/ 271 w 271"/>
                    <a:gd name="T7" fmla="*/ 104 h 207"/>
                    <a:gd name="T8" fmla="*/ 134 w 271"/>
                    <a:gd name="T9" fmla="*/ 207 h 20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1" h="206">
                      <a:moveTo>
                        <a:pt x="134" y="207"/>
                      </a:moveTo>
                      <a:lnTo>
                        <a:pt x="0" y="104"/>
                      </a:lnTo>
                      <a:lnTo>
                        <a:pt x="134" y="0"/>
                      </a:lnTo>
                      <a:lnTo>
                        <a:pt x="271" y="104"/>
                      </a:lnTo>
                      <a:lnTo>
                        <a:pt x="134" y="207"/>
                      </a:lnTo>
                      <a:close/>
                    </a:path>
                  </a:pathLst>
                </a:custGeom>
                <a:solidFill>
                  <a:srgbClr val="FF8E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" name="Freeform 28"/>
                <p:cNvSpPr/>
                <p:nvPr/>
              </p:nvSpPr>
              <p:spPr bwMode="auto">
                <a:xfrm rot="16200000" flipH="1">
                  <a:off x="921989" y="1077184"/>
                  <a:ext cx="66477" cy="67402"/>
                </a:xfrm>
                <a:custGeom>
                  <a:gdLst>
                    <a:gd name="T0" fmla="*/ 81 w 165"/>
                    <a:gd name="T1" fmla="*/ 126 h 126"/>
                    <a:gd name="T2" fmla="*/ 0 w 165"/>
                    <a:gd name="T3" fmla="*/ 62 h 126"/>
                    <a:gd name="T4" fmla="*/ 81 w 165"/>
                    <a:gd name="T5" fmla="*/ 0 h 126"/>
                    <a:gd name="T6" fmla="*/ 165 w 165"/>
                    <a:gd name="T7" fmla="*/ 62 h 126"/>
                    <a:gd name="T8" fmla="*/ 81 w 165"/>
                    <a:gd name="T9" fmla="*/ 126 h 12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5" h="125">
                      <a:moveTo>
                        <a:pt x="81" y="126"/>
                      </a:moveTo>
                      <a:lnTo>
                        <a:pt x="0" y="62"/>
                      </a:lnTo>
                      <a:lnTo>
                        <a:pt x="81" y="0"/>
                      </a:lnTo>
                      <a:lnTo>
                        <a:pt x="165" y="62"/>
                      </a:lnTo>
                      <a:lnTo>
                        <a:pt x="81" y="126"/>
                      </a:lnTo>
                      <a:close/>
                    </a:path>
                  </a:pathLst>
                </a:custGeom>
                <a:solidFill>
                  <a:srgbClr val="FEB0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" name="Freeform 29"/>
                <p:cNvSpPr/>
                <p:nvPr/>
              </p:nvSpPr>
              <p:spPr bwMode="auto">
                <a:xfrm rot="16200000" flipH="1">
                  <a:off x="899124" y="1032458"/>
                  <a:ext cx="33037" cy="33166"/>
                </a:xfrm>
                <a:custGeom>
                  <a:gdLst>
                    <a:gd name="T0" fmla="*/ 40 w 82"/>
                    <a:gd name="T1" fmla="*/ 62 h 62"/>
                    <a:gd name="T2" fmla="*/ 0 w 82"/>
                    <a:gd name="T3" fmla="*/ 30 h 62"/>
                    <a:gd name="T4" fmla="*/ 40 w 82"/>
                    <a:gd name="T5" fmla="*/ 0 h 62"/>
                    <a:gd name="T6" fmla="*/ 82 w 82"/>
                    <a:gd name="T7" fmla="*/ 30 h 62"/>
                    <a:gd name="T8" fmla="*/ 40 w 82"/>
                    <a:gd name="T9" fmla="*/ 62 h 6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62">
                      <a:moveTo>
                        <a:pt x="40" y="62"/>
                      </a:moveTo>
                      <a:lnTo>
                        <a:pt x="0" y="30"/>
                      </a:lnTo>
                      <a:lnTo>
                        <a:pt x="40" y="0"/>
                      </a:lnTo>
                      <a:lnTo>
                        <a:pt x="82" y="30"/>
                      </a:lnTo>
                      <a:lnTo>
                        <a:pt x="40" y="62"/>
                      </a:lnTo>
                      <a:close/>
                    </a:path>
                  </a:pathLst>
                </a:custGeom>
                <a:solidFill>
                  <a:srgbClr val="FF6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" name="Freeform 31"/>
                <p:cNvSpPr/>
                <p:nvPr/>
              </p:nvSpPr>
              <p:spPr bwMode="auto">
                <a:xfrm rot="16200000" flipH="1">
                  <a:off x="309437" y="978715"/>
                  <a:ext cx="304181" cy="308656"/>
                </a:xfrm>
                <a:custGeom>
                  <a:gdLst>
                    <a:gd name="T0" fmla="*/ 377 w 755"/>
                    <a:gd name="T1" fmla="*/ 577 h 577"/>
                    <a:gd name="T2" fmla="*/ 0 w 755"/>
                    <a:gd name="T3" fmla="*/ 288 h 577"/>
                    <a:gd name="T4" fmla="*/ 377 w 755"/>
                    <a:gd name="T5" fmla="*/ 0 h 577"/>
                    <a:gd name="T6" fmla="*/ 755 w 755"/>
                    <a:gd name="T7" fmla="*/ 288 h 577"/>
                    <a:gd name="T8" fmla="*/ 377 w 755"/>
                    <a:gd name="T9" fmla="*/ 577 h 57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5" h="577">
                      <a:moveTo>
                        <a:pt x="377" y="577"/>
                      </a:moveTo>
                      <a:lnTo>
                        <a:pt x="0" y="288"/>
                      </a:lnTo>
                      <a:lnTo>
                        <a:pt x="377" y="0"/>
                      </a:lnTo>
                      <a:lnTo>
                        <a:pt x="755" y="288"/>
                      </a:lnTo>
                      <a:lnTo>
                        <a:pt x="377" y="577"/>
                      </a:lnTo>
                      <a:close/>
                    </a:path>
                  </a:pathLst>
                </a:custGeom>
                <a:noFill/>
                <a:ln w="17463" cap="flat">
                  <a:solidFill>
                    <a:srgbClr val="FCC02E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45" name="文本框 44"/>
            <p:cNvSpPr txBox="1"/>
            <p:nvPr/>
          </p:nvSpPr>
          <p:spPr>
            <a:xfrm>
              <a:off x="797694" y="435543"/>
              <a:ext cx="37194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</a:t>
              </a:r>
              <a:r>
                <a:rPr lang="zh-CN" altLang="en-US" sz="3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 advTm="2000">
    <p:fade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27"/>
          <p:cNvSpPr/>
          <p:nvPr/>
        </p:nvSpPr>
        <p:spPr bwMode="auto">
          <a:xfrm flipH="1" flipV="1">
            <a:off x="7963222" y="5609754"/>
            <a:ext cx="2088232" cy="248318"/>
          </a:xfrm>
          <a:custGeom>
            <a:gdLst>
              <a:gd name="T0" fmla="*/ 770 w 1157"/>
              <a:gd name="T1" fmla="*/ 42 h 69"/>
              <a:gd name="T2" fmla="*/ 714 w 1157"/>
              <a:gd name="T3" fmla="*/ 63 h 69"/>
              <a:gd name="T4" fmla="*/ 711 w 1157"/>
              <a:gd name="T5" fmla="*/ 66 h 69"/>
              <a:gd name="T6" fmla="*/ 686 w 1157"/>
              <a:gd name="T7" fmla="*/ 68 h 69"/>
              <a:gd name="T8" fmla="*/ 602 w 1157"/>
              <a:gd name="T9" fmla="*/ 61 h 69"/>
              <a:gd name="T10" fmla="*/ 569 w 1157"/>
              <a:gd name="T11" fmla="*/ 50 h 69"/>
              <a:gd name="T12" fmla="*/ 557 w 1157"/>
              <a:gd name="T13" fmla="*/ 50 h 69"/>
              <a:gd name="T14" fmla="*/ 534 w 1157"/>
              <a:gd name="T15" fmla="*/ 44 h 69"/>
              <a:gd name="T16" fmla="*/ 495 w 1157"/>
              <a:gd name="T17" fmla="*/ 44 h 69"/>
              <a:gd name="T18" fmla="*/ 452 w 1157"/>
              <a:gd name="T19" fmla="*/ 39 h 69"/>
              <a:gd name="T20" fmla="*/ 439 w 1157"/>
              <a:gd name="T21" fmla="*/ 41 h 69"/>
              <a:gd name="T22" fmla="*/ 427 w 1157"/>
              <a:gd name="T23" fmla="*/ 43 h 69"/>
              <a:gd name="T24" fmla="*/ 422 w 1157"/>
              <a:gd name="T25" fmla="*/ 50 h 69"/>
              <a:gd name="T26" fmla="*/ 363 w 1157"/>
              <a:gd name="T27" fmla="*/ 59 h 69"/>
              <a:gd name="T28" fmla="*/ 320 w 1157"/>
              <a:gd name="T29" fmla="*/ 62 h 69"/>
              <a:gd name="T30" fmla="*/ 278 w 1157"/>
              <a:gd name="T31" fmla="*/ 54 h 69"/>
              <a:gd name="T32" fmla="*/ 246 w 1157"/>
              <a:gd name="T33" fmla="*/ 52 h 69"/>
              <a:gd name="T34" fmla="*/ 221 w 1157"/>
              <a:gd name="T35" fmla="*/ 40 h 69"/>
              <a:gd name="T36" fmla="*/ 183 w 1157"/>
              <a:gd name="T37" fmla="*/ 48 h 69"/>
              <a:gd name="T38" fmla="*/ 151 w 1157"/>
              <a:gd name="T39" fmla="*/ 46 h 69"/>
              <a:gd name="T40" fmla="*/ 109 w 1157"/>
              <a:gd name="T41" fmla="*/ 50 h 69"/>
              <a:gd name="T42" fmla="*/ 73 w 1157"/>
              <a:gd name="T43" fmla="*/ 52 h 69"/>
              <a:gd name="T44" fmla="*/ 41 w 1157"/>
              <a:gd name="T45" fmla="*/ 48 h 69"/>
              <a:gd name="T46" fmla="*/ 83 w 1157"/>
              <a:gd name="T47" fmla="*/ 46 h 69"/>
              <a:gd name="T48" fmla="*/ 12 w 1157"/>
              <a:gd name="T49" fmla="*/ 50 h 69"/>
              <a:gd name="T50" fmla="*/ 21 w 1157"/>
              <a:gd name="T51" fmla="*/ 44 h 69"/>
              <a:gd name="T52" fmla="*/ 12 w 1157"/>
              <a:gd name="T53" fmla="*/ 35 h 69"/>
              <a:gd name="T54" fmla="*/ 46 w 1157"/>
              <a:gd name="T55" fmla="*/ 37 h 69"/>
              <a:gd name="T56" fmla="*/ 66 w 1157"/>
              <a:gd name="T57" fmla="*/ 35 h 69"/>
              <a:gd name="T58" fmla="*/ 128 w 1157"/>
              <a:gd name="T59" fmla="*/ 39 h 69"/>
              <a:gd name="T60" fmla="*/ 108 w 1157"/>
              <a:gd name="T61" fmla="*/ 32 h 69"/>
              <a:gd name="T62" fmla="*/ 167 w 1157"/>
              <a:gd name="T63" fmla="*/ 29 h 69"/>
              <a:gd name="T64" fmla="*/ 180 w 1157"/>
              <a:gd name="T65" fmla="*/ 23 h 69"/>
              <a:gd name="T66" fmla="*/ 249 w 1157"/>
              <a:gd name="T67" fmla="*/ 26 h 69"/>
              <a:gd name="T68" fmla="*/ 284 w 1157"/>
              <a:gd name="T69" fmla="*/ 30 h 69"/>
              <a:gd name="T70" fmla="*/ 328 w 1157"/>
              <a:gd name="T71" fmla="*/ 35 h 69"/>
              <a:gd name="T72" fmla="*/ 357 w 1157"/>
              <a:gd name="T73" fmla="*/ 37 h 69"/>
              <a:gd name="T74" fmla="*/ 367 w 1157"/>
              <a:gd name="T75" fmla="*/ 42 h 69"/>
              <a:gd name="T76" fmla="*/ 376 w 1157"/>
              <a:gd name="T77" fmla="*/ 38 h 69"/>
              <a:gd name="T78" fmla="*/ 359 w 1157"/>
              <a:gd name="T79" fmla="*/ 36 h 69"/>
              <a:gd name="T80" fmla="*/ 396 w 1157"/>
              <a:gd name="T81" fmla="*/ 18 h 69"/>
              <a:gd name="T82" fmla="*/ 495 w 1157"/>
              <a:gd name="T83" fmla="*/ 15 h 69"/>
              <a:gd name="T84" fmla="*/ 615 w 1157"/>
              <a:gd name="T85" fmla="*/ 32 h 69"/>
              <a:gd name="T86" fmla="*/ 672 w 1157"/>
              <a:gd name="T87" fmla="*/ 39 h 69"/>
              <a:gd name="T88" fmla="*/ 682 w 1157"/>
              <a:gd name="T89" fmla="*/ 39 h 69"/>
              <a:gd name="T90" fmla="*/ 687 w 1157"/>
              <a:gd name="T91" fmla="*/ 18 h 69"/>
              <a:gd name="T92" fmla="*/ 745 w 1157"/>
              <a:gd name="T93" fmla="*/ 1 h 69"/>
              <a:gd name="T94" fmla="*/ 785 w 1157"/>
              <a:gd name="T95" fmla="*/ 3 h 69"/>
              <a:gd name="T96" fmla="*/ 870 w 1157"/>
              <a:gd name="T97" fmla="*/ 8 h 69"/>
              <a:gd name="T98" fmla="*/ 992 w 1157"/>
              <a:gd name="T99" fmla="*/ 16 h 69"/>
              <a:gd name="T100" fmla="*/ 1113 w 1157"/>
              <a:gd name="T101" fmla="*/ 22 h 69"/>
              <a:gd name="T102" fmla="*/ 1151 w 1157"/>
              <a:gd name="T103" fmla="*/ 24 h 69"/>
              <a:gd name="T104" fmla="*/ 1098 w 1157"/>
              <a:gd name="T105" fmla="*/ 35 h 69"/>
              <a:gd name="T106" fmla="*/ 1060 w 1157"/>
              <a:gd name="T107" fmla="*/ 38 h 69"/>
              <a:gd name="T108" fmla="*/ 1006 w 1157"/>
              <a:gd name="T109" fmla="*/ 40 h 69"/>
              <a:gd name="T110" fmla="*/ 937 w 1157"/>
              <a:gd name="T111" fmla="*/ 40 h 69"/>
              <a:gd name="T112" fmla="*/ 920 w 1157"/>
              <a:gd name="T113" fmla="*/ 38 h 69"/>
              <a:gd name="T114" fmla="*/ 843 w 1157"/>
              <a:gd name="T115" fmla="*/ 34 h 69"/>
              <a:gd name="T116" fmla="*/ 811 w 1157"/>
              <a:gd name="T117" fmla="*/ 31 h 69"/>
              <a:gd name="T118" fmla="*/ 761 w 1157"/>
              <a:gd name="T119" fmla="*/ 29 h 69"/>
              <a:gd name="T120" fmla="*/ 727 w 1157"/>
              <a:gd name="T121" fmla="*/ 21 h 69"/>
              <a:gd name="T122" fmla="*/ 744 w 1157"/>
              <a:gd name="T123" fmla="*/ 21 h 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57" h="69">
                <a:moveTo>
                  <a:pt x="755" y="21"/>
                </a:moveTo>
                <a:cubicBezTo>
                  <a:pt x="758" y="19"/>
                  <a:pt x="762" y="20"/>
                  <a:pt x="766" y="20"/>
                </a:cubicBezTo>
                <a:cubicBezTo>
                  <a:pt x="766" y="20"/>
                  <a:pt x="766" y="20"/>
                  <a:pt x="766" y="20"/>
                </a:cubicBezTo>
                <a:cubicBezTo>
                  <a:pt x="766" y="21"/>
                  <a:pt x="766" y="21"/>
                  <a:pt x="766" y="21"/>
                </a:cubicBezTo>
                <a:cubicBezTo>
                  <a:pt x="767" y="22"/>
                  <a:pt x="767" y="23"/>
                  <a:pt x="765" y="22"/>
                </a:cubicBezTo>
                <a:cubicBezTo>
                  <a:pt x="770" y="23"/>
                  <a:pt x="771" y="26"/>
                  <a:pt x="770" y="29"/>
                </a:cubicBezTo>
                <a:cubicBezTo>
                  <a:pt x="770" y="32"/>
                  <a:pt x="769" y="34"/>
                  <a:pt x="772" y="36"/>
                </a:cubicBezTo>
                <a:cubicBezTo>
                  <a:pt x="771" y="36"/>
                  <a:pt x="769" y="34"/>
                  <a:pt x="767" y="36"/>
                </a:cubicBezTo>
                <a:cubicBezTo>
                  <a:pt x="766" y="40"/>
                  <a:pt x="769" y="40"/>
                  <a:pt x="770" y="42"/>
                </a:cubicBezTo>
                <a:cubicBezTo>
                  <a:pt x="769" y="42"/>
                  <a:pt x="767" y="44"/>
                  <a:pt x="765" y="45"/>
                </a:cubicBezTo>
                <a:cubicBezTo>
                  <a:pt x="764" y="46"/>
                  <a:pt x="762" y="47"/>
                  <a:pt x="763" y="47"/>
                </a:cubicBezTo>
                <a:cubicBezTo>
                  <a:pt x="759" y="49"/>
                  <a:pt x="759" y="44"/>
                  <a:pt x="753" y="46"/>
                </a:cubicBezTo>
                <a:cubicBezTo>
                  <a:pt x="746" y="48"/>
                  <a:pt x="747" y="51"/>
                  <a:pt x="741" y="52"/>
                </a:cubicBezTo>
                <a:cubicBezTo>
                  <a:pt x="740" y="56"/>
                  <a:pt x="748" y="51"/>
                  <a:pt x="751" y="50"/>
                </a:cubicBezTo>
                <a:cubicBezTo>
                  <a:pt x="747" y="52"/>
                  <a:pt x="742" y="54"/>
                  <a:pt x="736" y="56"/>
                </a:cubicBezTo>
                <a:cubicBezTo>
                  <a:pt x="733" y="58"/>
                  <a:pt x="742" y="57"/>
                  <a:pt x="745" y="54"/>
                </a:cubicBezTo>
                <a:cubicBezTo>
                  <a:pt x="742" y="58"/>
                  <a:pt x="731" y="60"/>
                  <a:pt x="726" y="59"/>
                </a:cubicBezTo>
                <a:cubicBezTo>
                  <a:pt x="722" y="61"/>
                  <a:pt x="718" y="61"/>
                  <a:pt x="714" y="63"/>
                </a:cubicBezTo>
                <a:cubicBezTo>
                  <a:pt x="720" y="62"/>
                  <a:pt x="724" y="65"/>
                  <a:pt x="733" y="63"/>
                </a:cubicBezTo>
                <a:cubicBezTo>
                  <a:pt x="745" y="60"/>
                  <a:pt x="725" y="63"/>
                  <a:pt x="734" y="60"/>
                </a:cubicBezTo>
                <a:cubicBezTo>
                  <a:pt x="738" y="61"/>
                  <a:pt x="738" y="61"/>
                  <a:pt x="738" y="61"/>
                </a:cubicBezTo>
                <a:cubicBezTo>
                  <a:pt x="741" y="59"/>
                  <a:pt x="746" y="58"/>
                  <a:pt x="750" y="57"/>
                </a:cubicBezTo>
                <a:cubicBezTo>
                  <a:pt x="751" y="55"/>
                  <a:pt x="748" y="56"/>
                  <a:pt x="746" y="57"/>
                </a:cubicBezTo>
                <a:cubicBezTo>
                  <a:pt x="753" y="54"/>
                  <a:pt x="755" y="51"/>
                  <a:pt x="763" y="49"/>
                </a:cubicBezTo>
                <a:cubicBezTo>
                  <a:pt x="762" y="52"/>
                  <a:pt x="757" y="55"/>
                  <a:pt x="752" y="57"/>
                </a:cubicBezTo>
                <a:cubicBezTo>
                  <a:pt x="746" y="59"/>
                  <a:pt x="741" y="61"/>
                  <a:pt x="740" y="63"/>
                </a:cubicBezTo>
                <a:cubicBezTo>
                  <a:pt x="731" y="64"/>
                  <a:pt x="721" y="66"/>
                  <a:pt x="711" y="66"/>
                </a:cubicBezTo>
                <a:cubicBezTo>
                  <a:pt x="710" y="66"/>
                  <a:pt x="718" y="63"/>
                  <a:pt x="709" y="63"/>
                </a:cubicBezTo>
                <a:cubicBezTo>
                  <a:pt x="709" y="65"/>
                  <a:pt x="702" y="67"/>
                  <a:pt x="690" y="68"/>
                </a:cubicBezTo>
                <a:cubicBezTo>
                  <a:pt x="692" y="67"/>
                  <a:pt x="687" y="67"/>
                  <a:pt x="683" y="67"/>
                </a:cubicBezTo>
                <a:cubicBezTo>
                  <a:pt x="678" y="66"/>
                  <a:pt x="674" y="66"/>
                  <a:pt x="677" y="65"/>
                </a:cubicBezTo>
                <a:cubicBezTo>
                  <a:pt x="682" y="66"/>
                  <a:pt x="684" y="64"/>
                  <a:pt x="684" y="64"/>
                </a:cubicBezTo>
                <a:cubicBezTo>
                  <a:pt x="674" y="64"/>
                  <a:pt x="682" y="62"/>
                  <a:pt x="677" y="62"/>
                </a:cubicBezTo>
                <a:cubicBezTo>
                  <a:pt x="668" y="63"/>
                  <a:pt x="668" y="63"/>
                  <a:pt x="669" y="63"/>
                </a:cubicBezTo>
                <a:cubicBezTo>
                  <a:pt x="669" y="64"/>
                  <a:pt x="669" y="64"/>
                  <a:pt x="660" y="64"/>
                </a:cubicBezTo>
                <a:cubicBezTo>
                  <a:pt x="664" y="65"/>
                  <a:pt x="674" y="67"/>
                  <a:pt x="686" y="68"/>
                </a:cubicBezTo>
                <a:cubicBezTo>
                  <a:pt x="685" y="69"/>
                  <a:pt x="675" y="68"/>
                  <a:pt x="670" y="69"/>
                </a:cubicBezTo>
                <a:cubicBezTo>
                  <a:pt x="677" y="68"/>
                  <a:pt x="665" y="67"/>
                  <a:pt x="671" y="67"/>
                </a:cubicBezTo>
                <a:cubicBezTo>
                  <a:pt x="663" y="66"/>
                  <a:pt x="655" y="65"/>
                  <a:pt x="647" y="64"/>
                </a:cubicBezTo>
                <a:cubicBezTo>
                  <a:pt x="640" y="63"/>
                  <a:pt x="635" y="61"/>
                  <a:pt x="629" y="61"/>
                </a:cubicBezTo>
                <a:cubicBezTo>
                  <a:pt x="628" y="64"/>
                  <a:pt x="649" y="65"/>
                  <a:pt x="643" y="68"/>
                </a:cubicBezTo>
                <a:cubicBezTo>
                  <a:pt x="636" y="67"/>
                  <a:pt x="637" y="65"/>
                  <a:pt x="632" y="65"/>
                </a:cubicBezTo>
                <a:cubicBezTo>
                  <a:pt x="626" y="66"/>
                  <a:pt x="617" y="64"/>
                  <a:pt x="610" y="63"/>
                </a:cubicBezTo>
                <a:cubicBezTo>
                  <a:pt x="614" y="62"/>
                  <a:pt x="614" y="62"/>
                  <a:pt x="614" y="62"/>
                </a:cubicBezTo>
                <a:cubicBezTo>
                  <a:pt x="612" y="61"/>
                  <a:pt x="606" y="61"/>
                  <a:pt x="602" y="61"/>
                </a:cubicBezTo>
                <a:cubicBezTo>
                  <a:pt x="603" y="61"/>
                  <a:pt x="603" y="61"/>
                  <a:pt x="603" y="61"/>
                </a:cubicBezTo>
                <a:cubicBezTo>
                  <a:pt x="600" y="60"/>
                  <a:pt x="600" y="60"/>
                  <a:pt x="600" y="60"/>
                </a:cubicBezTo>
                <a:cubicBezTo>
                  <a:pt x="599" y="60"/>
                  <a:pt x="599" y="60"/>
                  <a:pt x="599" y="60"/>
                </a:cubicBezTo>
                <a:cubicBezTo>
                  <a:pt x="596" y="59"/>
                  <a:pt x="587" y="59"/>
                  <a:pt x="581" y="57"/>
                </a:cubicBezTo>
                <a:cubicBezTo>
                  <a:pt x="582" y="56"/>
                  <a:pt x="587" y="58"/>
                  <a:pt x="591" y="58"/>
                </a:cubicBezTo>
                <a:cubicBezTo>
                  <a:pt x="592" y="58"/>
                  <a:pt x="599" y="59"/>
                  <a:pt x="597" y="57"/>
                </a:cubicBezTo>
                <a:cubicBezTo>
                  <a:pt x="589" y="56"/>
                  <a:pt x="584" y="53"/>
                  <a:pt x="576" y="52"/>
                </a:cubicBezTo>
                <a:cubicBezTo>
                  <a:pt x="577" y="52"/>
                  <a:pt x="578" y="52"/>
                  <a:pt x="579" y="52"/>
                </a:cubicBezTo>
                <a:cubicBezTo>
                  <a:pt x="578" y="51"/>
                  <a:pt x="573" y="51"/>
                  <a:pt x="569" y="50"/>
                </a:cubicBezTo>
                <a:cubicBezTo>
                  <a:pt x="560" y="50"/>
                  <a:pt x="573" y="53"/>
                  <a:pt x="567" y="53"/>
                </a:cubicBezTo>
                <a:cubicBezTo>
                  <a:pt x="569" y="55"/>
                  <a:pt x="576" y="54"/>
                  <a:pt x="574" y="56"/>
                </a:cubicBezTo>
                <a:cubicBezTo>
                  <a:pt x="573" y="56"/>
                  <a:pt x="570" y="57"/>
                  <a:pt x="568" y="57"/>
                </a:cubicBezTo>
                <a:cubicBezTo>
                  <a:pt x="564" y="55"/>
                  <a:pt x="558" y="56"/>
                  <a:pt x="555" y="55"/>
                </a:cubicBezTo>
                <a:cubicBezTo>
                  <a:pt x="559" y="55"/>
                  <a:pt x="559" y="55"/>
                  <a:pt x="559" y="55"/>
                </a:cubicBezTo>
                <a:cubicBezTo>
                  <a:pt x="560" y="54"/>
                  <a:pt x="556" y="54"/>
                  <a:pt x="555" y="54"/>
                </a:cubicBezTo>
                <a:cubicBezTo>
                  <a:pt x="559" y="52"/>
                  <a:pt x="559" y="52"/>
                  <a:pt x="559" y="52"/>
                </a:cubicBezTo>
                <a:cubicBezTo>
                  <a:pt x="564" y="53"/>
                  <a:pt x="565" y="55"/>
                  <a:pt x="570" y="54"/>
                </a:cubicBezTo>
                <a:cubicBezTo>
                  <a:pt x="562" y="53"/>
                  <a:pt x="566" y="51"/>
                  <a:pt x="557" y="50"/>
                </a:cubicBezTo>
                <a:cubicBezTo>
                  <a:pt x="555" y="50"/>
                  <a:pt x="558" y="50"/>
                  <a:pt x="558" y="51"/>
                </a:cubicBezTo>
                <a:cubicBezTo>
                  <a:pt x="555" y="51"/>
                  <a:pt x="553" y="49"/>
                  <a:pt x="547" y="49"/>
                </a:cubicBezTo>
                <a:cubicBezTo>
                  <a:pt x="550" y="50"/>
                  <a:pt x="553" y="51"/>
                  <a:pt x="548" y="52"/>
                </a:cubicBezTo>
                <a:cubicBezTo>
                  <a:pt x="547" y="50"/>
                  <a:pt x="547" y="50"/>
                  <a:pt x="547" y="50"/>
                </a:cubicBezTo>
                <a:cubicBezTo>
                  <a:pt x="545" y="50"/>
                  <a:pt x="545" y="50"/>
                  <a:pt x="544" y="50"/>
                </a:cubicBezTo>
                <a:cubicBezTo>
                  <a:pt x="540" y="50"/>
                  <a:pt x="547" y="49"/>
                  <a:pt x="541" y="48"/>
                </a:cubicBezTo>
                <a:cubicBezTo>
                  <a:pt x="540" y="49"/>
                  <a:pt x="538" y="49"/>
                  <a:pt x="538" y="49"/>
                </a:cubicBezTo>
                <a:cubicBezTo>
                  <a:pt x="532" y="48"/>
                  <a:pt x="536" y="48"/>
                  <a:pt x="531" y="47"/>
                </a:cubicBezTo>
                <a:cubicBezTo>
                  <a:pt x="536" y="47"/>
                  <a:pt x="539" y="45"/>
                  <a:pt x="534" y="44"/>
                </a:cubicBezTo>
                <a:cubicBezTo>
                  <a:pt x="527" y="43"/>
                  <a:pt x="523" y="41"/>
                  <a:pt x="516" y="42"/>
                </a:cubicBezTo>
                <a:cubicBezTo>
                  <a:pt x="514" y="41"/>
                  <a:pt x="514" y="41"/>
                  <a:pt x="514" y="41"/>
                </a:cubicBezTo>
                <a:cubicBezTo>
                  <a:pt x="514" y="43"/>
                  <a:pt x="509" y="41"/>
                  <a:pt x="506" y="41"/>
                </a:cubicBezTo>
                <a:cubicBezTo>
                  <a:pt x="504" y="42"/>
                  <a:pt x="517" y="42"/>
                  <a:pt x="514" y="45"/>
                </a:cubicBezTo>
                <a:cubicBezTo>
                  <a:pt x="509" y="44"/>
                  <a:pt x="510" y="46"/>
                  <a:pt x="511" y="46"/>
                </a:cubicBezTo>
                <a:cubicBezTo>
                  <a:pt x="506" y="46"/>
                  <a:pt x="511" y="44"/>
                  <a:pt x="510" y="43"/>
                </a:cubicBezTo>
                <a:cubicBezTo>
                  <a:pt x="509" y="44"/>
                  <a:pt x="501" y="42"/>
                  <a:pt x="503" y="44"/>
                </a:cubicBezTo>
                <a:cubicBezTo>
                  <a:pt x="499" y="43"/>
                  <a:pt x="499" y="42"/>
                  <a:pt x="496" y="42"/>
                </a:cubicBezTo>
                <a:cubicBezTo>
                  <a:pt x="496" y="42"/>
                  <a:pt x="496" y="43"/>
                  <a:pt x="495" y="44"/>
                </a:cubicBezTo>
                <a:cubicBezTo>
                  <a:pt x="495" y="43"/>
                  <a:pt x="490" y="44"/>
                  <a:pt x="489" y="44"/>
                </a:cubicBezTo>
                <a:cubicBezTo>
                  <a:pt x="490" y="43"/>
                  <a:pt x="489" y="42"/>
                  <a:pt x="492" y="43"/>
                </a:cubicBezTo>
                <a:cubicBezTo>
                  <a:pt x="493" y="42"/>
                  <a:pt x="484" y="42"/>
                  <a:pt x="485" y="41"/>
                </a:cubicBezTo>
                <a:cubicBezTo>
                  <a:pt x="484" y="43"/>
                  <a:pt x="477" y="41"/>
                  <a:pt x="473" y="41"/>
                </a:cubicBezTo>
                <a:cubicBezTo>
                  <a:pt x="476" y="37"/>
                  <a:pt x="479" y="43"/>
                  <a:pt x="482" y="40"/>
                </a:cubicBezTo>
                <a:cubicBezTo>
                  <a:pt x="478" y="38"/>
                  <a:pt x="466" y="39"/>
                  <a:pt x="459" y="37"/>
                </a:cubicBezTo>
                <a:cubicBezTo>
                  <a:pt x="453" y="38"/>
                  <a:pt x="459" y="39"/>
                  <a:pt x="458" y="40"/>
                </a:cubicBezTo>
                <a:cubicBezTo>
                  <a:pt x="463" y="41"/>
                  <a:pt x="465" y="40"/>
                  <a:pt x="469" y="40"/>
                </a:cubicBezTo>
                <a:cubicBezTo>
                  <a:pt x="463" y="41"/>
                  <a:pt x="456" y="40"/>
                  <a:pt x="452" y="39"/>
                </a:cubicBezTo>
                <a:cubicBezTo>
                  <a:pt x="447" y="39"/>
                  <a:pt x="449" y="43"/>
                  <a:pt x="446" y="43"/>
                </a:cubicBezTo>
                <a:cubicBezTo>
                  <a:pt x="445" y="42"/>
                  <a:pt x="445" y="41"/>
                  <a:pt x="445" y="41"/>
                </a:cubicBezTo>
                <a:cubicBezTo>
                  <a:pt x="444" y="40"/>
                  <a:pt x="443" y="41"/>
                  <a:pt x="442" y="41"/>
                </a:cubicBezTo>
                <a:cubicBezTo>
                  <a:pt x="441" y="41"/>
                  <a:pt x="443" y="40"/>
                  <a:pt x="441" y="40"/>
                </a:cubicBezTo>
                <a:cubicBezTo>
                  <a:pt x="440" y="40"/>
                  <a:pt x="440" y="40"/>
                  <a:pt x="440" y="40"/>
                </a:cubicBezTo>
                <a:cubicBezTo>
                  <a:pt x="440" y="40"/>
                  <a:pt x="440" y="40"/>
                  <a:pt x="440" y="40"/>
                </a:cubicBezTo>
                <a:cubicBezTo>
                  <a:pt x="439" y="40"/>
                  <a:pt x="439" y="40"/>
                  <a:pt x="439" y="40"/>
                </a:cubicBezTo>
                <a:cubicBezTo>
                  <a:pt x="438" y="41"/>
                  <a:pt x="439" y="41"/>
                  <a:pt x="439" y="41"/>
                </a:cubicBezTo>
                <a:cubicBezTo>
                  <a:pt x="439" y="41"/>
                  <a:pt x="439" y="41"/>
                  <a:pt x="439" y="41"/>
                </a:cubicBezTo>
                <a:cubicBezTo>
                  <a:pt x="438" y="41"/>
                  <a:pt x="437" y="42"/>
                  <a:pt x="438" y="43"/>
                </a:cubicBezTo>
                <a:cubicBezTo>
                  <a:pt x="439" y="43"/>
                  <a:pt x="439" y="44"/>
                  <a:pt x="436" y="43"/>
                </a:cubicBezTo>
                <a:cubicBezTo>
                  <a:pt x="435" y="42"/>
                  <a:pt x="437" y="43"/>
                  <a:pt x="437" y="42"/>
                </a:cubicBezTo>
                <a:cubicBezTo>
                  <a:pt x="436" y="42"/>
                  <a:pt x="432" y="41"/>
                  <a:pt x="430" y="41"/>
                </a:cubicBezTo>
                <a:cubicBezTo>
                  <a:pt x="432" y="42"/>
                  <a:pt x="429" y="42"/>
                  <a:pt x="429" y="42"/>
                </a:cubicBezTo>
                <a:cubicBezTo>
                  <a:pt x="432" y="43"/>
                  <a:pt x="432" y="42"/>
                  <a:pt x="434" y="42"/>
                </a:cubicBezTo>
                <a:cubicBezTo>
                  <a:pt x="433" y="42"/>
                  <a:pt x="433" y="43"/>
                  <a:pt x="433" y="43"/>
                </a:cubicBezTo>
                <a:cubicBezTo>
                  <a:pt x="433" y="43"/>
                  <a:pt x="433" y="43"/>
                  <a:pt x="433" y="43"/>
                </a:cubicBezTo>
                <a:cubicBezTo>
                  <a:pt x="431" y="43"/>
                  <a:pt x="429" y="43"/>
                  <a:pt x="427" y="43"/>
                </a:cubicBezTo>
                <a:cubicBezTo>
                  <a:pt x="430" y="42"/>
                  <a:pt x="424" y="42"/>
                  <a:pt x="423" y="42"/>
                </a:cubicBezTo>
                <a:cubicBezTo>
                  <a:pt x="422" y="43"/>
                  <a:pt x="421" y="45"/>
                  <a:pt x="425" y="45"/>
                </a:cubicBezTo>
                <a:cubicBezTo>
                  <a:pt x="424" y="45"/>
                  <a:pt x="423" y="45"/>
                  <a:pt x="422" y="45"/>
                </a:cubicBezTo>
                <a:cubicBezTo>
                  <a:pt x="421" y="46"/>
                  <a:pt x="420" y="46"/>
                  <a:pt x="419" y="47"/>
                </a:cubicBezTo>
                <a:cubicBezTo>
                  <a:pt x="417" y="48"/>
                  <a:pt x="416" y="49"/>
                  <a:pt x="414" y="50"/>
                </a:cubicBezTo>
                <a:cubicBezTo>
                  <a:pt x="416" y="47"/>
                  <a:pt x="411" y="49"/>
                  <a:pt x="409" y="49"/>
                </a:cubicBezTo>
                <a:cubicBezTo>
                  <a:pt x="409" y="51"/>
                  <a:pt x="408" y="52"/>
                  <a:pt x="407" y="53"/>
                </a:cubicBezTo>
                <a:cubicBezTo>
                  <a:pt x="414" y="50"/>
                  <a:pt x="408" y="55"/>
                  <a:pt x="412" y="55"/>
                </a:cubicBezTo>
                <a:cubicBezTo>
                  <a:pt x="418" y="55"/>
                  <a:pt x="420" y="52"/>
                  <a:pt x="422" y="50"/>
                </a:cubicBezTo>
                <a:cubicBezTo>
                  <a:pt x="423" y="53"/>
                  <a:pt x="419" y="54"/>
                  <a:pt x="416" y="55"/>
                </a:cubicBezTo>
                <a:cubicBezTo>
                  <a:pt x="412" y="56"/>
                  <a:pt x="408" y="56"/>
                  <a:pt x="405" y="58"/>
                </a:cubicBezTo>
                <a:cubicBezTo>
                  <a:pt x="406" y="59"/>
                  <a:pt x="409" y="59"/>
                  <a:pt x="412" y="58"/>
                </a:cubicBezTo>
                <a:cubicBezTo>
                  <a:pt x="411" y="59"/>
                  <a:pt x="402" y="59"/>
                  <a:pt x="397" y="61"/>
                </a:cubicBezTo>
                <a:cubicBezTo>
                  <a:pt x="398" y="61"/>
                  <a:pt x="399" y="59"/>
                  <a:pt x="392" y="60"/>
                </a:cubicBezTo>
                <a:cubicBezTo>
                  <a:pt x="390" y="61"/>
                  <a:pt x="388" y="62"/>
                  <a:pt x="386" y="62"/>
                </a:cubicBezTo>
                <a:cubicBezTo>
                  <a:pt x="375" y="64"/>
                  <a:pt x="380" y="61"/>
                  <a:pt x="371" y="61"/>
                </a:cubicBezTo>
                <a:cubicBezTo>
                  <a:pt x="372" y="61"/>
                  <a:pt x="374" y="60"/>
                  <a:pt x="375" y="60"/>
                </a:cubicBezTo>
                <a:cubicBezTo>
                  <a:pt x="373" y="58"/>
                  <a:pt x="364" y="60"/>
                  <a:pt x="363" y="59"/>
                </a:cubicBezTo>
                <a:cubicBezTo>
                  <a:pt x="367" y="58"/>
                  <a:pt x="371" y="60"/>
                  <a:pt x="376" y="59"/>
                </a:cubicBezTo>
                <a:cubicBezTo>
                  <a:pt x="376" y="57"/>
                  <a:pt x="369" y="58"/>
                  <a:pt x="365" y="58"/>
                </a:cubicBezTo>
                <a:cubicBezTo>
                  <a:pt x="355" y="59"/>
                  <a:pt x="358" y="59"/>
                  <a:pt x="350" y="60"/>
                </a:cubicBezTo>
                <a:cubicBezTo>
                  <a:pt x="349" y="63"/>
                  <a:pt x="365" y="63"/>
                  <a:pt x="365" y="66"/>
                </a:cubicBezTo>
                <a:cubicBezTo>
                  <a:pt x="359" y="66"/>
                  <a:pt x="349" y="66"/>
                  <a:pt x="343" y="66"/>
                </a:cubicBezTo>
                <a:cubicBezTo>
                  <a:pt x="338" y="66"/>
                  <a:pt x="333" y="66"/>
                  <a:pt x="329" y="66"/>
                </a:cubicBezTo>
                <a:cubicBezTo>
                  <a:pt x="320" y="65"/>
                  <a:pt x="322" y="63"/>
                  <a:pt x="324" y="61"/>
                </a:cubicBezTo>
                <a:cubicBezTo>
                  <a:pt x="321" y="61"/>
                  <a:pt x="319" y="61"/>
                  <a:pt x="317" y="61"/>
                </a:cubicBezTo>
                <a:cubicBezTo>
                  <a:pt x="320" y="62"/>
                  <a:pt x="320" y="62"/>
                  <a:pt x="320" y="62"/>
                </a:cubicBezTo>
                <a:cubicBezTo>
                  <a:pt x="310" y="61"/>
                  <a:pt x="305" y="60"/>
                  <a:pt x="295" y="59"/>
                </a:cubicBezTo>
                <a:cubicBezTo>
                  <a:pt x="290" y="58"/>
                  <a:pt x="293" y="56"/>
                  <a:pt x="296" y="55"/>
                </a:cubicBezTo>
                <a:cubicBezTo>
                  <a:pt x="290" y="54"/>
                  <a:pt x="290" y="54"/>
                  <a:pt x="290" y="54"/>
                </a:cubicBezTo>
                <a:cubicBezTo>
                  <a:pt x="291" y="54"/>
                  <a:pt x="291" y="54"/>
                  <a:pt x="291" y="54"/>
                </a:cubicBezTo>
                <a:cubicBezTo>
                  <a:pt x="291" y="53"/>
                  <a:pt x="286" y="52"/>
                  <a:pt x="282" y="52"/>
                </a:cubicBezTo>
                <a:cubicBezTo>
                  <a:pt x="281" y="53"/>
                  <a:pt x="283" y="53"/>
                  <a:pt x="283" y="54"/>
                </a:cubicBezTo>
                <a:cubicBezTo>
                  <a:pt x="279" y="54"/>
                  <a:pt x="274" y="53"/>
                  <a:pt x="272" y="52"/>
                </a:cubicBezTo>
                <a:cubicBezTo>
                  <a:pt x="271" y="53"/>
                  <a:pt x="272" y="54"/>
                  <a:pt x="277" y="54"/>
                </a:cubicBezTo>
                <a:cubicBezTo>
                  <a:pt x="277" y="54"/>
                  <a:pt x="277" y="54"/>
                  <a:pt x="278" y="54"/>
                </a:cubicBezTo>
                <a:cubicBezTo>
                  <a:pt x="284" y="56"/>
                  <a:pt x="284" y="56"/>
                  <a:pt x="284" y="56"/>
                </a:cubicBezTo>
                <a:cubicBezTo>
                  <a:pt x="277" y="54"/>
                  <a:pt x="271" y="55"/>
                  <a:pt x="269" y="57"/>
                </a:cubicBezTo>
                <a:cubicBezTo>
                  <a:pt x="262" y="55"/>
                  <a:pt x="277" y="56"/>
                  <a:pt x="268" y="54"/>
                </a:cubicBezTo>
                <a:cubicBezTo>
                  <a:pt x="253" y="56"/>
                  <a:pt x="247" y="50"/>
                  <a:pt x="236" y="54"/>
                </a:cubicBezTo>
                <a:cubicBezTo>
                  <a:pt x="232" y="52"/>
                  <a:pt x="227" y="50"/>
                  <a:pt x="219" y="49"/>
                </a:cubicBezTo>
                <a:cubicBezTo>
                  <a:pt x="220" y="48"/>
                  <a:pt x="214" y="48"/>
                  <a:pt x="216" y="47"/>
                </a:cubicBezTo>
                <a:cubicBezTo>
                  <a:pt x="226" y="45"/>
                  <a:pt x="229" y="51"/>
                  <a:pt x="237" y="49"/>
                </a:cubicBezTo>
                <a:cubicBezTo>
                  <a:pt x="240" y="50"/>
                  <a:pt x="238" y="51"/>
                  <a:pt x="239" y="52"/>
                </a:cubicBezTo>
                <a:cubicBezTo>
                  <a:pt x="242" y="52"/>
                  <a:pt x="245" y="53"/>
                  <a:pt x="246" y="52"/>
                </a:cubicBezTo>
                <a:cubicBezTo>
                  <a:pt x="240" y="50"/>
                  <a:pt x="247" y="48"/>
                  <a:pt x="238" y="47"/>
                </a:cubicBezTo>
                <a:cubicBezTo>
                  <a:pt x="240" y="46"/>
                  <a:pt x="248" y="47"/>
                  <a:pt x="251" y="47"/>
                </a:cubicBezTo>
                <a:cubicBezTo>
                  <a:pt x="251" y="47"/>
                  <a:pt x="253" y="46"/>
                  <a:pt x="255" y="46"/>
                </a:cubicBezTo>
                <a:cubicBezTo>
                  <a:pt x="254" y="45"/>
                  <a:pt x="249" y="43"/>
                  <a:pt x="247" y="42"/>
                </a:cubicBezTo>
                <a:cubicBezTo>
                  <a:pt x="248" y="42"/>
                  <a:pt x="246" y="42"/>
                  <a:pt x="246" y="43"/>
                </a:cubicBezTo>
                <a:cubicBezTo>
                  <a:pt x="243" y="42"/>
                  <a:pt x="240" y="41"/>
                  <a:pt x="238" y="40"/>
                </a:cubicBezTo>
                <a:cubicBezTo>
                  <a:pt x="234" y="40"/>
                  <a:pt x="232" y="41"/>
                  <a:pt x="233" y="42"/>
                </a:cubicBezTo>
                <a:cubicBezTo>
                  <a:pt x="227" y="42"/>
                  <a:pt x="219" y="39"/>
                  <a:pt x="217" y="41"/>
                </a:cubicBezTo>
                <a:cubicBezTo>
                  <a:pt x="210" y="40"/>
                  <a:pt x="220" y="40"/>
                  <a:pt x="221" y="40"/>
                </a:cubicBezTo>
                <a:cubicBezTo>
                  <a:pt x="221" y="40"/>
                  <a:pt x="221" y="40"/>
                  <a:pt x="221" y="40"/>
                </a:cubicBezTo>
                <a:cubicBezTo>
                  <a:pt x="229" y="41"/>
                  <a:pt x="229" y="41"/>
                  <a:pt x="229" y="41"/>
                </a:cubicBezTo>
                <a:cubicBezTo>
                  <a:pt x="231" y="38"/>
                  <a:pt x="219" y="40"/>
                  <a:pt x="219" y="38"/>
                </a:cubicBezTo>
                <a:cubicBezTo>
                  <a:pt x="221" y="33"/>
                  <a:pt x="207" y="38"/>
                  <a:pt x="202" y="37"/>
                </a:cubicBezTo>
                <a:cubicBezTo>
                  <a:pt x="204" y="39"/>
                  <a:pt x="205" y="40"/>
                  <a:pt x="207" y="41"/>
                </a:cubicBezTo>
                <a:cubicBezTo>
                  <a:pt x="202" y="40"/>
                  <a:pt x="202" y="40"/>
                  <a:pt x="202" y="40"/>
                </a:cubicBezTo>
                <a:cubicBezTo>
                  <a:pt x="204" y="41"/>
                  <a:pt x="203" y="44"/>
                  <a:pt x="207" y="45"/>
                </a:cubicBezTo>
                <a:cubicBezTo>
                  <a:pt x="200" y="45"/>
                  <a:pt x="190" y="45"/>
                  <a:pt x="185" y="45"/>
                </a:cubicBezTo>
                <a:cubicBezTo>
                  <a:pt x="184" y="46"/>
                  <a:pt x="183" y="47"/>
                  <a:pt x="183" y="48"/>
                </a:cubicBezTo>
                <a:cubicBezTo>
                  <a:pt x="177" y="46"/>
                  <a:pt x="173" y="49"/>
                  <a:pt x="167" y="49"/>
                </a:cubicBezTo>
                <a:cubicBezTo>
                  <a:pt x="161" y="48"/>
                  <a:pt x="173" y="47"/>
                  <a:pt x="168" y="46"/>
                </a:cubicBezTo>
                <a:cubicBezTo>
                  <a:pt x="167" y="47"/>
                  <a:pt x="163" y="46"/>
                  <a:pt x="161" y="46"/>
                </a:cubicBezTo>
                <a:cubicBezTo>
                  <a:pt x="163" y="47"/>
                  <a:pt x="170" y="45"/>
                  <a:pt x="175" y="45"/>
                </a:cubicBezTo>
                <a:cubicBezTo>
                  <a:pt x="171" y="45"/>
                  <a:pt x="171" y="43"/>
                  <a:pt x="170" y="43"/>
                </a:cubicBezTo>
                <a:cubicBezTo>
                  <a:pt x="176" y="42"/>
                  <a:pt x="176" y="42"/>
                  <a:pt x="176" y="42"/>
                </a:cubicBezTo>
                <a:cubicBezTo>
                  <a:pt x="176" y="40"/>
                  <a:pt x="168" y="42"/>
                  <a:pt x="165" y="41"/>
                </a:cubicBezTo>
                <a:cubicBezTo>
                  <a:pt x="168" y="43"/>
                  <a:pt x="167" y="43"/>
                  <a:pt x="169" y="45"/>
                </a:cubicBezTo>
                <a:cubicBezTo>
                  <a:pt x="163" y="44"/>
                  <a:pt x="155" y="44"/>
                  <a:pt x="151" y="46"/>
                </a:cubicBezTo>
                <a:cubicBezTo>
                  <a:pt x="149" y="47"/>
                  <a:pt x="154" y="47"/>
                  <a:pt x="156" y="47"/>
                </a:cubicBezTo>
                <a:cubicBezTo>
                  <a:pt x="155" y="48"/>
                  <a:pt x="150" y="47"/>
                  <a:pt x="150" y="48"/>
                </a:cubicBezTo>
                <a:cubicBezTo>
                  <a:pt x="151" y="49"/>
                  <a:pt x="153" y="48"/>
                  <a:pt x="155" y="48"/>
                </a:cubicBezTo>
                <a:cubicBezTo>
                  <a:pt x="150" y="49"/>
                  <a:pt x="145" y="49"/>
                  <a:pt x="140" y="50"/>
                </a:cubicBezTo>
                <a:cubicBezTo>
                  <a:pt x="141" y="50"/>
                  <a:pt x="145" y="50"/>
                  <a:pt x="147" y="50"/>
                </a:cubicBezTo>
                <a:cubicBezTo>
                  <a:pt x="143" y="51"/>
                  <a:pt x="139" y="51"/>
                  <a:pt x="132" y="49"/>
                </a:cubicBezTo>
                <a:cubicBezTo>
                  <a:pt x="128" y="50"/>
                  <a:pt x="122" y="52"/>
                  <a:pt x="125" y="53"/>
                </a:cubicBezTo>
                <a:cubicBezTo>
                  <a:pt x="122" y="52"/>
                  <a:pt x="123" y="52"/>
                  <a:pt x="123" y="51"/>
                </a:cubicBezTo>
                <a:cubicBezTo>
                  <a:pt x="116" y="52"/>
                  <a:pt x="113" y="50"/>
                  <a:pt x="109" y="50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05" y="50"/>
                  <a:pt x="108" y="46"/>
                  <a:pt x="102" y="48"/>
                </a:cubicBezTo>
                <a:cubicBezTo>
                  <a:pt x="104" y="49"/>
                  <a:pt x="105" y="51"/>
                  <a:pt x="105" y="52"/>
                </a:cubicBezTo>
                <a:cubicBezTo>
                  <a:pt x="103" y="51"/>
                  <a:pt x="100" y="53"/>
                  <a:pt x="97" y="53"/>
                </a:cubicBezTo>
                <a:cubicBezTo>
                  <a:pt x="98" y="52"/>
                  <a:pt x="90" y="52"/>
                  <a:pt x="94" y="51"/>
                </a:cubicBezTo>
                <a:cubicBezTo>
                  <a:pt x="87" y="50"/>
                  <a:pt x="85" y="52"/>
                  <a:pt x="79" y="51"/>
                </a:cubicBezTo>
                <a:cubicBezTo>
                  <a:pt x="82" y="50"/>
                  <a:pt x="73" y="50"/>
                  <a:pt x="75" y="49"/>
                </a:cubicBezTo>
                <a:cubicBezTo>
                  <a:pt x="68" y="49"/>
                  <a:pt x="65" y="51"/>
                  <a:pt x="67" y="52"/>
                </a:cubicBezTo>
                <a:cubicBezTo>
                  <a:pt x="70" y="52"/>
                  <a:pt x="73" y="51"/>
                  <a:pt x="73" y="52"/>
                </a:cubicBezTo>
                <a:cubicBezTo>
                  <a:pt x="69" y="53"/>
                  <a:pt x="65" y="53"/>
                  <a:pt x="61" y="53"/>
                </a:cubicBezTo>
                <a:cubicBezTo>
                  <a:pt x="59" y="54"/>
                  <a:pt x="55" y="54"/>
                  <a:pt x="55" y="56"/>
                </a:cubicBezTo>
                <a:cubicBezTo>
                  <a:pt x="51" y="54"/>
                  <a:pt x="44" y="58"/>
                  <a:pt x="40" y="56"/>
                </a:cubicBezTo>
                <a:cubicBezTo>
                  <a:pt x="45" y="57"/>
                  <a:pt x="48" y="55"/>
                  <a:pt x="49" y="55"/>
                </a:cubicBezTo>
                <a:cubicBezTo>
                  <a:pt x="47" y="55"/>
                  <a:pt x="47" y="55"/>
                  <a:pt x="47" y="55"/>
                </a:cubicBezTo>
                <a:cubicBezTo>
                  <a:pt x="47" y="55"/>
                  <a:pt x="48" y="54"/>
                  <a:pt x="48" y="54"/>
                </a:cubicBezTo>
                <a:cubicBezTo>
                  <a:pt x="42" y="52"/>
                  <a:pt x="42" y="52"/>
                  <a:pt x="42" y="52"/>
                </a:cubicBezTo>
                <a:cubicBezTo>
                  <a:pt x="47" y="51"/>
                  <a:pt x="43" y="54"/>
                  <a:pt x="50" y="53"/>
                </a:cubicBezTo>
                <a:cubicBezTo>
                  <a:pt x="55" y="51"/>
                  <a:pt x="36" y="50"/>
                  <a:pt x="41" y="48"/>
                </a:cubicBezTo>
                <a:cubicBezTo>
                  <a:pt x="46" y="47"/>
                  <a:pt x="46" y="50"/>
                  <a:pt x="50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53" y="51"/>
                  <a:pt x="56" y="51"/>
                  <a:pt x="59" y="51"/>
                </a:cubicBezTo>
                <a:cubicBezTo>
                  <a:pt x="59" y="50"/>
                  <a:pt x="56" y="50"/>
                  <a:pt x="56" y="50"/>
                </a:cubicBezTo>
                <a:cubicBezTo>
                  <a:pt x="67" y="49"/>
                  <a:pt x="68" y="47"/>
                  <a:pt x="80" y="46"/>
                </a:cubicBezTo>
                <a:cubicBezTo>
                  <a:pt x="79" y="47"/>
                  <a:pt x="78" y="49"/>
                  <a:pt x="84" y="49"/>
                </a:cubicBezTo>
                <a:cubicBezTo>
                  <a:pt x="88" y="50"/>
                  <a:pt x="88" y="48"/>
                  <a:pt x="91" y="48"/>
                </a:cubicBezTo>
                <a:cubicBezTo>
                  <a:pt x="89" y="47"/>
                  <a:pt x="86" y="46"/>
                  <a:pt x="84" y="47"/>
                </a:cubicBezTo>
                <a:cubicBezTo>
                  <a:pt x="83" y="46"/>
                  <a:pt x="83" y="46"/>
                  <a:pt x="83" y="46"/>
                </a:cubicBezTo>
                <a:cubicBezTo>
                  <a:pt x="73" y="44"/>
                  <a:pt x="76" y="42"/>
                  <a:pt x="64" y="42"/>
                </a:cubicBezTo>
                <a:cubicBezTo>
                  <a:pt x="63" y="41"/>
                  <a:pt x="54" y="41"/>
                  <a:pt x="49" y="42"/>
                </a:cubicBezTo>
                <a:cubicBezTo>
                  <a:pt x="51" y="40"/>
                  <a:pt x="51" y="40"/>
                  <a:pt x="51" y="40"/>
                </a:cubicBezTo>
                <a:cubicBezTo>
                  <a:pt x="44" y="38"/>
                  <a:pt x="51" y="42"/>
                  <a:pt x="42" y="41"/>
                </a:cubicBezTo>
                <a:cubicBezTo>
                  <a:pt x="40" y="43"/>
                  <a:pt x="34" y="46"/>
                  <a:pt x="39" y="48"/>
                </a:cubicBezTo>
                <a:cubicBezTo>
                  <a:pt x="33" y="49"/>
                  <a:pt x="31" y="48"/>
                  <a:pt x="25" y="48"/>
                </a:cubicBezTo>
                <a:cubicBezTo>
                  <a:pt x="22" y="50"/>
                  <a:pt x="27" y="50"/>
                  <a:pt x="27" y="52"/>
                </a:cubicBezTo>
                <a:cubicBezTo>
                  <a:pt x="22" y="52"/>
                  <a:pt x="17" y="51"/>
                  <a:pt x="20" y="50"/>
                </a:cubicBezTo>
                <a:cubicBezTo>
                  <a:pt x="18" y="50"/>
                  <a:pt x="15" y="50"/>
                  <a:pt x="12" y="50"/>
                </a:cubicBezTo>
                <a:cubicBezTo>
                  <a:pt x="12" y="51"/>
                  <a:pt x="15" y="51"/>
                  <a:pt x="16" y="51"/>
                </a:cubicBezTo>
                <a:cubicBezTo>
                  <a:pt x="13" y="51"/>
                  <a:pt x="7" y="50"/>
                  <a:pt x="6" y="49"/>
                </a:cubicBezTo>
                <a:cubicBezTo>
                  <a:pt x="6" y="49"/>
                  <a:pt x="8" y="50"/>
                  <a:pt x="9" y="49"/>
                </a:cubicBezTo>
                <a:cubicBezTo>
                  <a:pt x="6" y="49"/>
                  <a:pt x="0" y="48"/>
                  <a:pt x="0" y="47"/>
                </a:cubicBezTo>
                <a:cubicBezTo>
                  <a:pt x="5" y="48"/>
                  <a:pt x="6" y="46"/>
                  <a:pt x="10" y="47"/>
                </a:cubicBezTo>
                <a:cubicBezTo>
                  <a:pt x="10" y="47"/>
                  <a:pt x="9" y="46"/>
                  <a:pt x="7" y="46"/>
                </a:cubicBezTo>
                <a:cubicBezTo>
                  <a:pt x="11" y="45"/>
                  <a:pt x="15" y="45"/>
                  <a:pt x="16" y="44"/>
                </a:cubicBezTo>
                <a:cubicBezTo>
                  <a:pt x="13" y="45"/>
                  <a:pt x="11" y="43"/>
                  <a:pt x="11" y="43"/>
                </a:cubicBezTo>
                <a:cubicBezTo>
                  <a:pt x="13" y="43"/>
                  <a:pt x="19" y="43"/>
                  <a:pt x="21" y="44"/>
                </a:cubicBezTo>
                <a:cubicBezTo>
                  <a:pt x="21" y="41"/>
                  <a:pt x="32" y="44"/>
                  <a:pt x="28" y="42"/>
                </a:cubicBezTo>
                <a:cubicBezTo>
                  <a:pt x="29" y="43"/>
                  <a:pt x="33" y="43"/>
                  <a:pt x="35" y="42"/>
                </a:cubicBezTo>
                <a:cubicBezTo>
                  <a:pt x="34" y="41"/>
                  <a:pt x="29" y="41"/>
                  <a:pt x="27" y="39"/>
                </a:cubicBezTo>
                <a:cubicBezTo>
                  <a:pt x="16" y="38"/>
                  <a:pt x="27" y="41"/>
                  <a:pt x="25" y="42"/>
                </a:cubicBezTo>
                <a:cubicBezTo>
                  <a:pt x="22" y="42"/>
                  <a:pt x="19" y="42"/>
                  <a:pt x="16" y="42"/>
                </a:cubicBezTo>
                <a:cubicBezTo>
                  <a:pt x="17" y="41"/>
                  <a:pt x="13" y="40"/>
                  <a:pt x="19" y="40"/>
                </a:cubicBezTo>
                <a:cubicBezTo>
                  <a:pt x="16" y="39"/>
                  <a:pt x="12" y="38"/>
                  <a:pt x="8" y="39"/>
                </a:cubicBezTo>
                <a:cubicBezTo>
                  <a:pt x="7" y="38"/>
                  <a:pt x="10" y="38"/>
                  <a:pt x="11" y="38"/>
                </a:cubicBezTo>
                <a:cubicBezTo>
                  <a:pt x="10" y="37"/>
                  <a:pt x="6" y="35"/>
                  <a:pt x="12" y="35"/>
                </a:cubicBezTo>
                <a:cubicBezTo>
                  <a:pt x="10" y="35"/>
                  <a:pt x="14" y="36"/>
                  <a:pt x="11" y="36"/>
                </a:cubicBezTo>
                <a:cubicBezTo>
                  <a:pt x="14" y="37"/>
                  <a:pt x="20" y="36"/>
                  <a:pt x="18" y="35"/>
                </a:cubicBezTo>
                <a:cubicBezTo>
                  <a:pt x="21" y="35"/>
                  <a:pt x="26" y="36"/>
                  <a:pt x="29" y="36"/>
                </a:cubicBezTo>
                <a:cubicBezTo>
                  <a:pt x="29" y="35"/>
                  <a:pt x="26" y="36"/>
                  <a:pt x="25" y="35"/>
                </a:cubicBezTo>
                <a:cubicBezTo>
                  <a:pt x="28" y="35"/>
                  <a:pt x="31" y="36"/>
                  <a:pt x="34" y="36"/>
                </a:cubicBezTo>
                <a:cubicBezTo>
                  <a:pt x="31" y="37"/>
                  <a:pt x="31" y="37"/>
                  <a:pt x="31" y="37"/>
                </a:cubicBezTo>
                <a:cubicBezTo>
                  <a:pt x="38" y="36"/>
                  <a:pt x="42" y="39"/>
                  <a:pt x="48" y="39"/>
                </a:cubicBezTo>
                <a:cubicBezTo>
                  <a:pt x="47" y="37"/>
                  <a:pt x="42" y="37"/>
                  <a:pt x="39" y="37"/>
                </a:cubicBezTo>
                <a:cubicBezTo>
                  <a:pt x="41" y="34"/>
                  <a:pt x="41" y="38"/>
                  <a:pt x="46" y="37"/>
                </a:cubicBezTo>
                <a:cubicBezTo>
                  <a:pt x="47" y="37"/>
                  <a:pt x="47" y="36"/>
                  <a:pt x="47" y="36"/>
                </a:cubicBezTo>
                <a:cubicBezTo>
                  <a:pt x="52" y="37"/>
                  <a:pt x="52" y="37"/>
                  <a:pt x="52" y="37"/>
                </a:cubicBezTo>
                <a:cubicBezTo>
                  <a:pt x="53" y="37"/>
                  <a:pt x="52" y="36"/>
                  <a:pt x="51" y="36"/>
                </a:cubicBezTo>
                <a:cubicBezTo>
                  <a:pt x="60" y="38"/>
                  <a:pt x="52" y="39"/>
                  <a:pt x="63" y="39"/>
                </a:cubicBezTo>
                <a:cubicBezTo>
                  <a:pt x="57" y="40"/>
                  <a:pt x="57" y="38"/>
                  <a:pt x="52" y="39"/>
                </a:cubicBezTo>
                <a:cubicBezTo>
                  <a:pt x="49" y="40"/>
                  <a:pt x="59" y="41"/>
                  <a:pt x="61" y="41"/>
                </a:cubicBezTo>
                <a:cubicBezTo>
                  <a:pt x="66" y="40"/>
                  <a:pt x="65" y="38"/>
                  <a:pt x="73" y="39"/>
                </a:cubicBezTo>
                <a:cubicBezTo>
                  <a:pt x="68" y="38"/>
                  <a:pt x="71" y="37"/>
                  <a:pt x="65" y="37"/>
                </a:cubicBezTo>
                <a:cubicBezTo>
                  <a:pt x="61" y="37"/>
                  <a:pt x="66" y="37"/>
                  <a:pt x="66" y="35"/>
                </a:cubicBezTo>
                <a:cubicBezTo>
                  <a:pt x="68" y="36"/>
                  <a:pt x="66" y="37"/>
                  <a:pt x="71" y="37"/>
                </a:cubicBezTo>
                <a:cubicBezTo>
                  <a:pt x="71" y="36"/>
                  <a:pt x="71" y="36"/>
                  <a:pt x="71" y="36"/>
                </a:cubicBezTo>
                <a:cubicBezTo>
                  <a:pt x="80" y="38"/>
                  <a:pt x="80" y="38"/>
                  <a:pt x="80" y="38"/>
                </a:cubicBezTo>
                <a:cubicBezTo>
                  <a:pt x="87" y="36"/>
                  <a:pt x="99" y="38"/>
                  <a:pt x="103" y="35"/>
                </a:cubicBezTo>
                <a:cubicBezTo>
                  <a:pt x="104" y="37"/>
                  <a:pt x="104" y="37"/>
                  <a:pt x="104" y="37"/>
                </a:cubicBezTo>
                <a:cubicBezTo>
                  <a:pt x="109" y="37"/>
                  <a:pt x="116" y="36"/>
                  <a:pt x="120" y="37"/>
                </a:cubicBezTo>
                <a:cubicBezTo>
                  <a:pt x="118" y="36"/>
                  <a:pt x="115" y="36"/>
                  <a:pt x="111" y="36"/>
                </a:cubicBezTo>
                <a:cubicBezTo>
                  <a:pt x="120" y="35"/>
                  <a:pt x="129" y="35"/>
                  <a:pt x="137" y="36"/>
                </a:cubicBezTo>
                <a:cubicBezTo>
                  <a:pt x="133" y="38"/>
                  <a:pt x="132" y="38"/>
                  <a:pt x="128" y="39"/>
                </a:cubicBezTo>
                <a:cubicBezTo>
                  <a:pt x="136" y="41"/>
                  <a:pt x="134" y="37"/>
                  <a:pt x="143" y="37"/>
                </a:cubicBezTo>
                <a:cubicBezTo>
                  <a:pt x="142" y="36"/>
                  <a:pt x="140" y="36"/>
                  <a:pt x="141" y="34"/>
                </a:cubicBezTo>
                <a:cubicBezTo>
                  <a:pt x="145" y="35"/>
                  <a:pt x="151" y="34"/>
                  <a:pt x="155" y="35"/>
                </a:cubicBezTo>
                <a:cubicBezTo>
                  <a:pt x="156" y="34"/>
                  <a:pt x="152" y="32"/>
                  <a:pt x="143" y="32"/>
                </a:cubicBezTo>
                <a:cubicBezTo>
                  <a:pt x="138" y="34"/>
                  <a:pt x="129" y="32"/>
                  <a:pt x="125" y="34"/>
                </a:cubicBezTo>
                <a:cubicBezTo>
                  <a:pt x="127" y="33"/>
                  <a:pt x="127" y="33"/>
                  <a:pt x="127" y="33"/>
                </a:cubicBezTo>
                <a:cubicBezTo>
                  <a:pt x="120" y="33"/>
                  <a:pt x="117" y="33"/>
                  <a:pt x="111" y="33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08" y="32"/>
                  <a:pt x="108" y="32"/>
                  <a:pt x="108" y="32"/>
                </a:cubicBezTo>
                <a:cubicBezTo>
                  <a:pt x="110" y="32"/>
                  <a:pt x="110" y="32"/>
                  <a:pt x="110" y="32"/>
                </a:cubicBezTo>
                <a:cubicBezTo>
                  <a:pt x="108" y="31"/>
                  <a:pt x="101" y="30"/>
                  <a:pt x="99" y="30"/>
                </a:cubicBezTo>
                <a:cubicBezTo>
                  <a:pt x="108" y="29"/>
                  <a:pt x="111" y="32"/>
                  <a:pt x="116" y="33"/>
                </a:cubicBezTo>
                <a:cubicBezTo>
                  <a:pt x="124" y="32"/>
                  <a:pt x="125" y="29"/>
                  <a:pt x="132" y="30"/>
                </a:cubicBezTo>
                <a:cubicBezTo>
                  <a:pt x="131" y="29"/>
                  <a:pt x="136" y="28"/>
                  <a:pt x="132" y="27"/>
                </a:cubicBezTo>
                <a:cubicBezTo>
                  <a:pt x="126" y="27"/>
                  <a:pt x="124" y="29"/>
                  <a:pt x="123" y="27"/>
                </a:cubicBezTo>
                <a:cubicBezTo>
                  <a:pt x="128" y="27"/>
                  <a:pt x="125" y="26"/>
                  <a:pt x="133" y="26"/>
                </a:cubicBezTo>
                <a:cubicBezTo>
                  <a:pt x="135" y="28"/>
                  <a:pt x="142" y="29"/>
                  <a:pt x="148" y="30"/>
                </a:cubicBezTo>
                <a:cubicBezTo>
                  <a:pt x="154" y="30"/>
                  <a:pt x="162" y="30"/>
                  <a:pt x="167" y="29"/>
                </a:cubicBezTo>
                <a:cubicBezTo>
                  <a:pt x="161" y="29"/>
                  <a:pt x="154" y="28"/>
                  <a:pt x="155" y="27"/>
                </a:cubicBezTo>
                <a:cubicBezTo>
                  <a:pt x="159" y="28"/>
                  <a:pt x="167" y="25"/>
                  <a:pt x="166" y="27"/>
                </a:cubicBezTo>
                <a:cubicBezTo>
                  <a:pt x="172" y="27"/>
                  <a:pt x="186" y="27"/>
                  <a:pt x="186" y="25"/>
                </a:cubicBezTo>
                <a:cubicBezTo>
                  <a:pt x="179" y="24"/>
                  <a:pt x="172" y="26"/>
                  <a:pt x="166" y="25"/>
                </a:cubicBezTo>
                <a:cubicBezTo>
                  <a:pt x="168" y="25"/>
                  <a:pt x="169" y="25"/>
                  <a:pt x="168" y="24"/>
                </a:cubicBezTo>
                <a:cubicBezTo>
                  <a:pt x="159" y="25"/>
                  <a:pt x="159" y="25"/>
                  <a:pt x="159" y="25"/>
                </a:cubicBezTo>
                <a:cubicBezTo>
                  <a:pt x="166" y="23"/>
                  <a:pt x="164" y="23"/>
                  <a:pt x="173" y="23"/>
                </a:cubicBezTo>
                <a:cubicBezTo>
                  <a:pt x="173" y="23"/>
                  <a:pt x="171" y="23"/>
                  <a:pt x="172" y="24"/>
                </a:cubicBezTo>
                <a:cubicBezTo>
                  <a:pt x="175" y="24"/>
                  <a:pt x="177" y="23"/>
                  <a:pt x="180" y="23"/>
                </a:cubicBezTo>
                <a:cubicBezTo>
                  <a:pt x="180" y="22"/>
                  <a:pt x="180" y="22"/>
                  <a:pt x="180" y="22"/>
                </a:cubicBezTo>
                <a:cubicBezTo>
                  <a:pt x="187" y="22"/>
                  <a:pt x="201" y="20"/>
                  <a:pt x="213" y="22"/>
                </a:cubicBezTo>
                <a:cubicBezTo>
                  <a:pt x="212" y="22"/>
                  <a:pt x="212" y="22"/>
                  <a:pt x="212" y="22"/>
                </a:cubicBezTo>
                <a:cubicBezTo>
                  <a:pt x="222" y="22"/>
                  <a:pt x="221" y="26"/>
                  <a:pt x="230" y="27"/>
                </a:cubicBezTo>
                <a:cubicBezTo>
                  <a:pt x="228" y="26"/>
                  <a:pt x="229" y="25"/>
                  <a:pt x="230" y="24"/>
                </a:cubicBezTo>
                <a:cubicBezTo>
                  <a:pt x="235" y="26"/>
                  <a:pt x="238" y="25"/>
                  <a:pt x="243" y="25"/>
                </a:cubicBezTo>
                <a:cubicBezTo>
                  <a:pt x="237" y="25"/>
                  <a:pt x="246" y="27"/>
                  <a:pt x="241" y="27"/>
                </a:cubicBezTo>
                <a:cubicBezTo>
                  <a:pt x="240" y="29"/>
                  <a:pt x="249" y="30"/>
                  <a:pt x="253" y="30"/>
                </a:cubicBezTo>
                <a:cubicBezTo>
                  <a:pt x="258" y="28"/>
                  <a:pt x="240" y="27"/>
                  <a:pt x="249" y="26"/>
                </a:cubicBezTo>
                <a:cubicBezTo>
                  <a:pt x="254" y="26"/>
                  <a:pt x="254" y="27"/>
                  <a:pt x="250" y="27"/>
                </a:cubicBezTo>
                <a:cubicBezTo>
                  <a:pt x="257" y="28"/>
                  <a:pt x="265" y="29"/>
                  <a:pt x="271" y="28"/>
                </a:cubicBezTo>
                <a:cubicBezTo>
                  <a:pt x="275" y="30"/>
                  <a:pt x="279" y="30"/>
                  <a:pt x="280" y="32"/>
                </a:cubicBezTo>
                <a:cubicBezTo>
                  <a:pt x="277" y="32"/>
                  <a:pt x="279" y="30"/>
                  <a:pt x="274" y="31"/>
                </a:cubicBezTo>
                <a:cubicBezTo>
                  <a:pt x="277" y="33"/>
                  <a:pt x="277" y="33"/>
                  <a:pt x="277" y="33"/>
                </a:cubicBezTo>
                <a:cubicBezTo>
                  <a:pt x="282" y="34"/>
                  <a:pt x="289" y="33"/>
                  <a:pt x="293" y="33"/>
                </a:cubicBezTo>
                <a:cubicBezTo>
                  <a:pt x="289" y="32"/>
                  <a:pt x="289" y="32"/>
                  <a:pt x="289" y="32"/>
                </a:cubicBezTo>
                <a:cubicBezTo>
                  <a:pt x="289" y="32"/>
                  <a:pt x="289" y="32"/>
                  <a:pt x="289" y="32"/>
                </a:cubicBezTo>
                <a:cubicBezTo>
                  <a:pt x="288" y="31"/>
                  <a:pt x="282" y="31"/>
                  <a:pt x="284" y="30"/>
                </a:cubicBezTo>
                <a:cubicBezTo>
                  <a:pt x="287" y="32"/>
                  <a:pt x="291" y="31"/>
                  <a:pt x="295" y="32"/>
                </a:cubicBezTo>
                <a:cubicBezTo>
                  <a:pt x="295" y="32"/>
                  <a:pt x="295" y="32"/>
                  <a:pt x="295" y="32"/>
                </a:cubicBezTo>
                <a:cubicBezTo>
                  <a:pt x="302" y="34"/>
                  <a:pt x="311" y="31"/>
                  <a:pt x="313" y="35"/>
                </a:cubicBezTo>
                <a:cubicBezTo>
                  <a:pt x="312" y="35"/>
                  <a:pt x="308" y="36"/>
                  <a:pt x="308" y="36"/>
                </a:cubicBezTo>
                <a:cubicBezTo>
                  <a:pt x="311" y="36"/>
                  <a:pt x="315" y="37"/>
                  <a:pt x="316" y="36"/>
                </a:cubicBezTo>
                <a:cubicBezTo>
                  <a:pt x="315" y="35"/>
                  <a:pt x="315" y="35"/>
                  <a:pt x="315" y="35"/>
                </a:cubicBezTo>
                <a:cubicBezTo>
                  <a:pt x="319" y="35"/>
                  <a:pt x="321" y="35"/>
                  <a:pt x="323" y="36"/>
                </a:cubicBezTo>
                <a:cubicBezTo>
                  <a:pt x="323" y="37"/>
                  <a:pt x="321" y="38"/>
                  <a:pt x="324" y="39"/>
                </a:cubicBezTo>
                <a:cubicBezTo>
                  <a:pt x="331" y="39"/>
                  <a:pt x="323" y="36"/>
                  <a:pt x="328" y="35"/>
                </a:cubicBezTo>
                <a:cubicBezTo>
                  <a:pt x="333" y="37"/>
                  <a:pt x="333" y="37"/>
                  <a:pt x="333" y="37"/>
                </a:cubicBezTo>
                <a:cubicBezTo>
                  <a:pt x="335" y="36"/>
                  <a:pt x="335" y="36"/>
                  <a:pt x="335" y="36"/>
                </a:cubicBezTo>
                <a:cubicBezTo>
                  <a:pt x="339" y="35"/>
                  <a:pt x="345" y="36"/>
                  <a:pt x="347" y="37"/>
                </a:cubicBezTo>
                <a:cubicBezTo>
                  <a:pt x="349" y="38"/>
                  <a:pt x="350" y="39"/>
                  <a:pt x="352" y="39"/>
                </a:cubicBezTo>
                <a:cubicBezTo>
                  <a:pt x="350" y="37"/>
                  <a:pt x="348" y="36"/>
                  <a:pt x="348" y="36"/>
                </a:cubicBezTo>
                <a:cubicBezTo>
                  <a:pt x="348" y="34"/>
                  <a:pt x="350" y="37"/>
                  <a:pt x="349" y="35"/>
                </a:cubicBezTo>
                <a:cubicBezTo>
                  <a:pt x="349" y="35"/>
                  <a:pt x="352" y="37"/>
                  <a:pt x="354" y="37"/>
                </a:cubicBezTo>
                <a:cubicBezTo>
                  <a:pt x="356" y="38"/>
                  <a:pt x="353" y="36"/>
                  <a:pt x="352" y="36"/>
                </a:cubicBezTo>
                <a:cubicBezTo>
                  <a:pt x="356" y="38"/>
                  <a:pt x="356" y="37"/>
                  <a:pt x="357" y="37"/>
                </a:cubicBezTo>
                <a:cubicBezTo>
                  <a:pt x="355" y="36"/>
                  <a:pt x="355" y="36"/>
                  <a:pt x="355" y="36"/>
                </a:cubicBezTo>
                <a:cubicBezTo>
                  <a:pt x="356" y="36"/>
                  <a:pt x="357" y="36"/>
                  <a:pt x="359" y="36"/>
                </a:cubicBezTo>
                <a:cubicBezTo>
                  <a:pt x="359" y="36"/>
                  <a:pt x="362" y="37"/>
                  <a:pt x="363" y="37"/>
                </a:cubicBezTo>
                <a:cubicBezTo>
                  <a:pt x="363" y="37"/>
                  <a:pt x="363" y="37"/>
                  <a:pt x="363" y="37"/>
                </a:cubicBezTo>
                <a:cubicBezTo>
                  <a:pt x="367" y="38"/>
                  <a:pt x="364" y="38"/>
                  <a:pt x="363" y="39"/>
                </a:cubicBezTo>
                <a:cubicBezTo>
                  <a:pt x="361" y="39"/>
                  <a:pt x="359" y="39"/>
                  <a:pt x="361" y="41"/>
                </a:cubicBezTo>
                <a:cubicBezTo>
                  <a:pt x="362" y="41"/>
                  <a:pt x="362" y="42"/>
                  <a:pt x="364" y="42"/>
                </a:cubicBezTo>
                <a:cubicBezTo>
                  <a:pt x="365" y="41"/>
                  <a:pt x="364" y="41"/>
                  <a:pt x="364" y="41"/>
                </a:cubicBezTo>
                <a:cubicBezTo>
                  <a:pt x="366" y="41"/>
                  <a:pt x="369" y="42"/>
                  <a:pt x="367" y="42"/>
                </a:cubicBezTo>
                <a:cubicBezTo>
                  <a:pt x="372" y="44"/>
                  <a:pt x="374" y="42"/>
                  <a:pt x="378" y="41"/>
                </a:cubicBezTo>
                <a:cubicBezTo>
                  <a:pt x="375" y="40"/>
                  <a:pt x="371" y="41"/>
                  <a:pt x="368" y="40"/>
                </a:cubicBezTo>
                <a:cubicBezTo>
                  <a:pt x="369" y="40"/>
                  <a:pt x="372" y="41"/>
                  <a:pt x="371" y="40"/>
                </a:cubicBezTo>
                <a:cubicBezTo>
                  <a:pt x="367" y="39"/>
                  <a:pt x="367" y="39"/>
                  <a:pt x="367" y="39"/>
                </a:cubicBezTo>
                <a:cubicBezTo>
                  <a:pt x="370" y="38"/>
                  <a:pt x="371" y="39"/>
                  <a:pt x="375" y="40"/>
                </a:cubicBezTo>
                <a:cubicBezTo>
                  <a:pt x="378" y="40"/>
                  <a:pt x="379" y="40"/>
                  <a:pt x="379" y="39"/>
                </a:cubicBezTo>
                <a:cubicBezTo>
                  <a:pt x="378" y="39"/>
                  <a:pt x="378" y="39"/>
                  <a:pt x="378" y="39"/>
                </a:cubicBezTo>
                <a:cubicBezTo>
                  <a:pt x="378" y="38"/>
                  <a:pt x="378" y="38"/>
                  <a:pt x="378" y="38"/>
                </a:cubicBezTo>
                <a:cubicBezTo>
                  <a:pt x="377" y="38"/>
                  <a:pt x="377" y="38"/>
                  <a:pt x="376" y="38"/>
                </a:cubicBezTo>
                <a:cubicBezTo>
                  <a:pt x="376" y="37"/>
                  <a:pt x="378" y="36"/>
                  <a:pt x="380" y="36"/>
                </a:cubicBezTo>
                <a:cubicBezTo>
                  <a:pt x="382" y="35"/>
                  <a:pt x="385" y="34"/>
                  <a:pt x="387" y="33"/>
                </a:cubicBezTo>
                <a:cubicBezTo>
                  <a:pt x="386" y="32"/>
                  <a:pt x="386" y="32"/>
                  <a:pt x="386" y="31"/>
                </a:cubicBezTo>
                <a:cubicBezTo>
                  <a:pt x="385" y="33"/>
                  <a:pt x="382" y="34"/>
                  <a:pt x="378" y="34"/>
                </a:cubicBezTo>
                <a:cubicBezTo>
                  <a:pt x="375" y="35"/>
                  <a:pt x="372" y="35"/>
                  <a:pt x="372" y="36"/>
                </a:cubicBezTo>
                <a:cubicBezTo>
                  <a:pt x="373" y="34"/>
                  <a:pt x="371" y="33"/>
                  <a:pt x="367" y="34"/>
                </a:cubicBezTo>
                <a:cubicBezTo>
                  <a:pt x="365" y="34"/>
                  <a:pt x="363" y="35"/>
                  <a:pt x="361" y="35"/>
                </a:cubicBezTo>
                <a:cubicBezTo>
                  <a:pt x="360" y="36"/>
                  <a:pt x="360" y="36"/>
                  <a:pt x="360" y="36"/>
                </a:cubicBezTo>
                <a:cubicBezTo>
                  <a:pt x="359" y="36"/>
                  <a:pt x="359" y="36"/>
                  <a:pt x="359" y="36"/>
                </a:cubicBezTo>
                <a:cubicBezTo>
                  <a:pt x="358" y="36"/>
                  <a:pt x="358" y="36"/>
                  <a:pt x="357" y="36"/>
                </a:cubicBezTo>
                <a:cubicBezTo>
                  <a:pt x="357" y="36"/>
                  <a:pt x="358" y="35"/>
                  <a:pt x="358" y="35"/>
                </a:cubicBezTo>
                <a:cubicBezTo>
                  <a:pt x="358" y="35"/>
                  <a:pt x="358" y="35"/>
                  <a:pt x="358" y="35"/>
                </a:cubicBezTo>
                <a:cubicBezTo>
                  <a:pt x="359" y="35"/>
                  <a:pt x="359" y="34"/>
                  <a:pt x="360" y="34"/>
                </a:cubicBezTo>
                <a:cubicBezTo>
                  <a:pt x="360" y="33"/>
                  <a:pt x="361" y="32"/>
                  <a:pt x="361" y="31"/>
                </a:cubicBezTo>
                <a:cubicBezTo>
                  <a:pt x="366" y="30"/>
                  <a:pt x="369" y="27"/>
                  <a:pt x="373" y="25"/>
                </a:cubicBezTo>
                <a:cubicBezTo>
                  <a:pt x="377" y="23"/>
                  <a:pt x="382" y="22"/>
                  <a:pt x="390" y="21"/>
                </a:cubicBezTo>
                <a:cubicBezTo>
                  <a:pt x="394" y="19"/>
                  <a:pt x="383" y="22"/>
                  <a:pt x="388" y="20"/>
                </a:cubicBezTo>
                <a:cubicBezTo>
                  <a:pt x="391" y="19"/>
                  <a:pt x="394" y="18"/>
                  <a:pt x="396" y="18"/>
                </a:cubicBezTo>
                <a:cubicBezTo>
                  <a:pt x="398" y="18"/>
                  <a:pt x="399" y="17"/>
                  <a:pt x="401" y="17"/>
                </a:cubicBezTo>
                <a:cubicBezTo>
                  <a:pt x="403" y="17"/>
                  <a:pt x="405" y="16"/>
                  <a:pt x="405" y="16"/>
                </a:cubicBezTo>
                <a:cubicBezTo>
                  <a:pt x="405" y="16"/>
                  <a:pt x="407" y="16"/>
                  <a:pt x="406" y="16"/>
                </a:cubicBezTo>
                <a:cubicBezTo>
                  <a:pt x="409" y="16"/>
                  <a:pt x="409" y="16"/>
                  <a:pt x="409" y="16"/>
                </a:cubicBezTo>
                <a:cubicBezTo>
                  <a:pt x="410" y="16"/>
                  <a:pt x="412" y="15"/>
                  <a:pt x="414" y="15"/>
                </a:cubicBezTo>
                <a:cubicBezTo>
                  <a:pt x="417" y="15"/>
                  <a:pt x="420" y="15"/>
                  <a:pt x="424" y="15"/>
                </a:cubicBezTo>
                <a:cubicBezTo>
                  <a:pt x="430" y="14"/>
                  <a:pt x="428" y="13"/>
                  <a:pt x="430" y="12"/>
                </a:cubicBezTo>
                <a:cubicBezTo>
                  <a:pt x="445" y="11"/>
                  <a:pt x="456" y="12"/>
                  <a:pt x="465" y="12"/>
                </a:cubicBezTo>
                <a:cubicBezTo>
                  <a:pt x="474" y="13"/>
                  <a:pt x="483" y="15"/>
                  <a:pt x="495" y="15"/>
                </a:cubicBezTo>
                <a:cubicBezTo>
                  <a:pt x="492" y="14"/>
                  <a:pt x="492" y="14"/>
                  <a:pt x="492" y="14"/>
                </a:cubicBezTo>
                <a:cubicBezTo>
                  <a:pt x="498" y="14"/>
                  <a:pt x="502" y="14"/>
                  <a:pt x="504" y="16"/>
                </a:cubicBezTo>
                <a:cubicBezTo>
                  <a:pt x="513" y="13"/>
                  <a:pt x="523" y="20"/>
                  <a:pt x="533" y="17"/>
                </a:cubicBezTo>
                <a:cubicBezTo>
                  <a:pt x="543" y="18"/>
                  <a:pt x="541" y="21"/>
                  <a:pt x="548" y="22"/>
                </a:cubicBezTo>
                <a:cubicBezTo>
                  <a:pt x="548" y="21"/>
                  <a:pt x="547" y="20"/>
                  <a:pt x="551" y="20"/>
                </a:cubicBezTo>
                <a:cubicBezTo>
                  <a:pt x="563" y="22"/>
                  <a:pt x="573" y="24"/>
                  <a:pt x="583" y="26"/>
                </a:cubicBezTo>
                <a:cubicBezTo>
                  <a:pt x="598" y="29"/>
                  <a:pt x="598" y="29"/>
                  <a:pt x="598" y="29"/>
                </a:cubicBezTo>
                <a:cubicBezTo>
                  <a:pt x="606" y="30"/>
                  <a:pt x="606" y="30"/>
                  <a:pt x="606" y="30"/>
                </a:cubicBezTo>
                <a:cubicBezTo>
                  <a:pt x="615" y="32"/>
                  <a:pt x="615" y="32"/>
                  <a:pt x="615" y="32"/>
                </a:cubicBezTo>
                <a:cubicBezTo>
                  <a:pt x="615" y="31"/>
                  <a:pt x="614" y="31"/>
                  <a:pt x="613" y="31"/>
                </a:cubicBezTo>
                <a:cubicBezTo>
                  <a:pt x="628" y="33"/>
                  <a:pt x="639" y="38"/>
                  <a:pt x="651" y="38"/>
                </a:cubicBezTo>
                <a:cubicBezTo>
                  <a:pt x="653" y="38"/>
                  <a:pt x="659" y="39"/>
                  <a:pt x="656" y="41"/>
                </a:cubicBezTo>
                <a:cubicBezTo>
                  <a:pt x="653" y="40"/>
                  <a:pt x="652" y="42"/>
                  <a:pt x="651" y="43"/>
                </a:cubicBezTo>
                <a:cubicBezTo>
                  <a:pt x="656" y="44"/>
                  <a:pt x="658" y="44"/>
                  <a:pt x="659" y="43"/>
                </a:cubicBezTo>
                <a:cubicBezTo>
                  <a:pt x="659" y="42"/>
                  <a:pt x="660" y="42"/>
                  <a:pt x="662" y="42"/>
                </a:cubicBezTo>
                <a:cubicBezTo>
                  <a:pt x="664" y="40"/>
                  <a:pt x="660" y="40"/>
                  <a:pt x="661" y="38"/>
                </a:cubicBezTo>
                <a:cubicBezTo>
                  <a:pt x="662" y="39"/>
                  <a:pt x="664" y="39"/>
                  <a:pt x="665" y="40"/>
                </a:cubicBezTo>
                <a:cubicBezTo>
                  <a:pt x="667" y="39"/>
                  <a:pt x="671" y="40"/>
                  <a:pt x="672" y="39"/>
                </a:cubicBezTo>
                <a:cubicBezTo>
                  <a:pt x="672" y="40"/>
                  <a:pt x="670" y="37"/>
                  <a:pt x="670" y="38"/>
                </a:cubicBezTo>
                <a:cubicBezTo>
                  <a:pt x="670" y="38"/>
                  <a:pt x="670" y="39"/>
                  <a:pt x="670" y="39"/>
                </a:cubicBezTo>
                <a:cubicBezTo>
                  <a:pt x="667" y="39"/>
                  <a:pt x="668" y="38"/>
                  <a:pt x="665" y="37"/>
                </a:cubicBezTo>
                <a:cubicBezTo>
                  <a:pt x="667" y="38"/>
                  <a:pt x="671" y="38"/>
                  <a:pt x="673" y="38"/>
                </a:cubicBezTo>
                <a:cubicBezTo>
                  <a:pt x="674" y="39"/>
                  <a:pt x="675" y="38"/>
                  <a:pt x="678" y="39"/>
                </a:cubicBezTo>
                <a:cubicBezTo>
                  <a:pt x="678" y="39"/>
                  <a:pt x="678" y="39"/>
                  <a:pt x="678" y="39"/>
                </a:cubicBezTo>
                <a:cubicBezTo>
                  <a:pt x="679" y="39"/>
                  <a:pt x="681" y="39"/>
                  <a:pt x="682" y="40"/>
                </a:cubicBezTo>
                <a:cubicBezTo>
                  <a:pt x="681" y="39"/>
                  <a:pt x="680" y="38"/>
                  <a:pt x="679" y="38"/>
                </a:cubicBezTo>
                <a:cubicBezTo>
                  <a:pt x="680" y="38"/>
                  <a:pt x="680" y="39"/>
                  <a:pt x="682" y="39"/>
                </a:cubicBezTo>
                <a:cubicBezTo>
                  <a:pt x="685" y="39"/>
                  <a:pt x="689" y="36"/>
                  <a:pt x="683" y="35"/>
                </a:cubicBezTo>
                <a:cubicBezTo>
                  <a:pt x="684" y="35"/>
                  <a:pt x="687" y="35"/>
                  <a:pt x="687" y="34"/>
                </a:cubicBezTo>
                <a:cubicBezTo>
                  <a:pt x="685" y="34"/>
                  <a:pt x="685" y="34"/>
                  <a:pt x="684" y="34"/>
                </a:cubicBezTo>
                <a:cubicBezTo>
                  <a:pt x="683" y="33"/>
                  <a:pt x="684" y="31"/>
                  <a:pt x="680" y="30"/>
                </a:cubicBezTo>
                <a:cubicBezTo>
                  <a:pt x="679" y="28"/>
                  <a:pt x="678" y="26"/>
                  <a:pt x="678" y="23"/>
                </a:cubicBezTo>
                <a:cubicBezTo>
                  <a:pt x="678" y="21"/>
                  <a:pt x="678" y="19"/>
                  <a:pt x="680" y="17"/>
                </a:cubicBezTo>
                <a:cubicBezTo>
                  <a:pt x="682" y="15"/>
                  <a:pt x="685" y="13"/>
                  <a:pt x="689" y="12"/>
                </a:cubicBezTo>
                <a:cubicBezTo>
                  <a:pt x="686" y="13"/>
                  <a:pt x="683" y="16"/>
                  <a:pt x="683" y="18"/>
                </a:cubicBezTo>
                <a:cubicBezTo>
                  <a:pt x="683" y="20"/>
                  <a:pt x="684" y="20"/>
                  <a:pt x="687" y="18"/>
                </a:cubicBezTo>
                <a:cubicBezTo>
                  <a:pt x="688" y="17"/>
                  <a:pt x="690" y="15"/>
                  <a:pt x="693" y="14"/>
                </a:cubicBezTo>
                <a:cubicBezTo>
                  <a:pt x="696" y="12"/>
                  <a:pt x="699" y="11"/>
                  <a:pt x="703" y="10"/>
                </a:cubicBezTo>
                <a:cubicBezTo>
                  <a:pt x="701" y="10"/>
                  <a:pt x="705" y="8"/>
                  <a:pt x="708" y="7"/>
                </a:cubicBezTo>
                <a:cubicBezTo>
                  <a:pt x="710" y="7"/>
                  <a:pt x="711" y="6"/>
                  <a:pt x="704" y="7"/>
                </a:cubicBezTo>
                <a:cubicBezTo>
                  <a:pt x="704" y="6"/>
                  <a:pt x="711" y="4"/>
                  <a:pt x="717" y="4"/>
                </a:cubicBezTo>
                <a:cubicBezTo>
                  <a:pt x="723" y="3"/>
                  <a:pt x="727" y="3"/>
                  <a:pt x="726" y="2"/>
                </a:cubicBezTo>
                <a:cubicBezTo>
                  <a:pt x="729" y="2"/>
                  <a:pt x="741" y="1"/>
                  <a:pt x="746" y="2"/>
                </a:cubicBezTo>
                <a:cubicBezTo>
                  <a:pt x="747" y="1"/>
                  <a:pt x="739" y="1"/>
                  <a:pt x="739" y="1"/>
                </a:cubicBezTo>
                <a:cubicBezTo>
                  <a:pt x="745" y="1"/>
                  <a:pt x="745" y="1"/>
                  <a:pt x="745" y="1"/>
                </a:cubicBezTo>
                <a:cubicBezTo>
                  <a:pt x="744" y="0"/>
                  <a:pt x="744" y="0"/>
                  <a:pt x="744" y="0"/>
                </a:cubicBezTo>
                <a:cubicBezTo>
                  <a:pt x="746" y="0"/>
                  <a:pt x="747" y="0"/>
                  <a:pt x="748" y="0"/>
                </a:cubicBezTo>
                <a:cubicBezTo>
                  <a:pt x="749" y="0"/>
                  <a:pt x="751" y="0"/>
                  <a:pt x="752" y="0"/>
                </a:cubicBezTo>
                <a:cubicBezTo>
                  <a:pt x="755" y="0"/>
                  <a:pt x="757" y="0"/>
                  <a:pt x="759" y="0"/>
                </a:cubicBezTo>
                <a:cubicBezTo>
                  <a:pt x="763" y="1"/>
                  <a:pt x="765" y="2"/>
                  <a:pt x="768" y="2"/>
                </a:cubicBezTo>
                <a:cubicBezTo>
                  <a:pt x="768" y="2"/>
                  <a:pt x="768" y="2"/>
                  <a:pt x="768" y="2"/>
                </a:cubicBezTo>
                <a:cubicBezTo>
                  <a:pt x="772" y="2"/>
                  <a:pt x="772" y="2"/>
                  <a:pt x="772" y="2"/>
                </a:cubicBezTo>
                <a:cubicBezTo>
                  <a:pt x="771" y="2"/>
                  <a:pt x="769" y="1"/>
                  <a:pt x="767" y="0"/>
                </a:cubicBezTo>
                <a:cubicBezTo>
                  <a:pt x="775" y="1"/>
                  <a:pt x="778" y="3"/>
                  <a:pt x="785" y="3"/>
                </a:cubicBezTo>
                <a:cubicBezTo>
                  <a:pt x="785" y="3"/>
                  <a:pt x="785" y="3"/>
                  <a:pt x="785" y="3"/>
                </a:cubicBezTo>
                <a:cubicBezTo>
                  <a:pt x="789" y="3"/>
                  <a:pt x="789" y="3"/>
                  <a:pt x="789" y="3"/>
                </a:cubicBezTo>
                <a:cubicBezTo>
                  <a:pt x="789" y="3"/>
                  <a:pt x="789" y="3"/>
                  <a:pt x="789" y="3"/>
                </a:cubicBezTo>
                <a:cubicBezTo>
                  <a:pt x="792" y="5"/>
                  <a:pt x="801" y="5"/>
                  <a:pt x="804" y="6"/>
                </a:cubicBezTo>
                <a:cubicBezTo>
                  <a:pt x="807" y="6"/>
                  <a:pt x="810" y="4"/>
                  <a:pt x="813" y="6"/>
                </a:cubicBezTo>
                <a:cubicBezTo>
                  <a:pt x="813" y="4"/>
                  <a:pt x="813" y="4"/>
                  <a:pt x="813" y="4"/>
                </a:cubicBezTo>
                <a:cubicBezTo>
                  <a:pt x="805" y="3"/>
                  <a:pt x="809" y="5"/>
                  <a:pt x="800" y="4"/>
                </a:cubicBezTo>
                <a:cubicBezTo>
                  <a:pt x="809" y="1"/>
                  <a:pt x="828" y="3"/>
                  <a:pt x="840" y="4"/>
                </a:cubicBezTo>
                <a:cubicBezTo>
                  <a:pt x="849" y="6"/>
                  <a:pt x="867" y="4"/>
                  <a:pt x="870" y="8"/>
                </a:cubicBezTo>
                <a:cubicBezTo>
                  <a:pt x="869" y="7"/>
                  <a:pt x="869" y="7"/>
                  <a:pt x="869" y="7"/>
                </a:cubicBezTo>
                <a:cubicBezTo>
                  <a:pt x="887" y="7"/>
                  <a:pt x="887" y="7"/>
                  <a:pt x="887" y="7"/>
                </a:cubicBezTo>
                <a:cubicBezTo>
                  <a:pt x="901" y="8"/>
                  <a:pt x="916" y="8"/>
                  <a:pt x="926" y="11"/>
                </a:cubicBezTo>
                <a:cubicBezTo>
                  <a:pt x="929" y="10"/>
                  <a:pt x="929" y="10"/>
                  <a:pt x="929" y="10"/>
                </a:cubicBezTo>
                <a:cubicBezTo>
                  <a:pt x="938" y="14"/>
                  <a:pt x="966" y="14"/>
                  <a:pt x="971" y="18"/>
                </a:cubicBezTo>
                <a:cubicBezTo>
                  <a:pt x="978" y="18"/>
                  <a:pt x="970" y="17"/>
                  <a:pt x="970" y="16"/>
                </a:cubicBezTo>
                <a:cubicBezTo>
                  <a:pt x="975" y="16"/>
                  <a:pt x="981" y="19"/>
                  <a:pt x="987" y="17"/>
                </a:cubicBezTo>
                <a:cubicBezTo>
                  <a:pt x="987" y="17"/>
                  <a:pt x="980" y="16"/>
                  <a:pt x="984" y="16"/>
                </a:cubicBezTo>
                <a:cubicBezTo>
                  <a:pt x="987" y="15"/>
                  <a:pt x="988" y="18"/>
                  <a:pt x="992" y="16"/>
                </a:cubicBezTo>
                <a:cubicBezTo>
                  <a:pt x="990" y="18"/>
                  <a:pt x="997" y="20"/>
                  <a:pt x="1003" y="20"/>
                </a:cubicBezTo>
                <a:cubicBezTo>
                  <a:pt x="1002" y="20"/>
                  <a:pt x="1002" y="20"/>
                  <a:pt x="1001" y="20"/>
                </a:cubicBezTo>
                <a:cubicBezTo>
                  <a:pt x="1000" y="21"/>
                  <a:pt x="1004" y="21"/>
                  <a:pt x="1007" y="21"/>
                </a:cubicBezTo>
                <a:cubicBezTo>
                  <a:pt x="1007" y="21"/>
                  <a:pt x="1006" y="21"/>
                  <a:pt x="1006" y="21"/>
                </a:cubicBezTo>
                <a:cubicBezTo>
                  <a:pt x="1034" y="24"/>
                  <a:pt x="1069" y="26"/>
                  <a:pt x="1098" y="24"/>
                </a:cubicBezTo>
                <a:cubicBezTo>
                  <a:pt x="1093" y="23"/>
                  <a:pt x="1093" y="23"/>
                  <a:pt x="1093" y="23"/>
                </a:cubicBezTo>
                <a:cubicBezTo>
                  <a:pt x="1097" y="24"/>
                  <a:pt x="1104" y="23"/>
                  <a:pt x="1106" y="22"/>
                </a:cubicBezTo>
                <a:cubicBezTo>
                  <a:pt x="1106" y="22"/>
                  <a:pt x="1106" y="22"/>
                  <a:pt x="1106" y="22"/>
                </a:cubicBezTo>
                <a:cubicBezTo>
                  <a:pt x="1109" y="21"/>
                  <a:pt x="1111" y="21"/>
                  <a:pt x="1113" y="22"/>
                </a:cubicBezTo>
                <a:cubicBezTo>
                  <a:pt x="1115" y="22"/>
                  <a:pt x="1117" y="22"/>
                  <a:pt x="1119" y="21"/>
                </a:cubicBezTo>
                <a:cubicBezTo>
                  <a:pt x="1118" y="21"/>
                  <a:pt x="1118" y="21"/>
                  <a:pt x="1118" y="21"/>
                </a:cubicBezTo>
                <a:cubicBezTo>
                  <a:pt x="1125" y="20"/>
                  <a:pt x="1125" y="17"/>
                  <a:pt x="1131" y="16"/>
                </a:cubicBezTo>
                <a:cubicBezTo>
                  <a:pt x="1132" y="14"/>
                  <a:pt x="1129" y="14"/>
                  <a:pt x="1128" y="12"/>
                </a:cubicBezTo>
                <a:cubicBezTo>
                  <a:pt x="1129" y="12"/>
                  <a:pt x="1131" y="12"/>
                  <a:pt x="1132" y="12"/>
                </a:cubicBezTo>
                <a:cubicBezTo>
                  <a:pt x="1132" y="12"/>
                  <a:pt x="1132" y="12"/>
                  <a:pt x="1132" y="12"/>
                </a:cubicBezTo>
                <a:cubicBezTo>
                  <a:pt x="1135" y="13"/>
                  <a:pt x="1134" y="12"/>
                  <a:pt x="1135" y="11"/>
                </a:cubicBezTo>
                <a:cubicBezTo>
                  <a:pt x="1139" y="12"/>
                  <a:pt x="1146" y="13"/>
                  <a:pt x="1151" y="17"/>
                </a:cubicBezTo>
                <a:cubicBezTo>
                  <a:pt x="1148" y="19"/>
                  <a:pt x="1157" y="21"/>
                  <a:pt x="1151" y="24"/>
                </a:cubicBezTo>
                <a:cubicBezTo>
                  <a:pt x="1147" y="23"/>
                  <a:pt x="1146" y="25"/>
                  <a:pt x="1144" y="26"/>
                </a:cubicBezTo>
                <a:cubicBezTo>
                  <a:pt x="1143" y="27"/>
                  <a:pt x="1140" y="28"/>
                  <a:pt x="1135" y="28"/>
                </a:cubicBezTo>
                <a:cubicBezTo>
                  <a:pt x="1141" y="29"/>
                  <a:pt x="1127" y="30"/>
                  <a:pt x="1136" y="31"/>
                </a:cubicBezTo>
                <a:cubicBezTo>
                  <a:pt x="1135" y="32"/>
                  <a:pt x="1130" y="32"/>
                  <a:pt x="1125" y="32"/>
                </a:cubicBezTo>
                <a:cubicBezTo>
                  <a:pt x="1120" y="32"/>
                  <a:pt x="1115" y="32"/>
                  <a:pt x="1113" y="33"/>
                </a:cubicBezTo>
                <a:cubicBezTo>
                  <a:pt x="1114" y="34"/>
                  <a:pt x="1114" y="34"/>
                  <a:pt x="1116" y="34"/>
                </a:cubicBezTo>
                <a:cubicBezTo>
                  <a:pt x="1106" y="34"/>
                  <a:pt x="1110" y="36"/>
                  <a:pt x="1104" y="36"/>
                </a:cubicBezTo>
                <a:cubicBezTo>
                  <a:pt x="1103" y="34"/>
                  <a:pt x="1103" y="34"/>
                  <a:pt x="1103" y="34"/>
                </a:cubicBezTo>
                <a:cubicBezTo>
                  <a:pt x="1101" y="34"/>
                  <a:pt x="1101" y="35"/>
                  <a:pt x="1098" y="35"/>
                </a:cubicBezTo>
                <a:cubicBezTo>
                  <a:pt x="1100" y="35"/>
                  <a:pt x="1103" y="34"/>
                  <a:pt x="1101" y="33"/>
                </a:cubicBezTo>
                <a:cubicBezTo>
                  <a:pt x="1098" y="33"/>
                  <a:pt x="1096" y="32"/>
                  <a:pt x="1093" y="32"/>
                </a:cubicBezTo>
                <a:cubicBezTo>
                  <a:pt x="1093" y="33"/>
                  <a:pt x="1095" y="33"/>
                  <a:pt x="1097" y="33"/>
                </a:cubicBezTo>
                <a:cubicBezTo>
                  <a:pt x="1097" y="33"/>
                  <a:pt x="1090" y="34"/>
                  <a:pt x="1090" y="35"/>
                </a:cubicBezTo>
                <a:cubicBezTo>
                  <a:pt x="1092" y="35"/>
                  <a:pt x="1095" y="35"/>
                  <a:pt x="1098" y="36"/>
                </a:cubicBezTo>
                <a:cubicBezTo>
                  <a:pt x="1089" y="37"/>
                  <a:pt x="1097" y="37"/>
                  <a:pt x="1093" y="38"/>
                </a:cubicBezTo>
                <a:cubicBezTo>
                  <a:pt x="1094" y="36"/>
                  <a:pt x="1085" y="37"/>
                  <a:pt x="1080" y="37"/>
                </a:cubicBezTo>
                <a:cubicBezTo>
                  <a:pt x="1080" y="38"/>
                  <a:pt x="1084" y="37"/>
                  <a:pt x="1085" y="38"/>
                </a:cubicBezTo>
                <a:cubicBezTo>
                  <a:pt x="1076" y="42"/>
                  <a:pt x="1071" y="37"/>
                  <a:pt x="1060" y="38"/>
                </a:cubicBezTo>
                <a:cubicBezTo>
                  <a:pt x="1060" y="38"/>
                  <a:pt x="1062" y="38"/>
                  <a:pt x="1062" y="39"/>
                </a:cubicBezTo>
                <a:cubicBezTo>
                  <a:pt x="1057" y="38"/>
                  <a:pt x="1053" y="40"/>
                  <a:pt x="1050" y="39"/>
                </a:cubicBezTo>
                <a:cubicBezTo>
                  <a:pt x="1045" y="39"/>
                  <a:pt x="1049" y="41"/>
                  <a:pt x="1041" y="41"/>
                </a:cubicBezTo>
                <a:cubicBezTo>
                  <a:pt x="1044" y="39"/>
                  <a:pt x="1032" y="41"/>
                  <a:pt x="1032" y="39"/>
                </a:cubicBezTo>
                <a:cubicBezTo>
                  <a:pt x="1026" y="40"/>
                  <a:pt x="1026" y="40"/>
                  <a:pt x="1026" y="40"/>
                </a:cubicBezTo>
                <a:cubicBezTo>
                  <a:pt x="1021" y="38"/>
                  <a:pt x="1028" y="36"/>
                  <a:pt x="1018" y="35"/>
                </a:cubicBezTo>
                <a:cubicBezTo>
                  <a:pt x="1009" y="36"/>
                  <a:pt x="1018" y="39"/>
                  <a:pt x="1012" y="40"/>
                </a:cubicBezTo>
                <a:cubicBezTo>
                  <a:pt x="1010" y="39"/>
                  <a:pt x="1010" y="39"/>
                  <a:pt x="1010" y="39"/>
                </a:cubicBezTo>
                <a:cubicBezTo>
                  <a:pt x="1006" y="40"/>
                  <a:pt x="1006" y="40"/>
                  <a:pt x="1006" y="40"/>
                </a:cubicBezTo>
                <a:cubicBezTo>
                  <a:pt x="1006" y="40"/>
                  <a:pt x="1006" y="40"/>
                  <a:pt x="1006" y="40"/>
                </a:cubicBezTo>
                <a:cubicBezTo>
                  <a:pt x="1004" y="39"/>
                  <a:pt x="999" y="39"/>
                  <a:pt x="998" y="40"/>
                </a:cubicBezTo>
                <a:cubicBezTo>
                  <a:pt x="999" y="41"/>
                  <a:pt x="1002" y="41"/>
                  <a:pt x="1002" y="41"/>
                </a:cubicBezTo>
                <a:cubicBezTo>
                  <a:pt x="998" y="40"/>
                  <a:pt x="983" y="44"/>
                  <a:pt x="980" y="40"/>
                </a:cubicBezTo>
                <a:cubicBezTo>
                  <a:pt x="977" y="40"/>
                  <a:pt x="972" y="40"/>
                  <a:pt x="972" y="41"/>
                </a:cubicBezTo>
                <a:cubicBezTo>
                  <a:pt x="970" y="40"/>
                  <a:pt x="960" y="41"/>
                  <a:pt x="957" y="40"/>
                </a:cubicBezTo>
                <a:cubicBezTo>
                  <a:pt x="957" y="40"/>
                  <a:pt x="953" y="41"/>
                  <a:pt x="951" y="41"/>
                </a:cubicBezTo>
                <a:cubicBezTo>
                  <a:pt x="955" y="40"/>
                  <a:pt x="953" y="39"/>
                  <a:pt x="951" y="38"/>
                </a:cubicBezTo>
                <a:cubicBezTo>
                  <a:pt x="947" y="39"/>
                  <a:pt x="939" y="38"/>
                  <a:pt x="937" y="40"/>
                </a:cubicBezTo>
                <a:cubicBezTo>
                  <a:pt x="932" y="38"/>
                  <a:pt x="935" y="37"/>
                  <a:pt x="934" y="36"/>
                </a:cubicBezTo>
                <a:cubicBezTo>
                  <a:pt x="931" y="37"/>
                  <a:pt x="921" y="36"/>
                  <a:pt x="922" y="38"/>
                </a:cubicBezTo>
                <a:cubicBezTo>
                  <a:pt x="924" y="38"/>
                  <a:pt x="931" y="38"/>
                  <a:pt x="929" y="39"/>
                </a:cubicBezTo>
                <a:cubicBezTo>
                  <a:pt x="923" y="40"/>
                  <a:pt x="927" y="39"/>
                  <a:pt x="923" y="38"/>
                </a:cubicBezTo>
                <a:cubicBezTo>
                  <a:pt x="923" y="39"/>
                  <a:pt x="919" y="39"/>
                  <a:pt x="920" y="40"/>
                </a:cubicBezTo>
                <a:cubicBezTo>
                  <a:pt x="918" y="40"/>
                  <a:pt x="914" y="39"/>
                  <a:pt x="911" y="40"/>
                </a:cubicBezTo>
                <a:cubicBezTo>
                  <a:pt x="916" y="39"/>
                  <a:pt x="908" y="38"/>
                  <a:pt x="912" y="37"/>
                </a:cubicBezTo>
                <a:cubicBezTo>
                  <a:pt x="916" y="39"/>
                  <a:pt x="916" y="39"/>
                  <a:pt x="916" y="39"/>
                </a:cubicBezTo>
                <a:cubicBezTo>
                  <a:pt x="922" y="40"/>
                  <a:pt x="918" y="38"/>
                  <a:pt x="920" y="38"/>
                </a:cubicBezTo>
                <a:cubicBezTo>
                  <a:pt x="910" y="36"/>
                  <a:pt x="913" y="34"/>
                  <a:pt x="903" y="33"/>
                </a:cubicBezTo>
                <a:cubicBezTo>
                  <a:pt x="901" y="33"/>
                  <a:pt x="897" y="33"/>
                  <a:pt x="896" y="33"/>
                </a:cubicBezTo>
                <a:cubicBezTo>
                  <a:pt x="900" y="34"/>
                  <a:pt x="898" y="36"/>
                  <a:pt x="896" y="36"/>
                </a:cubicBezTo>
                <a:cubicBezTo>
                  <a:pt x="891" y="34"/>
                  <a:pt x="885" y="36"/>
                  <a:pt x="880" y="36"/>
                </a:cubicBezTo>
                <a:cubicBezTo>
                  <a:pt x="884" y="36"/>
                  <a:pt x="883" y="35"/>
                  <a:pt x="882" y="34"/>
                </a:cubicBezTo>
                <a:cubicBezTo>
                  <a:pt x="872" y="32"/>
                  <a:pt x="877" y="34"/>
                  <a:pt x="873" y="35"/>
                </a:cubicBezTo>
                <a:cubicBezTo>
                  <a:pt x="858" y="34"/>
                  <a:pt x="847" y="36"/>
                  <a:pt x="835" y="34"/>
                </a:cubicBezTo>
                <a:cubicBezTo>
                  <a:pt x="842" y="32"/>
                  <a:pt x="842" y="32"/>
                  <a:pt x="842" y="32"/>
                </a:cubicBezTo>
                <a:cubicBezTo>
                  <a:pt x="843" y="34"/>
                  <a:pt x="843" y="34"/>
                  <a:pt x="843" y="34"/>
                </a:cubicBezTo>
                <a:cubicBezTo>
                  <a:pt x="848" y="33"/>
                  <a:pt x="844" y="30"/>
                  <a:pt x="842" y="29"/>
                </a:cubicBezTo>
                <a:cubicBezTo>
                  <a:pt x="841" y="29"/>
                  <a:pt x="834" y="29"/>
                  <a:pt x="837" y="30"/>
                </a:cubicBezTo>
                <a:cubicBezTo>
                  <a:pt x="830" y="29"/>
                  <a:pt x="830" y="29"/>
                  <a:pt x="830" y="29"/>
                </a:cubicBezTo>
                <a:cubicBezTo>
                  <a:pt x="831" y="28"/>
                  <a:pt x="836" y="28"/>
                  <a:pt x="833" y="27"/>
                </a:cubicBezTo>
                <a:cubicBezTo>
                  <a:pt x="830" y="28"/>
                  <a:pt x="823" y="28"/>
                  <a:pt x="827" y="29"/>
                </a:cubicBezTo>
                <a:cubicBezTo>
                  <a:pt x="823" y="29"/>
                  <a:pt x="818" y="28"/>
                  <a:pt x="820" y="27"/>
                </a:cubicBezTo>
                <a:cubicBezTo>
                  <a:pt x="814" y="26"/>
                  <a:pt x="819" y="29"/>
                  <a:pt x="822" y="30"/>
                </a:cubicBezTo>
                <a:cubicBezTo>
                  <a:pt x="817" y="30"/>
                  <a:pt x="817" y="31"/>
                  <a:pt x="818" y="32"/>
                </a:cubicBezTo>
                <a:cubicBezTo>
                  <a:pt x="811" y="31"/>
                  <a:pt x="811" y="31"/>
                  <a:pt x="811" y="31"/>
                </a:cubicBezTo>
                <a:cubicBezTo>
                  <a:pt x="813" y="32"/>
                  <a:pt x="812" y="33"/>
                  <a:pt x="813" y="33"/>
                </a:cubicBezTo>
                <a:cubicBezTo>
                  <a:pt x="809" y="34"/>
                  <a:pt x="807" y="31"/>
                  <a:pt x="802" y="33"/>
                </a:cubicBezTo>
                <a:cubicBezTo>
                  <a:pt x="801" y="31"/>
                  <a:pt x="801" y="31"/>
                  <a:pt x="801" y="31"/>
                </a:cubicBezTo>
                <a:cubicBezTo>
                  <a:pt x="789" y="32"/>
                  <a:pt x="790" y="32"/>
                  <a:pt x="780" y="32"/>
                </a:cubicBezTo>
                <a:cubicBezTo>
                  <a:pt x="782" y="31"/>
                  <a:pt x="782" y="31"/>
                  <a:pt x="782" y="31"/>
                </a:cubicBezTo>
                <a:cubicBezTo>
                  <a:pt x="775" y="28"/>
                  <a:pt x="775" y="32"/>
                  <a:pt x="767" y="31"/>
                </a:cubicBezTo>
                <a:cubicBezTo>
                  <a:pt x="765" y="31"/>
                  <a:pt x="763" y="30"/>
                  <a:pt x="763" y="30"/>
                </a:cubicBezTo>
                <a:cubicBezTo>
                  <a:pt x="763" y="29"/>
                  <a:pt x="762" y="29"/>
                  <a:pt x="762" y="28"/>
                </a:cubicBezTo>
                <a:cubicBezTo>
                  <a:pt x="761" y="27"/>
                  <a:pt x="761" y="28"/>
                  <a:pt x="761" y="29"/>
                </a:cubicBezTo>
                <a:cubicBezTo>
                  <a:pt x="758" y="28"/>
                  <a:pt x="752" y="27"/>
                  <a:pt x="749" y="28"/>
                </a:cubicBezTo>
                <a:cubicBezTo>
                  <a:pt x="752" y="29"/>
                  <a:pt x="754" y="29"/>
                  <a:pt x="756" y="29"/>
                </a:cubicBezTo>
                <a:cubicBezTo>
                  <a:pt x="757" y="31"/>
                  <a:pt x="749" y="30"/>
                  <a:pt x="748" y="31"/>
                </a:cubicBezTo>
                <a:cubicBezTo>
                  <a:pt x="747" y="31"/>
                  <a:pt x="746" y="31"/>
                  <a:pt x="746" y="30"/>
                </a:cubicBezTo>
                <a:cubicBezTo>
                  <a:pt x="745" y="30"/>
                  <a:pt x="745" y="30"/>
                  <a:pt x="745" y="30"/>
                </a:cubicBezTo>
                <a:cubicBezTo>
                  <a:pt x="745" y="30"/>
                  <a:pt x="744" y="29"/>
                  <a:pt x="743" y="29"/>
                </a:cubicBezTo>
                <a:cubicBezTo>
                  <a:pt x="741" y="27"/>
                  <a:pt x="741" y="27"/>
                  <a:pt x="741" y="27"/>
                </a:cubicBezTo>
                <a:cubicBezTo>
                  <a:pt x="737" y="24"/>
                  <a:pt x="734" y="23"/>
                  <a:pt x="731" y="22"/>
                </a:cubicBezTo>
                <a:cubicBezTo>
                  <a:pt x="729" y="21"/>
                  <a:pt x="727" y="21"/>
                  <a:pt x="727" y="21"/>
                </a:cubicBezTo>
                <a:cubicBezTo>
                  <a:pt x="727" y="21"/>
                  <a:pt x="728" y="21"/>
                  <a:pt x="728" y="21"/>
                </a:cubicBezTo>
                <a:cubicBezTo>
                  <a:pt x="728" y="21"/>
                  <a:pt x="726" y="21"/>
                  <a:pt x="730" y="21"/>
                </a:cubicBezTo>
                <a:cubicBezTo>
                  <a:pt x="729" y="21"/>
                  <a:pt x="730" y="21"/>
                  <a:pt x="739" y="21"/>
                </a:cubicBezTo>
                <a:cubicBezTo>
                  <a:pt x="740" y="21"/>
                  <a:pt x="740" y="21"/>
                  <a:pt x="742" y="22"/>
                </a:cubicBezTo>
                <a:cubicBezTo>
                  <a:pt x="744" y="21"/>
                  <a:pt x="751" y="23"/>
                  <a:pt x="750" y="21"/>
                </a:cubicBezTo>
                <a:cubicBezTo>
                  <a:pt x="749" y="21"/>
                  <a:pt x="748" y="21"/>
                  <a:pt x="747" y="21"/>
                </a:cubicBezTo>
                <a:cubicBezTo>
                  <a:pt x="746" y="21"/>
                  <a:pt x="746" y="21"/>
                  <a:pt x="745" y="21"/>
                </a:cubicBezTo>
                <a:cubicBezTo>
                  <a:pt x="745" y="21"/>
                  <a:pt x="745" y="21"/>
                  <a:pt x="745" y="21"/>
                </a:cubicBezTo>
                <a:cubicBezTo>
                  <a:pt x="745" y="21"/>
                  <a:pt x="746" y="21"/>
                  <a:pt x="744" y="21"/>
                </a:cubicBezTo>
                <a:cubicBezTo>
                  <a:pt x="747" y="21"/>
                  <a:pt x="747" y="21"/>
                  <a:pt x="747" y="21"/>
                </a:cubicBezTo>
                <a:cubicBezTo>
                  <a:pt x="747" y="21"/>
                  <a:pt x="748" y="20"/>
                  <a:pt x="748" y="20"/>
                </a:cubicBezTo>
                <a:cubicBezTo>
                  <a:pt x="749" y="20"/>
                  <a:pt x="750" y="21"/>
                  <a:pt x="751" y="21"/>
                </a:cubicBezTo>
                <a:cubicBezTo>
                  <a:pt x="752" y="21"/>
                  <a:pt x="752" y="21"/>
                  <a:pt x="753" y="21"/>
                </a:cubicBezTo>
                <a:cubicBezTo>
                  <a:pt x="754" y="21"/>
                  <a:pt x="755" y="22"/>
                  <a:pt x="755" y="22"/>
                </a:cubicBezTo>
                <a:cubicBezTo>
                  <a:pt x="756" y="22"/>
                  <a:pt x="756" y="22"/>
                  <a:pt x="757" y="22"/>
                </a:cubicBezTo>
                <a:cubicBezTo>
                  <a:pt x="758" y="22"/>
                  <a:pt x="759" y="21"/>
                  <a:pt x="759" y="20"/>
                </a:cubicBezTo>
                <a:cubicBezTo>
                  <a:pt x="758" y="21"/>
                  <a:pt x="757" y="21"/>
                  <a:pt x="755" y="21"/>
                </a:cubicBezTo>
                <a:close/>
              </a:path>
            </a:pathLst>
          </a:custGeom>
          <a:solidFill>
            <a:srgbClr val="7070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Freeform 6"/>
          <p:cNvSpPr/>
          <p:nvPr/>
        </p:nvSpPr>
        <p:spPr bwMode="auto">
          <a:xfrm>
            <a:off x="7122754" y="3722744"/>
            <a:ext cx="763599" cy="1384162"/>
          </a:xfrm>
          <a:custGeom>
            <a:gdLst>
              <a:gd name="T0" fmla="*/ 0 w 477"/>
              <a:gd name="T1" fmla="*/ 300 h 862"/>
              <a:gd name="T2" fmla="*/ 344 w 477"/>
              <a:gd name="T3" fmla="*/ 862 h 862"/>
              <a:gd name="T4" fmla="*/ 477 w 477"/>
              <a:gd name="T5" fmla="*/ 756 h 862"/>
              <a:gd name="T6" fmla="*/ 309 w 477"/>
              <a:gd name="T7" fmla="*/ 0 h 862"/>
              <a:gd name="T8" fmla="*/ 0 w 477"/>
              <a:gd name="T9" fmla="*/ 300 h 862"/>
              <a:gd name="connsiteX0" fmla="*/ 0 w 10084"/>
              <a:gd name="connsiteY0" fmla="*/ 3549 h 10115"/>
              <a:gd name="connsiteX1" fmla="*/ 7254 w 10084"/>
              <a:gd name="connsiteY1" fmla="*/ 10115 h 10115"/>
              <a:gd name="connsiteX2" fmla="*/ 10084 w 10084"/>
              <a:gd name="connsiteY2" fmla="*/ 8816 h 10115"/>
              <a:gd name="connsiteX3" fmla="*/ 6478 w 10084"/>
              <a:gd name="connsiteY3" fmla="*/ 0 h 10115"/>
              <a:gd name="connsiteX4" fmla="*/ 0 w 10084"/>
              <a:gd name="connsiteY4" fmla="*/ 3549 h 101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84" h="10115">
                <a:moveTo>
                  <a:pt x="0" y="3549"/>
                </a:moveTo>
                <a:lnTo>
                  <a:pt x="7254" y="10115"/>
                </a:lnTo>
                <a:lnTo>
                  <a:pt x="10084" y="8816"/>
                </a:lnTo>
                <a:lnTo>
                  <a:pt x="6478" y="0"/>
                </a:lnTo>
                <a:lnTo>
                  <a:pt x="0" y="3549"/>
                </a:lnTo>
                <a:close/>
              </a:path>
            </a:pathLst>
          </a:custGeom>
          <a:gradFill flip="none" rotWithShape="1">
            <a:gsLst>
              <a:gs pos="0">
                <a:srgbClr val="FCDFC4"/>
              </a:gs>
              <a:gs pos="100000">
                <a:srgbClr val="D1A682"/>
              </a:gs>
            </a:gsLst>
            <a:lin ang="19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Freeform 7"/>
          <p:cNvSpPr/>
          <p:nvPr/>
        </p:nvSpPr>
        <p:spPr bwMode="auto">
          <a:xfrm>
            <a:off x="6460778" y="4205288"/>
            <a:ext cx="1214438" cy="1223955"/>
          </a:xfrm>
          <a:custGeom>
            <a:gdLst>
              <a:gd name="T0" fmla="*/ 238 w 324"/>
              <a:gd name="T1" fmla="*/ 325 h 325"/>
              <a:gd name="T2" fmla="*/ 324 w 324"/>
              <a:gd name="T3" fmla="*/ 238 h 325"/>
              <a:gd name="T4" fmla="*/ 178 w 324"/>
              <a:gd name="T5" fmla="*/ 0 h 325"/>
              <a:gd name="T6" fmla="*/ 0 w 324"/>
              <a:gd name="T7" fmla="*/ 176 h 325"/>
              <a:gd name="T8" fmla="*/ 238 w 324"/>
              <a:gd name="T9" fmla="*/ 325 h 325"/>
              <a:gd name="connsiteX0" fmla="*/ 7385 w 10000"/>
              <a:gd name="connsiteY0" fmla="*/ 10039 h 10039"/>
              <a:gd name="connsiteX1" fmla="*/ 10000 w 10000"/>
              <a:gd name="connsiteY1" fmla="*/ 7323 h 10039"/>
              <a:gd name="connsiteX2" fmla="*/ 5494 w 10000"/>
              <a:gd name="connsiteY2" fmla="*/ 0 h 10039"/>
              <a:gd name="connsiteX3" fmla="*/ 0 w 10000"/>
              <a:gd name="connsiteY3" fmla="*/ 5415 h 10039"/>
              <a:gd name="connsiteX4" fmla="*/ 7385 w 10000"/>
              <a:gd name="connsiteY4" fmla="*/ 10039 h 1003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39">
                <a:moveTo>
                  <a:pt x="7385" y="10039"/>
                </a:moveTo>
                <a:cubicBezTo>
                  <a:pt x="7385" y="10039"/>
                  <a:pt x="9753" y="7508"/>
                  <a:pt x="10000" y="7323"/>
                </a:cubicBezTo>
                <a:lnTo>
                  <a:pt x="5494" y="0"/>
                </a:lnTo>
                <a:lnTo>
                  <a:pt x="0" y="5415"/>
                </a:lnTo>
                <a:lnTo>
                  <a:pt x="7385" y="10039"/>
                </a:lnTo>
                <a:close/>
              </a:path>
            </a:pathLst>
          </a:custGeom>
          <a:gradFill flip="none" rotWithShape="1">
            <a:gsLst>
              <a:gs pos="0">
                <a:srgbClr val="D1A682"/>
              </a:gs>
              <a:gs pos="100000">
                <a:srgbClr val="E6C99E"/>
              </a:gs>
            </a:gsLst>
            <a:lin ang="19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Freeform 8"/>
          <p:cNvSpPr/>
          <p:nvPr/>
        </p:nvSpPr>
        <p:spPr bwMode="auto">
          <a:xfrm>
            <a:off x="5970242" y="4865688"/>
            <a:ext cx="1387414" cy="765175"/>
          </a:xfrm>
          <a:custGeom>
            <a:gdLst>
              <a:gd name="T0" fmla="*/ 763 w 871"/>
              <a:gd name="T1" fmla="*/ 482 h 482"/>
              <a:gd name="T2" fmla="*/ 871 w 871"/>
              <a:gd name="T3" fmla="*/ 352 h 482"/>
              <a:gd name="T4" fmla="*/ 309 w 871"/>
              <a:gd name="T5" fmla="*/ 0 h 482"/>
              <a:gd name="T6" fmla="*/ 0 w 871"/>
              <a:gd name="T7" fmla="*/ 319 h 482"/>
              <a:gd name="T8" fmla="*/ 763 w 871"/>
              <a:gd name="T9" fmla="*/ 482 h 482"/>
              <a:gd name="connsiteX0" fmla="*/ 8760 w 10034"/>
              <a:gd name="connsiteY0" fmla="*/ 10000 h 10000"/>
              <a:gd name="connsiteX1" fmla="*/ 10034 w 10034"/>
              <a:gd name="connsiteY1" fmla="*/ 7365 h 10000"/>
              <a:gd name="connsiteX2" fmla="*/ 3548 w 10034"/>
              <a:gd name="connsiteY2" fmla="*/ 0 h 10000"/>
              <a:gd name="connsiteX3" fmla="*/ 0 w 10034"/>
              <a:gd name="connsiteY3" fmla="*/ 6618 h 10000"/>
              <a:gd name="connsiteX4" fmla="*/ 8760 w 10034"/>
              <a:gd name="connsiteY4" fmla="*/ 10000 h 1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" h="10000">
                <a:moveTo>
                  <a:pt x="8760" y="10000"/>
                </a:moveTo>
                <a:lnTo>
                  <a:pt x="10034" y="7365"/>
                </a:lnTo>
                <a:lnTo>
                  <a:pt x="3548" y="0"/>
                </a:lnTo>
                <a:lnTo>
                  <a:pt x="0" y="6618"/>
                </a:lnTo>
                <a:lnTo>
                  <a:pt x="8760" y="10000"/>
                </a:lnTo>
                <a:close/>
              </a:path>
            </a:pathLst>
          </a:custGeom>
          <a:solidFill>
            <a:srgbClr val="B681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9"/>
          <p:cNvSpPr/>
          <p:nvPr/>
        </p:nvSpPr>
        <p:spPr bwMode="auto">
          <a:xfrm>
            <a:off x="7181503" y="4929188"/>
            <a:ext cx="892175" cy="881062"/>
          </a:xfrm>
          <a:custGeom>
            <a:gdLst>
              <a:gd name="T0" fmla="*/ 188 w 238"/>
              <a:gd name="T1" fmla="*/ 0 h 235"/>
              <a:gd name="T2" fmla="*/ 0 w 238"/>
              <a:gd name="T3" fmla="*/ 187 h 235"/>
              <a:gd name="T4" fmla="*/ 214 w 238"/>
              <a:gd name="T5" fmla="*/ 235 h 235"/>
              <a:gd name="T6" fmla="*/ 234 w 238"/>
              <a:gd name="T7" fmla="*/ 212 h 235"/>
              <a:gd name="T8" fmla="*/ 188 w 238"/>
              <a:gd name="T9" fmla="*/ 0 h 2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8" h="235">
                <a:moveTo>
                  <a:pt x="188" y="0"/>
                </a:moveTo>
                <a:cubicBezTo>
                  <a:pt x="188" y="0"/>
                  <a:pt x="125" y="35"/>
                  <a:pt x="0" y="187"/>
                </a:cubicBezTo>
                <a:cubicBezTo>
                  <a:pt x="214" y="235"/>
                  <a:pt x="214" y="235"/>
                  <a:pt x="214" y="235"/>
                </a:cubicBezTo>
                <a:cubicBezTo>
                  <a:pt x="214" y="235"/>
                  <a:pt x="238" y="232"/>
                  <a:pt x="234" y="212"/>
                </a:cubicBezTo>
                <a:lnTo>
                  <a:pt x="188" y="0"/>
                </a:lnTo>
                <a:close/>
              </a:path>
            </a:pathLst>
          </a:custGeom>
          <a:gradFill flip="none" rotWithShape="1">
            <a:gsLst>
              <a:gs pos="17000">
                <a:srgbClr val="ADAEAB"/>
              </a:gs>
              <a:gs pos="47000">
                <a:schemeClr val="tx1">
                  <a:lumMod val="95000"/>
                  <a:lumOff val="5000"/>
                </a:schemeClr>
              </a:gs>
              <a:gs pos="100000">
                <a:srgbClr val="39363A"/>
              </a:gs>
            </a:gsLst>
            <a:lin ang="9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10"/>
          <p:cNvSpPr/>
          <p:nvPr/>
        </p:nvSpPr>
        <p:spPr bwMode="auto">
          <a:xfrm>
            <a:off x="5141565" y="3685888"/>
            <a:ext cx="1659283" cy="1686212"/>
          </a:xfrm>
          <a:custGeom>
            <a:gdLst>
              <a:gd name="T0" fmla="*/ 0 w 448"/>
              <a:gd name="T1" fmla="*/ 240 h 463"/>
              <a:gd name="T2" fmla="*/ 60 w 448"/>
              <a:gd name="T3" fmla="*/ 169 h 463"/>
              <a:gd name="T4" fmla="*/ 116 w 448"/>
              <a:gd name="T5" fmla="*/ 185 h 463"/>
              <a:gd name="T6" fmla="*/ 201 w 448"/>
              <a:gd name="T7" fmla="*/ 235 h 463"/>
              <a:gd name="T8" fmla="*/ 201 w 448"/>
              <a:gd name="T9" fmla="*/ 158 h 463"/>
              <a:gd name="T10" fmla="*/ 156 w 448"/>
              <a:gd name="T11" fmla="*/ 131 h 463"/>
              <a:gd name="T12" fmla="*/ 168 w 448"/>
              <a:gd name="T13" fmla="*/ 52 h 463"/>
              <a:gd name="T14" fmla="*/ 221 w 448"/>
              <a:gd name="T15" fmla="*/ 17 h 463"/>
              <a:gd name="T16" fmla="*/ 255 w 448"/>
              <a:gd name="T17" fmla="*/ 69 h 463"/>
              <a:gd name="T18" fmla="*/ 318 w 448"/>
              <a:gd name="T19" fmla="*/ 91 h 463"/>
              <a:gd name="T20" fmla="*/ 353 w 448"/>
              <a:gd name="T21" fmla="*/ 42 h 463"/>
              <a:gd name="T22" fmla="*/ 418 w 448"/>
              <a:gd name="T23" fmla="*/ 19 h 463"/>
              <a:gd name="T24" fmla="*/ 442 w 448"/>
              <a:gd name="T25" fmla="*/ 67 h 463"/>
              <a:gd name="T26" fmla="*/ 396 w 448"/>
              <a:gd name="T27" fmla="*/ 115 h 463"/>
              <a:gd name="T28" fmla="*/ 369 w 448"/>
              <a:gd name="T29" fmla="*/ 181 h 463"/>
              <a:gd name="T30" fmla="*/ 438 w 448"/>
              <a:gd name="T31" fmla="*/ 243 h 463"/>
              <a:gd name="T32" fmla="*/ 221 w 448"/>
              <a:gd name="T33" fmla="*/ 463 h 463"/>
              <a:gd name="T34" fmla="*/ 0 w 448"/>
              <a:gd name="T35" fmla="*/ 240 h 463"/>
              <a:gd name="connsiteX0" fmla="*/ 0 w 10000"/>
              <a:gd name="connsiteY0" fmla="*/ 5040 h 10000"/>
              <a:gd name="connsiteX1" fmla="*/ 1355 w 10000"/>
              <a:gd name="connsiteY1" fmla="*/ 3460 h 10000"/>
              <a:gd name="connsiteX2" fmla="*/ 2621 w 10000"/>
              <a:gd name="connsiteY2" fmla="*/ 3816 h 10000"/>
              <a:gd name="connsiteX3" fmla="*/ 4542 w 10000"/>
              <a:gd name="connsiteY3" fmla="*/ 4929 h 10000"/>
              <a:gd name="connsiteX4" fmla="*/ 4542 w 10000"/>
              <a:gd name="connsiteY4" fmla="*/ 3216 h 10000"/>
              <a:gd name="connsiteX5" fmla="*/ 3525 w 10000"/>
              <a:gd name="connsiteY5" fmla="*/ 2615 h 10000"/>
              <a:gd name="connsiteX6" fmla="*/ 3795 w 10000"/>
              <a:gd name="connsiteY6" fmla="*/ 857 h 10000"/>
              <a:gd name="connsiteX7" fmla="*/ 4993 w 10000"/>
              <a:gd name="connsiteY7" fmla="*/ 78 h 10000"/>
              <a:gd name="connsiteX8" fmla="*/ 5761 w 10000"/>
              <a:gd name="connsiteY8" fmla="*/ 1235 h 10000"/>
              <a:gd name="connsiteX9" fmla="*/ 7199 w 10000"/>
              <a:gd name="connsiteY9" fmla="*/ 1738 h 10000"/>
              <a:gd name="connsiteX10" fmla="*/ 7961 w 10000"/>
              <a:gd name="connsiteY10" fmla="*/ 634 h 10000"/>
              <a:gd name="connsiteX11" fmla="*/ 9444 w 10000"/>
              <a:gd name="connsiteY11" fmla="*/ 123 h 10000"/>
              <a:gd name="connsiteX12" fmla="*/ 9987 w 10000"/>
              <a:gd name="connsiteY12" fmla="*/ 1191 h 10000"/>
              <a:gd name="connsiteX13" fmla="*/ 8947 w 10000"/>
              <a:gd name="connsiteY13" fmla="*/ 2258 h 10000"/>
              <a:gd name="connsiteX14" fmla="*/ 8395 w 10000"/>
              <a:gd name="connsiteY14" fmla="*/ 3741 h 10000"/>
              <a:gd name="connsiteX15" fmla="*/ 9897 w 10000"/>
              <a:gd name="connsiteY15" fmla="*/ 5105 h 10000"/>
              <a:gd name="connsiteX16" fmla="*/ 4993 w 10000"/>
              <a:gd name="connsiteY16" fmla="*/ 10000 h 10000"/>
              <a:gd name="connsiteX17" fmla="*/ 0 w 10000"/>
              <a:gd name="connsiteY17" fmla="*/ 5040 h 1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000" h="10000">
                <a:moveTo>
                  <a:pt x="0" y="5040"/>
                </a:moveTo>
                <a:cubicBezTo>
                  <a:pt x="0" y="5040"/>
                  <a:pt x="678" y="3838"/>
                  <a:pt x="1355" y="3460"/>
                </a:cubicBezTo>
                <a:cubicBezTo>
                  <a:pt x="1355" y="3460"/>
                  <a:pt x="2146" y="2994"/>
                  <a:pt x="2621" y="3816"/>
                </a:cubicBezTo>
                <a:cubicBezTo>
                  <a:pt x="2621" y="3816"/>
                  <a:pt x="3345" y="5662"/>
                  <a:pt x="4542" y="4929"/>
                </a:cubicBezTo>
                <a:cubicBezTo>
                  <a:pt x="4542" y="4929"/>
                  <a:pt x="5648" y="4127"/>
                  <a:pt x="4542" y="3216"/>
                </a:cubicBezTo>
                <a:cubicBezTo>
                  <a:pt x="4542" y="3216"/>
                  <a:pt x="4519" y="3126"/>
                  <a:pt x="3525" y="2615"/>
                </a:cubicBezTo>
                <a:cubicBezTo>
                  <a:pt x="3525" y="2615"/>
                  <a:pt x="2689" y="1747"/>
                  <a:pt x="3795" y="857"/>
                </a:cubicBezTo>
                <a:cubicBezTo>
                  <a:pt x="3795" y="857"/>
                  <a:pt x="4790" y="57"/>
                  <a:pt x="4993" y="78"/>
                </a:cubicBezTo>
                <a:cubicBezTo>
                  <a:pt x="4993" y="78"/>
                  <a:pt x="5394" y="959"/>
                  <a:pt x="5761" y="1235"/>
                </a:cubicBezTo>
                <a:cubicBezTo>
                  <a:pt x="6130" y="1512"/>
                  <a:pt x="6522" y="1939"/>
                  <a:pt x="7199" y="1738"/>
                </a:cubicBezTo>
                <a:cubicBezTo>
                  <a:pt x="7531" y="1523"/>
                  <a:pt x="7538" y="1295"/>
                  <a:pt x="7961" y="634"/>
                </a:cubicBezTo>
                <a:cubicBezTo>
                  <a:pt x="7961" y="634"/>
                  <a:pt x="8662" y="-337"/>
                  <a:pt x="9444" y="123"/>
                </a:cubicBezTo>
                <a:cubicBezTo>
                  <a:pt x="9696" y="273"/>
                  <a:pt x="10079" y="555"/>
                  <a:pt x="9987" y="1191"/>
                </a:cubicBezTo>
                <a:cubicBezTo>
                  <a:pt x="9987" y="1191"/>
                  <a:pt x="9872" y="1918"/>
                  <a:pt x="8947" y="2258"/>
                </a:cubicBezTo>
                <a:cubicBezTo>
                  <a:pt x="8538" y="2528"/>
                  <a:pt x="7853" y="2763"/>
                  <a:pt x="8395" y="3741"/>
                </a:cubicBezTo>
                <a:cubicBezTo>
                  <a:pt x="8395" y="3741"/>
                  <a:pt x="9106" y="4539"/>
                  <a:pt x="9897" y="5105"/>
                </a:cubicBezTo>
                <a:lnTo>
                  <a:pt x="4993" y="10000"/>
                </a:lnTo>
                <a:lnTo>
                  <a:pt x="0" y="5040"/>
                </a:lnTo>
                <a:close/>
              </a:path>
            </a:pathLst>
          </a:custGeom>
          <a:solidFill>
            <a:srgbClr val="FCC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>
            <a:off x="5936648" y="2864208"/>
            <a:ext cx="1683006" cy="1682392"/>
          </a:xfrm>
          <a:custGeom>
            <a:gdLst>
              <a:gd name="T0" fmla="*/ 470 w 470"/>
              <a:gd name="T1" fmla="*/ 263 h 481"/>
              <a:gd name="T2" fmla="*/ 247 w 470"/>
              <a:gd name="T3" fmla="*/ 37 h 481"/>
              <a:gd name="T4" fmla="*/ 222 w 470"/>
              <a:gd name="T5" fmla="*/ 72 h 481"/>
              <a:gd name="T6" fmla="*/ 133 w 470"/>
              <a:gd name="T7" fmla="*/ 89 h 481"/>
              <a:gd name="T8" fmla="*/ 38 w 470"/>
              <a:gd name="T9" fmla="*/ 45 h 481"/>
              <a:gd name="T10" fmla="*/ 38 w 470"/>
              <a:gd name="T11" fmla="*/ 119 h 481"/>
              <a:gd name="T12" fmla="*/ 69 w 470"/>
              <a:gd name="T13" fmla="*/ 137 h 481"/>
              <a:gd name="T14" fmla="*/ 94 w 470"/>
              <a:gd name="T15" fmla="*/ 194 h 481"/>
              <a:gd name="T16" fmla="*/ 30 w 470"/>
              <a:gd name="T17" fmla="*/ 255 h 481"/>
              <a:gd name="T18" fmla="*/ 69 w 470"/>
              <a:gd name="T19" fmla="*/ 312 h 481"/>
              <a:gd name="T20" fmla="*/ 124 w 470"/>
              <a:gd name="T21" fmla="*/ 331 h 481"/>
              <a:gd name="T22" fmla="*/ 153 w 470"/>
              <a:gd name="T23" fmla="*/ 295 h 481"/>
              <a:gd name="T24" fmla="*/ 236 w 470"/>
              <a:gd name="T25" fmla="*/ 263 h 481"/>
              <a:gd name="T26" fmla="*/ 242 w 470"/>
              <a:gd name="T27" fmla="*/ 325 h 481"/>
              <a:gd name="T28" fmla="*/ 200 w 470"/>
              <a:gd name="T29" fmla="*/ 355 h 481"/>
              <a:gd name="T30" fmla="*/ 177 w 470"/>
              <a:gd name="T31" fmla="*/ 415 h 481"/>
              <a:gd name="T32" fmla="*/ 247 w 470"/>
              <a:gd name="T33" fmla="*/ 481 h 481"/>
              <a:gd name="T34" fmla="*/ 470 w 470"/>
              <a:gd name="T35" fmla="*/ 263 h 481"/>
              <a:gd name="connsiteX0" fmla="*/ 10000 w 10000"/>
              <a:gd name="connsiteY0" fmla="*/ 5142 h 10000"/>
              <a:gd name="connsiteX1" fmla="*/ 5032 w 10000"/>
              <a:gd name="connsiteY1" fmla="*/ 105 h 10000"/>
              <a:gd name="connsiteX2" fmla="*/ 4475 w 10000"/>
              <a:gd name="connsiteY2" fmla="*/ 885 h 10000"/>
              <a:gd name="connsiteX3" fmla="*/ 2493 w 10000"/>
              <a:gd name="connsiteY3" fmla="*/ 1264 h 10000"/>
              <a:gd name="connsiteX4" fmla="*/ 377 w 10000"/>
              <a:gd name="connsiteY4" fmla="*/ 284 h 10000"/>
              <a:gd name="connsiteX5" fmla="*/ 377 w 10000"/>
              <a:gd name="connsiteY5" fmla="*/ 1933 h 10000"/>
              <a:gd name="connsiteX6" fmla="*/ 1067 w 10000"/>
              <a:gd name="connsiteY6" fmla="*/ 2334 h 10000"/>
              <a:gd name="connsiteX7" fmla="*/ 1624 w 10000"/>
              <a:gd name="connsiteY7" fmla="*/ 3604 h 10000"/>
              <a:gd name="connsiteX8" fmla="*/ 198 w 10000"/>
              <a:gd name="connsiteY8" fmla="*/ 4963 h 10000"/>
              <a:gd name="connsiteX9" fmla="*/ 1067 w 10000"/>
              <a:gd name="connsiteY9" fmla="*/ 6233 h 10000"/>
              <a:gd name="connsiteX10" fmla="*/ 2292 w 10000"/>
              <a:gd name="connsiteY10" fmla="*/ 6657 h 10000"/>
              <a:gd name="connsiteX11" fmla="*/ 2952 w 10000"/>
              <a:gd name="connsiteY11" fmla="*/ 5827 h 10000"/>
              <a:gd name="connsiteX12" fmla="*/ 4787 w 10000"/>
              <a:gd name="connsiteY12" fmla="*/ 5142 h 10000"/>
              <a:gd name="connsiteX13" fmla="*/ 4921 w 10000"/>
              <a:gd name="connsiteY13" fmla="*/ 6524 h 10000"/>
              <a:gd name="connsiteX14" fmla="*/ 3985 w 10000"/>
              <a:gd name="connsiteY14" fmla="*/ 7192 h 10000"/>
              <a:gd name="connsiteX15" fmla="*/ 3459 w 10000"/>
              <a:gd name="connsiteY15" fmla="*/ 8515 h 10000"/>
              <a:gd name="connsiteX16" fmla="*/ 5032 w 10000"/>
              <a:gd name="connsiteY16" fmla="*/ 10000 h 10000"/>
              <a:gd name="connsiteX17" fmla="*/ 10000 w 10000"/>
              <a:gd name="connsiteY17" fmla="*/ 5142 h 1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000" h="10000">
                <a:moveTo>
                  <a:pt x="10000" y="5142"/>
                </a:moveTo>
                <a:lnTo>
                  <a:pt x="5032" y="105"/>
                </a:lnTo>
                <a:cubicBezTo>
                  <a:pt x="5032" y="105"/>
                  <a:pt x="4609" y="751"/>
                  <a:pt x="4475" y="885"/>
                </a:cubicBezTo>
                <a:cubicBezTo>
                  <a:pt x="4475" y="885"/>
                  <a:pt x="3317" y="2401"/>
                  <a:pt x="2493" y="1264"/>
                </a:cubicBezTo>
                <a:cubicBezTo>
                  <a:pt x="2493" y="1264"/>
                  <a:pt x="1691" y="-719"/>
                  <a:pt x="377" y="284"/>
                </a:cubicBezTo>
                <a:cubicBezTo>
                  <a:pt x="377" y="284"/>
                  <a:pt x="-470" y="908"/>
                  <a:pt x="377" y="1933"/>
                </a:cubicBezTo>
                <a:cubicBezTo>
                  <a:pt x="377" y="1933"/>
                  <a:pt x="733" y="2222"/>
                  <a:pt x="1067" y="2334"/>
                </a:cubicBezTo>
                <a:cubicBezTo>
                  <a:pt x="1067" y="2334"/>
                  <a:pt x="2181" y="2868"/>
                  <a:pt x="1624" y="3604"/>
                </a:cubicBezTo>
                <a:cubicBezTo>
                  <a:pt x="1624" y="3604"/>
                  <a:pt x="1357" y="4184"/>
                  <a:pt x="198" y="4963"/>
                </a:cubicBezTo>
                <a:cubicBezTo>
                  <a:pt x="198" y="4963"/>
                  <a:pt x="464" y="5764"/>
                  <a:pt x="1067" y="6233"/>
                </a:cubicBezTo>
                <a:cubicBezTo>
                  <a:pt x="1067" y="6233"/>
                  <a:pt x="1681" y="6838"/>
                  <a:pt x="2292" y="6657"/>
                </a:cubicBezTo>
                <a:cubicBezTo>
                  <a:pt x="2606" y="6589"/>
                  <a:pt x="2523" y="6544"/>
                  <a:pt x="2952" y="5827"/>
                </a:cubicBezTo>
                <a:cubicBezTo>
                  <a:pt x="2952" y="5827"/>
                  <a:pt x="3709" y="4333"/>
                  <a:pt x="4787" y="5142"/>
                </a:cubicBezTo>
                <a:cubicBezTo>
                  <a:pt x="5002" y="5385"/>
                  <a:pt x="5393" y="5865"/>
                  <a:pt x="4921" y="6524"/>
                </a:cubicBezTo>
                <a:cubicBezTo>
                  <a:pt x="4921" y="6524"/>
                  <a:pt x="4554" y="7030"/>
                  <a:pt x="3985" y="7192"/>
                </a:cubicBezTo>
                <a:cubicBezTo>
                  <a:pt x="3826" y="7368"/>
                  <a:pt x="3036" y="7668"/>
                  <a:pt x="3459" y="8515"/>
                </a:cubicBezTo>
                <a:cubicBezTo>
                  <a:pt x="3453" y="8629"/>
                  <a:pt x="4654" y="9843"/>
                  <a:pt x="5032" y="10000"/>
                </a:cubicBezTo>
                <a:lnTo>
                  <a:pt x="10000" y="5142"/>
                </a:lnTo>
                <a:close/>
              </a:path>
            </a:pathLst>
          </a:custGeom>
          <a:solidFill>
            <a:srgbClr val="FCC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9" name="Freeform 12"/>
          <p:cNvSpPr/>
          <p:nvPr/>
        </p:nvSpPr>
        <p:spPr bwMode="auto">
          <a:xfrm>
            <a:off x="3649315" y="2870200"/>
            <a:ext cx="1870075" cy="1541462"/>
          </a:xfrm>
          <a:custGeom>
            <a:gdLst>
              <a:gd name="T0" fmla="*/ 121 w 499"/>
              <a:gd name="T1" fmla="*/ 3 h 411"/>
              <a:gd name="T2" fmla="*/ 22 w 499"/>
              <a:gd name="T3" fmla="*/ 236 h 411"/>
              <a:gd name="T4" fmla="*/ 67 w 499"/>
              <a:gd name="T5" fmla="*/ 316 h 411"/>
              <a:gd name="T6" fmla="*/ 289 w 499"/>
              <a:gd name="T7" fmla="*/ 411 h 411"/>
              <a:gd name="T8" fmla="*/ 359 w 499"/>
              <a:gd name="T9" fmla="*/ 309 h 411"/>
              <a:gd name="T10" fmla="*/ 398 w 499"/>
              <a:gd name="T11" fmla="*/ 333 h 411"/>
              <a:gd name="T12" fmla="*/ 486 w 499"/>
              <a:gd name="T13" fmla="*/ 318 h 411"/>
              <a:gd name="T14" fmla="*/ 437 w 499"/>
              <a:gd name="T15" fmla="*/ 249 h 411"/>
              <a:gd name="T16" fmla="*/ 371 w 499"/>
              <a:gd name="T17" fmla="*/ 207 h 411"/>
              <a:gd name="T18" fmla="*/ 411 w 499"/>
              <a:gd name="T19" fmla="*/ 123 h 411"/>
              <a:gd name="T20" fmla="*/ 285 w 499"/>
              <a:gd name="T21" fmla="*/ 103 h 411"/>
              <a:gd name="T22" fmla="*/ 280 w 499"/>
              <a:gd name="T23" fmla="*/ 142 h 411"/>
              <a:gd name="T24" fmla="*/ 209 w 499"/>
              <a:gd name="T25" fmla="*/ 191 h 411"/>
              <a:gd name="T26" fmla="*/ 215 w 499"/>
              <a:gd name="T27" fmla="*/ 95 h 411"/>
              <a:gd name="T28" fmla="*/ 194 w 499"/>
              <a:gd name="T29" fmla="*/ 22 h 411"/>
              <a:gd name="T30" fmla="*/ 121 w 499"/>
              <a:gd name="T31" fmla="*/ 3 h 4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9" h="411">
                <a:moveTo>
                  <a:pt x="121" y="3"/>
                </a:moveTo>
                <a:cubicBezTo>
                  <a:pt x="22" y="236"/>
                  <a:pt x="22" y="236"/>
                  <a:pt x="22" y="236"/>
                </a:cubicBezTo>
                <a:cubicBezTo>
                  <a:pt x="22" y="236"/>
                  <a:pt x="0" y="296"/>
                  <a:pt x="67" y="316"/>
                </a:cubicBezTo>
                <a:cubicBezTo>
                  <a:pt x="67" y="316"/>
                  <a:pt x="275" y="401"/>
                  <a:pt x="289" y="411"/>
                </a:cubicBezTo>
                <a:cubicBezTo>
                  <a:pt x="289" y="411"/>
                  <a:pt x="303" y="307"/>
                  <a:pt x="359" y="309"/>
                </a:cubicBezTo>
                <a:cubicBezTo>
                  <a:pt x="359" y="309"/>
                  <a:pt x="374" y="310"/>
                  <a:pt x="398" y="333"/>
                </a:cubicBezTo>
                <a:cubicBezTo>
                  <a:pt x="398" y="333"/>
                  <a:pt x="450" y="377"/>
                  <a:pt x="486" y="318"/>
                </a:cubicBezTo>
                <a:cubicBezTo>
                  <a:pt x="486" y="318"/>
                  <a:pt x="499" y="260"/>
                  <a:pt x="437" y="249"/>
                </a:cubicBezTo>
                <a:cubicBezTo>
                  <a:pt x="437" y="249"/>
                  <a:pt x="370" y="257"/>
                  <a:pt x="371" y="207"/>
                </a:cubicBezTo>
                <a:cubicBezTo>
                  <a:pt x="371" y="207"/>
                  <a:pt x="376" y="164"/>
                  <a:pt x="411" y="123"/>
                </a:cubicBezTo>
                <a:cubicBezTo>
                  <a:pt x="411" y="123"/>
                  <a:pt x="322" y="47"/>
                  <a:pt x="285" y="103"/>
                </a:cubicBezTo>
                <a:cubicBezTo>
                  <a:pt x="285" y="103"/>
                  <a:pt x="278" y="122"/>
                  <a:pt x="280" y="142"/>
                </a:cubicBezTo>
                <a:cubicBezTo>
                  <a:pt x="280" y="142"/>
                  <a:pt x="272" y="215"/>
                  <a:pt x="209" y="191"/>
                </a:cubicBezTo>
                <a:cubicBezTo>
                  <a:pt x="209" y="191"/>
                  <a:pt x="150" y="157"/>
                  <a:pt x="215" y="95"/>
                </a:cubicBezTo>
                <a:cubicBezTo>
                  <a:pt x="215" y="95"/>
                  <a:pt x="252" y="45"/>
                  <a:pt x="194" y="22"/>
                </a:cubicBezTo>
                <a:cubicBezTo>
                  <a:pt x="194" y="22"/>
                  <a:pt x="159" y="0"/>
                  <a:pt x="121" y="3"/>
                </a:cubicBezTo>
                <a:close/>
              </a:path>
            </a:pathLst>
          </a:custGeom>
          <a:solidFill>
            <a:srgbClr val="FCC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0" name="Freeform 13"/>
          <p:cNvSpPr/>
          <p:nvPr/>
        </p:nvSpPr>
        <p:spPr bwMode="auto">
          <a:xfrm>
            <a:off x="4536728" y="1716088"/>
            <a:ext cx="1905000" cy="1574800"/>
          </a:xfrm>
          <a:custGeom>
            <a:gdLst>
              <a:gd name="T0" fmla="*/ 222 w 508"/>
              <a:gd name="T1" fmla="*/ 418 h 420"/>
              <a:gd name="T2" fmla="*/ 143 w 508"/>
              <a:gd name="T3" fmla="*/ 320 h 420"/>
              <a:gd name="T4" fmla="*/ 29 w 508"/>
              <a:gd name="T5" fmla="*/ 334 h 420"/>
              <a:gd name="T6" fmla="*/ 102 w 508"/>
              <a:gd name="T7" fmla="*/ 256 h 420"/>
              <a:gd name="T8" fmla="*/ 99 w 508"/>
              <a:gd name="T9" fmla="*/ 130 h 420"/>
              <a:gd name="T10" fmla="*/ 330 w 508"/>
              <a:gd name="T11" fmla="*/ 24 h 420"/>
              <a:gd name="T12" fmla="*/ 402 w 508"/>
              <a:gd name="T13" fmla="*/ 48 h 420"/>
              <a:gd name="T14" fmla="*/ 508 w 508"/>
              <a:gd name="T15" fmla="*/ 285 h 420"/>
              <a:gd name="T16" fmla="*/ 384 w 508"/>
              <a:gd name="T17" fmla="*/ 309 h 420"/>
              <a:gd name="T18" fmla="*/ 378 w 508"/>
              <a:gd name="T19" fmla="*/ 280 h 420"/>
              <a:gd name="T20" fmla="*/ 309 w 508"/>
              <a:gd name="T21" fmla="*/ 221 h 420"/>
              <a:gd name="T22" fmla="*/ 283 w 508"/>
              <a:gd name="T23" fmla="*/ 276 h 420"/>
              <a:gd name="T24" fmla="*/ 314 w 508"/>
              <a:gd name="T25" fmla="*/ 321 h 420"/>
              <a:gd name="T26" fmla="*/ 298 w 508"/>
              <a:gd name="T27" fmla="*/ 393 h 420"/>
              <a:gd name="T28" fmla="*/ 222 w 508"/>
              <a:gd name="T29" fmla="*/ 418 h 42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8" h="420">
                <a:moveTo>
                  <a:pt x="222" y="418"/>
                </a:moveTo>
                <a:cubicBezTo>
                  <a:pt x="222" y="418"/>
                  <a:pt x="207" y="289"/>
                  <a:pt x="143" y="320"/>
                </a:cubicBezTo>
                <a:cubicBezTo>
                  <a:pt x="143" y="320"/>
                  <a:pt x="77" y="405"/>
                  <a:pt x="29" y="334"/>
                </a:cubicBezTo>
                <a:cubicBezTo>
                  <a:pt x="29" y="334"/>
                  <a:pt x="0" y="259"/>
                  <a:pt x="102" y="256"/>
                </a:cubicBezTo>
                <a:cubicBezTo>
                  <a:pt x="102" y="256"/>
                  <a:pt x="186" y="252"/>
                  <a:pt x="99" y="130"/>
                </a:cubicBezTo>
                <a:cubicBezTo>
                  <a:pt x="330" y="24"/>
                  <a:pt x="330" y="24"/>
                  <a:pt x="330" y="24"/>
                </a:cubicBezTo>
                <a:cubicBezTo>
                  <a:pt x="330" y="24"/>
                  <a:pt x="380" y="0"/>
                  <a:pt x="402" y="48"/>
                </a:cubicBezTo>
                <a:cubicBezTo>
                  <a:pt x="508" y="285"/>
                  <a:pt x="508" y="285"/>
                  <a:pt x="508" y="285"/>
                </a:cubicBezTo>
                <a:cubicBezTo>
                  <a:pt x="508" y="285"/>
                  <a:pt x="424" y="372"/>
                  <a:pt x="384" y="309"/>
                </a:cubicBezTo>
                <a:cubicBezTo>
                  <a:pt x="384" y="309"/>
                  <a:pt x="377" y="301"/>
                  <a:pt x="378" y="280"/>
                </a:cubicBezTo>
                <a:cubicBezTo>
                  <a:pt x="378" y="280"/>
                  <a:pt x="372" y="197"/>
                  <a:pt x="309" y="221"/>
                </a:cubicBezTo>
                <a:cubicBezTo>
                  <a:pt x="309" y="221"/>
                  <a:pt x="277" y="230"/>
                  <a:pt x="283" y="276"/>
                </a:cubicBezTo>
                <a:cubicBezTo>
                  <a:pt x="283" y="276"/>
                  <a:pt x="295" y="305"/>
                  <a:pt x="314" y="321"/>
                </a:cubicBezTo>
                <a:cubicBezTo>
                  <a:pt x="314" y="321"/>
                  <a:pt x="355" y="355"/>
                  <a:pt x="298" y="393"/>
                </a:cubicBezTo>
                <a:cubicBezTo>
                  <a:pt x="298" y="393"/>
                  <a:pt x="271" y="420"/>
                  <a:pt x="222" y="418"/>
                </a:cubicBezTo>
                <a:close/>
              </a:path>
            </a:pathLst>
          </a:custGeom>
          <a:solidFill>
            <a:srgbClr val="FCC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cxnSp>
        <p:nvCxnSpPr>
          <p:cNvPr id="82" name="直接连接符 81"/>
          <p:cNvCxnSpPr/>
          <p:nvPr/>
        </p:nvCxnSpPr>
        <p:spPr>
          <a:xfrm flipH="1">
            <a:off x="1855034" y="2859818"/>
            <a:ext cx="0" cy="749310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151"/>
          <p:cNvSpPr txBox="1"/>
          <p:nvPr/>
        </p:nvSpPr>
        <p:spPr>
          <a:xfrm>
            <a:off x="1011771" y="3317719"/>
            <a:ext cx="723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zh-CN" altLang="en-US" sz="140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TextBox 152"/>
          <p:cNvSpPr txBox="1"/>
          <p:nvPr/>
        </p:nvSpPr>
        <p:spPr>
          <a:xfrm>
            <a:off x="959460" y="2773893"/>
            <a:ext cx="775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pPr algn="r"/>
            <a:r>
              <a:rPr lang="en-US" altLang="zh-CN" sz="4000">
                <a:solidFill>
                  <a:srgbClr val="FFA000"/>
                </a:solidFill>
              </a:rPr>
              <a:t>01</a:t>
            </a:r>
            <a:endParaRPr lang="zh-CN" altLang="en-US" sz="4000">
              <a:solidFill>
                <a:srgbClr val="FFA000"/>
              </a:solidFill>
            </a:endParaRPr>
          </a:p>
        </p:txBody>
      </p:sp>
      <p:sp>
        <p:nvSpPr>
          <p:cNvPr id="85" name="稻壳儿小白白(http://dwz.cn/Wu2UP)"/>
          <p:cNvSpPr txBox="1">
            <a:spLocks noChangeArrowheads="1"/>
          </p:cNvSpPr>
          <p:nvPr/>
        </p:nvSpPr>
        <p:spPr bwMode="auto">
          <a:xfrm>
            <a:off x="2078441" y="2788963"/>
            <a:ext cx="12442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>
                <a:solidFill>
                  <a:srgbClr val="595959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altLang="zh-CN" b="1">
              <a:solidFill>
                <a:srgbClr val="595959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稻壳儿小白白(http://dwz.cn/Wu2UP)"/>
          <p:cNvSpPr txBox="1">
            <a:spLocks noChangeArrowheads="1"/>
          </p:cNvSpPr>
          <p:nvPr/>
        </p:nvSpPr>
        <p:spPr bwMode="auto">
          <a:xfrm>
            <a:off x="2078442" y="3111559"/>
            <a:ext cx="161585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200">
                <a:solidFill>
                  <a:srgbClr val="595959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rgbClr val="595959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2161457" y="4917306"/>
            <a:ext cx="2734840" cy="891664"/>
            <a:chOff x="538607" y="3870443"/>
            <a:chExt cx="2734840" cy="891664"/>
          </a:xfrm>
        </p:grpSpPr>
        <p:cxnSp>
          <p:nvCxnSpPr>
            <p:cNvPr id="88" name="直接连接符 87"/>
            <p:cNvCxnSpPr/>
            <p:nvPr/>
          </p:nvCxnSpPr>
          <p:spPr>
            <a:xfrm flipH="1">
              <a:off x="1434181" y="3956368"/>
              <a:ext cx="0" cy="749310"/>
            </a:xfrm>
            <a:prstGeom prst="line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151"/>
            <p:cNvSpPr txBox="1"/>
            <p:nvPr/>
          </p:nvSpPr>
          <p:spPr>
            <a:xfrm>
              <a:off x="590918" y="4414269"/>
              <a:ext cx="723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4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小标题</a:t>
              </a:r>
              <a:endParaRPr lang="zh-CN" altLang="en-US" sz="1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TextBox 152"/>
            <p:cNvSpPr txBox="1"/>
            <p:nvPr/>
          </p:nvSpPr>
          <p:spPr>
            <a:xfrm>
              <a:off x="538607" y="3870443"/>
              <a:ext cx="7755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>
                  <a:solidFill>
                    <a:srgbClr val="DC3348"/>
                  </a:solidFill>
                  <a:latin typeface="Impact" panose="020b0806030902050204" pitchFamily="34" charset="0"/>
                </a:defRPr>
              </a:lvl1pPr>
            </a:lstStyle>
            <a:p>
              <a:pPr algn="r"/>
              <a:r>
                <a:rPr lang="en-US" altLang="zh-CN" sz="4000">
                  <a:solidFill>
                    <a:srgbClr val="FFA000"/>
                  </a:solidFill>
                </a:rPr>
                <a:t>02</a:t>
              </a:r>
              <a:endParaRPr lang="zh-CN" altLang="en-US" sz="4000">
                <a:solidFill>
                  <a:srgbClr val="FFA000"/>
                </a:solidFill>
              </a:endParaRPr>
            </a:p>
          </p:txBody>
        </p:sp>
        <p:sp>
          <p:nvSpPr>
            <p:cNvPr id="91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657588" y="3885513"/>
              <a:ext cx="1244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b="1">
                  <a:solidFill>
                    <a:srgbClr val="595959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  <a:endParaRPr lang="en-US" altLang="zh-CN" b="1">
                <a:solidFill>
                  <a:srgbClr val="595959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657589" y="4208109"/>
              <a:ext cx="161585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200">
                  <a:solidFill>
                    <a:srgbClr val="595959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595959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6971532" y="1810374"/>
            <a:ext cx="2734840" cy="891664"/>
            <a:chOff x="538607" y="3870443"/>
            <a:chExt cx="2734840" cy="891664"/>
          </a:xfrm>
        </p:grpSpPr>
        <p:cxnSp>
          <p:nvCxnSpPr>
            <p:cNvPr id="94" name="直接连接符 93"/>
            <p:cNvCxnSpPr/>
            <p:nvPr/>
          </p:nvCxnSpPr>
          <p:spPr>
            <a:xfrm flipH="1">
              <a:off x="1434181" y="3956368"/>
              <a:ext cx="0" cy="749310"/>
            </a:xfrm>
            <a:prstGeom prst="line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151"/>
            <p:cNvSpPr txBox="1"/>
            <p:nvPr/>
          </p:nvSpPr>
          <p:spPr>
            <a:xfrm>
              <a:off x="590918" y="4414269"/>
              <a:ext cx="723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4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小标题</a:t>
              </a:r>
              <a:endParaRPr lang="zh-CN" altLang="en-US" sz="1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TextBox 152"/>
            <p:cNvSpPr txBox="1"/>
            <p:nvPr/>
          </p:nvSpPr>
          <p:spPr>
            <a:xfrm>
              <a:off x="538607" y="3870443"/>
              <a:ext cx="7755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>
                  <a:solidFill>
                    <a:srgbClr val="DC3348"/>
                  </a:solidFill>
                  <a:latin typeface="Impact" panose="020b0806030902050204" pitchFamily="34" charset="0"/>
                </a:defRPr>
              </a:lvl1pPr>
            </a:lstStyle>
            <a:p>
              <a:pPr algn="r"/>
              <a:r>
                <a:rPr lang="en-US" altLang="zh-CN" sz="4000">
                  <a:solidFill>
                    <a:srgbClr val="FFA000"/>
                  </a:solidFill>
                </a:rPr>
                <a:t>03</a:t>
              </a:r>
              <a:endParaRPr lang="zh-CN" altLang="en-US" sz="4000">
                <a:solidFill>
                  <a:srgbClr val="FFA000"/>
                </a:solidFill>
              </a:endParaRPr>
            </a:p>
          </p:txBody>
        </p:sp>
        <p:sp>
          <p:nvSpPr>
            <p:cNvPr id="97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657588" y="3885513"/>
              <a:ext cx="1244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b="1">
                  <a:solidFill>
                    <a:srgbClr val="595959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  <a:endParaRPr lang="en-US" altLang="zh-CN" b="1">
                <a:solidFill>
                  <a:srgbClr val="595959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8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657589" y="4208109"/>
              <a:ext cx="161585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200">
                  <a:solidFill>
                    <a:srgbClr val="595959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595959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8267008" y="4083162"/>
            <a:ext cx="2734840" cy="891664"/>
            <a:chOff x="538607" y="3870443"/>
            <a:chExt cx="2734840" cy="891664"/>
          </a:xfrm>
        </p:grpSpPr>
        <p:cxnSp>
          <p:nvCxnSpPr>
            <p:cNvPr id="100" name="直接连接符 99"/>
            <p:cNvCxnSpPr/>
            <p:nvPr/>
          </p:nvCxnSpPr>
          <p:spPr>
            <a:xfrm flipH="1">
              <a:off x="1434181" y="3956368"/>
              <a:ext cx="0" cy="749310"/>
            </a:xfrm>
            <a:prstGeom prst="line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51"/>
            <p:cNvSpPr txBox="1"/>
            <p:nvPr/>
          </p:nvSpPr>
          <p:spPr>
            <a:xfrm>
              <a:off x="590918" y="4414269"/>
              <a:ext cx="723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4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小标题</a:t>
              </a:r>
              <a:endParaRPr lang="zh-CN" altLang="en-US" sz="1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TextBox 152"/>
            <p:cNvSpPr txBox="1"/>
            <p:nvPr/>
          </p:nvSpPr>
          <p:spPr>
            <a:xfrm>
              <a:off x="538607" y="3870443"/>
              <a:ext cx="7755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>
                  <a:solidFill>
                    <a:srgbClr val="DC3348"/>
                  </a:solidFill>
                  <a:latin typeface="Impact" panose="020b0806030902050204" pitchFamily="34" charset="0"/>
                </a:defRPr>
              </a:lvl1pPr>
            </a:lstStyle>
            <a:p>
              <a:pPr algn="r"/>
              <a:r>
                <a:rPr lang="en-US" altLang="zh-CN" sz="4000">
                  <a:solidFill>
                    <a:srgbClr val="FFA000"/>
                  </a:solidFill>
                </a:rPr>
                <a:t>04</a:t>
              </a:r>
              <a:endParaRPr lang="zh-CN" altLang="en-US" sz="4000">
                <a:solidFill>
                  <a:srgbClr val="FFA000"/>
                </a:solidFill>
              </a:endParaRPr>
            </a:p>
          </p:txBody>
        </p:sp>
        <p:sp>
          <p:nvSpPr>
            <p:cNvPr id="103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657588" y="3885513"/>
              <a:ext cx="1244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b="1">
                  <a:solidFill>
                    <a:srgbClr val="595959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  <a:endParaRPr lang="en-US" altLang="zh-CN" b="1">
                <a:solidFill>
                  <a:srgbClr val="595959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4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657589" y="4208109"/>
              <a:ext cx="161585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200">
                  <a:solidFill>
                    <a:srgbClr val="595959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595959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-478083" y="0"/>
            <a:ext cx="4995206" cy="1646173"/>
            <a:chOff x="-478083" y="0"/>
            <a:chExt cx="4995206" cy="1646173"/>
          </a:xfrm>
        </p:grpSpPr>
        <p:grpSp>
          <p:nvGrpSpPr>
            <p:cNvPr id="35" name="组合 34"/>
            <p:cNvGrpSpPr/>
            <p:nvPr/>
          </p:nvGrpSpPr>
          <p:grpSpPr>
            <a:xfrm>
              <a:off x="-478083" y="0"/>
              <a:ext cx="2556446" cy="1646173"/>
              <a:chOff x="-478083" y="0"/>
              <a:chExt cx="2556446" cy="1646173"/>
            </a:xfrm>
          </p:grpSpPr>
          <p:sp>
            <p:nvSpPr>
              <p:cNvPr id="37" name="任意多边形 36"/>
              <p:cNvSpPr/>
              <p:nvPr/>
            </p:nvSpPr>
            <p:spPr bwMode="auto">
              <a:xfrm rot="16200000" flipH="1">
                <a:off x="-106835" y="-165298"/>
                <a:ext cx="1134050" cy="1464647"/>
              </a:xfrm>
              <a:custGeom>
                <a:gdLst>
                  <a:gd name="connsiteX0" fmla="*/ 3876309 w 3876309"/>
                  <a:gd name="connsiteY0" fmla="*/ 2503162 h 5006323"/>
                  <a:gd name="connsiteX1" fmla="*/ 1407135 w 3876309"/>
                  <a:gd name="connsiteY1" fmla="*/ 5006323 h 5006323"/>
                  <a:gd name="connsiteX2" fmla="*/ 0 w 3876309"/>
                  <a:gd name="connsiteY2" fmla="*/ 3579819 h 5006323"/>
                  <a:gd name="connsiteX3" fmla="*/ 0 w 3876309"/>
                  <a:gd name="connsiteY3" fmla="*/ 1426505 h 5006323"/>
                  <a:gd name="connsiteX4" fmla="*/ 1407135 w 3876309"/>
                  <a:gd name="connsiteY4" fmla="*/ 0 h 5006323"/>
                  <a:gd name="connsiteX5" fmla="*/ 3876309 w 3876309"/>
                  <a:gd name="connsiteY5" fmla="*/ 2503162 h 500632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6309" h="5006323">
                    <a:moveTo>
                      <a:pt x="3876309" y="2503162"/>
                    </a:moveTo>
                    <a:lnTo>
                      <a:pt x="1407135" y="5006323"/>
                    </a:lnTo>
                    <a:lnTo>
                      <a:pt x="0" y="3579819"/>
                    </a:lnTo>
                    <a:lnTo>
                      <a:pt x="0" y="1426505"/>
                    </a:lnTo>
                    <a:lnTo>
                      <a:pt x="1407135" y="0"/>
                    </a:lnTo>
                    <a:lnTo>
                      <a:pt x="3876309" y="2503162"/>
                    </a:lnTo>
                    <a:close/>
                  </a:path>
                </a:pathLst>
              </a:custGeom>
              <a:solidFill>
                <a:srgbClr val="F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8" name="任意多边形 37"/>
              <p:cNvSpPr/>
              <p:nvPr/>
            </p:nvSpPr>
            <p:spPr bwMode="auto">
              <a:xfrm rot="16200000" flipH="1">
                <a:off x="7843" y="-49419"/>
                <a:ext cx="910045" cy="1008884"/>
              </a:xfrm>
              <a:custGeom>
                <a:gdLst>
                  <a:gd name="connsiteX0" fmla="*/ 3110632 w 3110632"/>
                  <a:gd name="connsiteY0" fmla="*/ 1722409 h 3448475"/>
                  <a:gd name="connsiteX1" fmla="*/ 1407136 w 3110632"/>
                  <a:gd name="connsiteY1" fmla="*/ 3448475 h 3448475"/>
                  <a:gd name="connsiteX2" fmla="*/ 0 w 3110632"/>
                  <a:gd name="connsiteY2" fmla="*/ 2018070 h 3448475"/>
                  <a:gd name="connsiteX3" fmla="*/ 0 w 3110632"/>
                  <a:gd name="connsiteY3" fmla="*/ 1427375 h 3448475"/>
                  <a:gd name="connsiteX4" fmla="*/ 1407136 w 3110632"/>
                  <a:gd name="connsiteY4" fmla="*/ 0 h 3448475"/>
                  <a:gd name="connsiteX5" fmla="*/ 3110632 w 3110632"/>
                  <a:gd name="connsiteY5" fmla="*/ 1722409 h 34484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0632" h="3448475">
                    <a:moveTo>
                      <a:pt x="3110632" y="1722409"/>
                    </a:moveTo>
                    <a:lnTo>
                      <a:pt x="1407136" y="3448475"/>
                    </a:lnTo>
                    <a:lnTo>
                      <a:pt x="0" y="2018070"/>
                    </a:lnTo>
                    <a:lnTo>
                      <a:pt x="0" y="1427375"/>
                    </a:lnTo>
                    <a:lnTo>
                      <a:pt x="1407136" y="0"/>
                    </a:lnTo>
                    <a:lnTo>
                      <a:pt x="3110632" y="1722409"/>
                    </a:lnTo>
                    <a:close/>
                  </a:path>
                </a:pathLst>
              </a:custGeom>
              <a:solidFill>
                <a:srgbClr val="FCC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9" name="Freeform 24"/>
              <p:cNvSpPr/>
              <p:nvPr/>
            </p:nvSpPr>
            <p:spPr bwMode="auto">
              <a:xfrm rot="16200000" flipH="1">
                <a:off x="1463247" y="195415"/>
                <a:ext cx="610780" cy="619452"/>
              </a:xfrm>
              <a:custGeom>
                <a:gdLst>
                  <a:gd name="T0" fmla="*/ 758 w 1516"/>
                  <a:gd name="T1" fmla="*/ 1158 h 1158"/>
                  <a:gd name="T2" fmla="*/ 0 w 1516"/>
                  <a:gd name="T3" fmla="*/ 579 h 1158"/>
                  <a:gd name="T4" fmla="*/ 758 w 1516"/>
                  <a:gd name="T5" fmla="*/ 0 h 1158"/>
                  <a:gd name="T6" fmla="*/ 1516 w 1516"/>
                  <a:gd name="T7" fmla="*/ 579 h 1158"/>
                  <a:gd name="T8" fmla="*/ 758 w 1516"/>
                  <a:gd name="T9" fmla="*/ 1158 h 11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6" h="1158">
                    <a:moveTo>
                      <a:pt x="758" y="1158"/>
                    </a:moveTo>
                    <a:lnTo>
                      <a:pt x="0" y="579"/>
                    </a:lnTo>
                    <a:lnTo>
                      <a:pt x="758" y="0"/>
                    </a:lnTo>
                    <a:lnTo>
                      <a:pt x="1516" y="579"/>
                    </a:lnTo>
                    <a:lnTo>
                      <a:pt x="758" y="1158"/>
                    </a:lnTo>
                    <a:close/>
                  </a:path>
                </a:pathLst>
              </a:custGeom>
              <a:solidFill>
                <a:srgbClr val="F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30"/>
              <p:cNvSpPr/>
              <p:nvPr/>
            </p:nvSpPr>
            <p:spPr bwMode="auto">
              <a:xfrm rot="16200000" flipH="1">
                <a:off x="-473607" y="103015"/>
                <a:ext cx="608362" cy="617313"/>
              </a:xfrm>
              <a:custGeom>
                <a:gdLst>
                  <a:gd name="T0" fmla="*/ 755 w 1510"/>
                  <a:gd name="T1" fmla="*/ 1154 h 1154"/>
                  <a:gd name="T2" fmla="*/ 0 w 1510"/>
                  <a:gd name="T3" fmla="*/ 577 h 1154"/>
                  <a:gd name="T4" fmla="*/ 755 w 1510"/>
                  <a:gd name="T5" fmla="*/ 0 h 1154"/>
                  <a:gd name="T6" fmla="*/ 1510 w 1510"/>
                  <a:gd name="T7" fmla="*/ 577 h 1154"/>
                  <a:gd name="T8" fmla="*/ 755 w 1510"/>
                  <a:gd name="T9" fmla="*/ 1154 h 11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0" h="1154">
                    <a:moveTo>
                      <a:pt x="755" y="1154"/>
                    </a:moveTo>
                    <a:lnTo>
                      <a:pt x="0" y="577"/>
                    </a:lnTo>
                    <a:lnTo>
                      <a:pt x="755" y="0"/>
                    </a:lnTo>
                    <a:lnTo>
                      <a:pt x="1510" y="577"/>
                    </a:lnTo>
                    <a:lnTo>
                      <a:pt x="755" y="1154"/>
                    </a:lnTo>
                    <a:close/>
                  </a:path>
                </a:pathLst>
              </a:custGeom>
              <a:noFill/>
              <a:ln w="3492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41" name="组合 40"/>
              <p:cNvGrpSpPr/>
              <p:nvPr/>
            </p:nvGrpSpPr>
            <p:grpSpPr>
              <a:xfrm>
                <a:off x="-88187" y="663103"/>
                <a:ext cx="1509576" cy="983070"/>
                <a:chOff x="307200" y="586524"/>
                <a:chExt cx="1072765" cy="698609"/>
              </a:xfrm>
            </p:grpSpPr>
            <p:sp>
              <p:nvSpPr>
                <p:cNvPr id="42" name="Freeform 25"/>
                <p:cNvSpPr/>
                <p:nvPr/>
              </p:nvSpPr>
              <p:spPr bwMode="auto">
                <a:xfrm rot="16200000" flipH="1">
                  <a:off x="1053310" y="584195"/>
                  <a:ext cx="324325" cy="328984"/>
                </a:xfrm>
                <a:custGeom>
                  <a:gdLst>
                    <a:gd name="T0" fmla="*/ 403 w 805"/>
                    <a:gd name="T1" fmla="*/ 615 h 615"/>
                    <a:gd name="T2" fmla="*/ 0 w 805"/>
                    <a:gd name="T3" fmla="*/ 307 h 615"/>
                    <a:gd name="T4" fmla="*/ 403 w 805"/>
                    <a:gd name="T5" fmla="*/ 0 h 615"/>
                    <a:gd name="T6" fmla="*/ 805 w 805"/>
                    <a:gd name="T7" fmla="*/ 307 h 615"/>
                    <a:gd name="T8" fmla="*/ 403 w 805"/>
                    <a:gd name="T9" fmla="*/ 615 h 6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5" h="615">
                      <a:moveTo>
                        <a:pt x="403" y="615"/>
                      </a:moveTo>
                      <a:lnTo>
                        <a:pt x="0" y="307"/>
                      </a:lnTo>
                      <a:lnTo>
                        <a:pt x="403" y="0"/>
                      </a:lnTo>
                      <a:lnTo>
                        <a:pt x="805" y="307"/>
                      </a:lnTo>
                      <a:lnTo>
                        <a:pt x="403" y="615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Freeform 26"/>
                <p:cNvSpPr/>
                <p:nvPr/>
              </p:nvSpPr>
              <p:spPr bwMode="auto">
                <a:xfrm rot="16200000" flipH="1">
                  <a:off x="1051997" y="950526"/>
                  <a:ext cx="153098" cy="155130"/>
                </a:xfrm>
                <a:custGeom>
                  <a:gdLst>
                    <a:gd name="T0" fmla="*/ 190 w 380"/>
                    <a:gd name="T1" fmla="*/ 290 h 290"/>
                    <a:gd name="T2" fmla="*/ 0 w 380"/>
                    <a:gd name="T3" fmla="*/ 145 h 290"/>
                    <a:gd name="T4" fmla="*/ 190 w 380"/>
                    <a:gd name="T5" fmla="*/ 0 h 290"/>
                    <a:gd name="T6" fmla="*/ 380 w 380"/>
                    <a:gd name="T7" fmla="*/ 145 h 290"/>
                    <a:gd name="T8" fmla="*/ 190 w 380"/>
                    <a:gd name="T9" fmla="*/ 290 h 29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0" h="290">
                      <a:moveTo>
                        <a:pt x="190" y="290"/>
                      </a:moveTo>
                      <a:lnTo>
                        <a:pt x="0" y="145"/>
                      </a:lnTo>
                      <a:lnTo>
                        <a:pt x="190" y="0"/>
                      </a:lnTo>
                      <a:lnTo>
                        <a:pt x="380" y="145"/>
                      </a:lnTo>
                      <a:lnTo>
                        <a:pt x="190" y="290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Freeform 27"/>
                <p:cNvSpPr/>
                <p:nvPr/>
              </p:nvSpPr>
              <p:spPr bwMode="auto">
                <a:xfrm rot="16200000" flipH="1">
                  <a:off x="941024" y="918134"/>
                  <a:ext cx="109183" cy="110731"/>
                </a:xfrm>
                <a:custGeom>
                  <a:gdLst>
                    <a:gd name="T0" fmla="*/ 134 w 271"/>
                    <a:gd name="T1" fmla="*/ 207 h 207"/>
                    <a:gd name="T2" fmla="*/ 0 w 271"/>
                    <a:gd name="T3" fmla="*/ 104 h 207"/>
                    <a:gd name="T4" fmla="*/ 134 w 271"/>
                    <a:gd name="T5" fmla="*/ 0 h 207"/>
                    <a:gd name="T6" fmla="*/ 271 w 271"/>
                    <a:gd name="T7" fmla="*/ 104 h 207"/>
                    <a:gd name="T8" fmla="*/ 134 w 271"/>
                    <a:gd name="T9" fmla="*/ 207 h 20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1" h="206">
                      <a:moveTo>
                        <a:pt x="134" y="207"/>
                      </a:moveTo>
                      <a:lnTo>
                        <a:pt x="0" y="104"/>
                      </a:lnTo>
                      <a:lnTo>
                        <a:pt x="134" y="0"/>
                      </a:lnTo>
                      <a:lnTo>
                        <a:pt x="271" y="104"/>
                      </a:lnTo>
                      <a:lnTo>
                        <a:pt x="134" y="207"/>
                      </a:lnTo>
                      <a:close/>
                    </a:path>
                  </a:pathLst>
                </a:custGeom>
                <a:solidFill>
                  <a:srgbClr val="FF8E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Freeform 28"/>
                <p:cNvSpPr/>
                <p:nvPr/>
              </p:nvSpPr>
              <p:spPr bwMode="auto">
                <a:xfrm rot="16200000" flipH="1">
                  <a:off x="921989" y="1077184"/>
                  <a:ext cx="66477" cy="67402"/>
                </a:xfrm>
                <a:custGeom>
                  <a:gdLst>
                    <a:gd name="T0" fmla="*/ 81 w 165"/>
                    <a:gd name="T1" fmla="*/ 126 h 126"/>
                    <a:gd name="T2" fmla="*/ 0 w 165"/>
                    <a:gd name="T3" fmla="*/ 62 h 126"/>
                    <a:gd name="T4" fmla="*/ 81 w 165"/>
                    <a:gd name="T5" fmla="*/ 0 h 126"/>
                    <a:gd name="T6" fmla="*/ 165 w 165"/>
                    <a:gd name="T7" fmla="*/ 62 h 126"/>
                    <a:gd name="T8" fmla="*/ 81 w 165"/>
                    <a:gd name="T9" fmla="*/ 126 h 12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5" h="125">
                      <a:moveTo>
                        <a:pt x="81" y="126"/>
                      </a:moveTo>
                      <a:lnTo>
                        <a:pt x="0" y="62"/>
                      </a:lnTo>
                      <a:lnTo>
                        <a:pt x="81" y="0"/>
                      </a:lnTo>
                      <a:lnTo>
                        <a:pt x="165" y="62"/>
                      </a:lnTo>
                      <a:lnTo>
                        <a:pt x="81" y="126"/>
                      </a:lnTo>
                      <a:close/>
                    </a:path>
                  </a:pathLst>
                </a:custGeom>
                <a:solidFill>
                  <a:srgbClr val="FEB0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Freeform 29"/>
                <p:cNvSpPr/>
                <p:nvPr/>
              </p:nvSpPr>
              <p:spPr bwMode="auto">
                <a:xfrm rot="16200000" flipH="1">
                  <a:off x="899124" y="1032458"/>
                  <a:ext cx="33037" cy="33166"/>
                </a:xfrm>
                <a:custGeom>
                  <a:gdLst>
                    <a:gd name="T0" fmla="*/ 40 w 82"/>
                    <a:gd name="T1" fmla="*/ 62 h 62"/>
                    <a:gd name="T2" fmla="*/ 0 w 82"/>
                    <a:gd name="T3" fmla="*/ 30 h 62"/>
                    <a:gd name="T4" fmla="*/ 40 w 82"/>
                    <a:gd name="T5" fmla="*/ 0 h 62"/>
                    <a:gd name="T6" fmla="*/ 82 w 82"/>
                    <a:gd name="T7" fmla="*/ 30 h 62"/>
                    <a:gd name="T8" fmla="*/ 40 w 82"/>
                    <a:gd name="T9" fmla="*/ 62 h 6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62">
                      <a:moveTo>
                        <a:pt x="40" y="62"/>
                      </a:moveTo>
                      <a:lnTo>
                        <a:pt x="0" y="30"/>
                      </a:lnTo>
                      <a:lnTo>
                        <a:pt x="40" y="0"/>
                      </a:lnTo>
                      <a:lnTo>
                        <a:pt x="82" y="30"/>
                      </a:lnTo>
                      <a:lnTo>
                        <a:pt x="40" y="62"/>
                      </a:lnTo>
                      <a:close/>
                    </a:path>
                  </a:pathLst>
                </a:custGeom>
                <a:solidFill>
                  <a:srgbClr val="FF6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Freeform 31"/>
                <p:cNvSpPr/>
                <p:nvPr/>
              </p:nvSpPr>
              <p:spPr bwMode="auto">
                <a:xfrm rot="16200000" flipH="1">
                  <a:off x="309437" y="978715"/>
                  <a:ext cx="304181" cy="308656"/>
                </a:xfrm>
                <a:custGeom>
                  <a:gdLst>
                    <a:gd name="T0" fmla="*/ 377 w 755"/>
                    <a:gd name="T1" fmla="*/ 577 h 577"/>
                    <a:gd name="T2" fmla="*/ 0 w 755"/>
                    <a:gd name="T3" fmla="*/ 288 h 577"/>
                    <a:gd name="T4" fmla="*/ 377 w 755"/>
                    <a:gd name="T5" fmla="*/ 0 h 577"/>
                    <a:gd name="T6" fmla="*/ 755 w 755"/>
                    <a:gd name="T7" fmla="*/ 288 h 577"/>
                    <a:gd name="T8" fmla="*/ 377 w 755"/>
                    <a:gd name="T9" fmla="*/ 577 h 57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5" h="577">
                      <a:moveTo>
                        <a:pt x="377" y="577"/>
                      </a:moveTo>
                      <a:lnTo>
                        <a:pt x="0" y="288"/>
                      </a:lnTo>
                      <a:lnTo>
                        <a:pt x="377" y="0"/>
                      </a:lnTo>
                      <a:lnTo>
                        <a:pt x="755" y="288"/>
                      </a:lnTo>
                      <a:lnTo>
                        <a:pt x="377" y="577"/>
                      </a:lnTo>
                      <a:close/>
                    </a:path>
                  </a:pathLst>
                </a:custGeom>
                <a:noFill/>
                <a:ln w="17463" cap="flat">
                  <a:solidFill>
                    <a:srgbClr val="FCC02E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6" name="文本框 35"/>
            <p:cNvSpPr txBox="1"/>
            <p:nvPr/>
          </p:nvSpPr>
          <p:spPr>
            <a:xfrm>
              <a:off x="797694" y="435543"/>
              <a:ext cx="37194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</a:t>
              </a:r>
              <a:r>
                <a:rPr lang="zh-CN" altLang="en-US" sz="3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advClick="0" advTm="2000"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/>
        </p:nvSpPr>
        <p:spPr>
          <a:xfrm>
            <a:off x="9926774" y="0"/>
            <a:ext cx="2265226" cy="6858000"/>
          </a:xfrm>
          <a:prstGeom prst="rect">
            <a:avLst/>
          </a:prstGeom>
          <a:solidFill>
            <a:srgbClr val="FF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3218" y="731614"/>
            <a:ext cx="44198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>
                <a:solidFill>
                  <a:srgbClr val="313131"/>
                </a:solidFill>
                <a:latin typeface="Nexa Bold" charset="0"/>
                <a:ea typeface="Nexa Bold" charset="0"/>
                <a:cs typeface="Nexa Bold" charset="0"/>
              </a:rPr>
              <a:t>在此添加</a:t>
            </a:r>
            <a:endParaRPr lang="en-US" altLang="zh-CN" sz="4800" b="1">
              <a:solidFill>
                <a:srgbClr val="313131"/>
              </a:solidFill>
              <a:latin typeface="Nexa Bold" charset="0"/>
              <a:ea typeface="Nexa Bold" charset="0"/>
              <a:cs typeface="Nexa Bold" charset="0"/>
            </a:endParaRPr>
          </a:p>
          <a:p>
            <a:r>
              <a:rPr lang="zh-CN" altLang="en-US" sz="4800" b="1">
                <a:solidFill>
                  <a:srgbClr val="313131"/>
                </a:solidFill>
                <a:latin typeface="Nexa Bold" charset="0"/>
                <a:ea typeface="Nexa Bold" charset="0"/>
                <a:cs typeface="Nexa Bold" charset="0"/>
              </a:rPr>
              <a:t>一个关键句</a:t>
            </a:r>
            <a:endParaRPr lang="en-US" altLang="zh-CN" sz="4800" b="1">
              <a:solidFill>
                <a:srgbClr val="313131"/>
              </a:solidFill>
              <a:latin typeface="Nexa Bold" charset="0"/>
              <a:ea typeface="Nexa Bold" charset="0"/>
              <a:cs typeface="Nexa Bold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3218" y="4718125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prstClr val="black">
                    <a:lumMod val="75000"/>
                    <a:lumOff val="25000"/>
                  </a:prstClr>
                </a:solidFill>
                <a:latin typeface="Roboto" charset="0"/>
                <a:ea typeface="Roboto" charset="0"/>
                <a:cs typeface="Roboto" charset="0"/>
              </a:rPr>
              <a:t>85%</a:t>
            </a:r>
            <a:endParaRPr lang="en-US" sz="2400" b="1">
              <a:solidFill>
                <a:prstClr val="black">
                  <a:lumMod val="75000"/>
                  <a:lumOff val="25000"/>
                </a:prstClr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43987" y="4718125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prstClr val="black">
                    <a:lumMod val="75000"/>
                    <a:lumOff val="25000"/>
                  </a:prstClr>
                </a:solidFill>
                <a:latin typeface="Roboto" charset="0"/>
                <a:ea typeface="Roboto" charset="0"/>
                <a:cs typeface="Roboto" charset="0"/>
              </a:rPr>
              <a:t>85%</a:t>
            </a:r>
            <a:endParaRPr lang="en-US" sz="2400" b="1">
              <a:solidFill>
                <a:prstClr val="black">
                  <a:lumMod val="75000"/>
                  <a:lumOff val="25000"/>
                </a:prstClr>
              </a:solidFill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14" name="Cross 13"/>
          <p:cNvSpPr/>
          <p:nvPr/>
        </p:nvSpPr>
        <p:spPr>
          <a:xfrm>
            <a:off x="755464" y="4654520"/>
            <a:ext cx="195508" cy="195508"/>
          </a:xfrm>
          <a:prstGeom prst="plus">
            <a:avLst>
              <a:gd name="adj" fmla="val 36980"/>
            </a:avLst>
          </a:prstGeom>
          <a:solidFill>
            <a:srgbClr val="FF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Cross 14"/>
          <p:cNvSpPr/>
          <p:nvPr/>
        </p:nvSpPr>
        <p:spPr>
          <a:xfrm>
            <a:off x="3846233" y="4654520"/>
            <a:ext cx="195508" cy="195508"/>
          </a:xfrm>
          <a:prstGeom prst="plus">
            <a:avLst>
              <a:gd name="adj" fmla="val 36980"/>
            </a:avLst>
          </a:prstGeom>
          <a:solidFill>
            <a:srgbClr val="FF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0693739" y="1812667"/>
            <a:ext cx="731293" cy="3232663"/>
            <a:chOff x="10693739" y="2598002"/>
            <a:chExt cx="731293" cy="3232663"/>
          </a:xfrm>
        </p:grpSpPr>
        <p:sp>
          <p:nvSpPr>
            <p:cNvPr id="16" name="Rectangle 15"/>
            <p:cNvSpPr/>
            <p:nvPr/>
          </p:nvSpPr>
          <p:spPr>
            <a:xfrm>
              <a:off x="10721794" y="2598002"/>
              <a:ext cx="67518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>
                  <a:solidFill>
                    <a:srgbClr val="2EC4B6"/>
                  </a:solidFill>
                  <a:latin typeface="et-line" charset="0"/>
                </a:rPr>
                <a:t></a:t>
              </a:r>
              <a:endParaRPr lang="en-US" sz="3600">
                <a:solidFill>
                  <a:srgbClr val="2EC4B6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693739" y="3152336"/>
              <a:ext cx="7312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200">
                  <a:solidFill>
                    <a:prstClr val="white"/>
                  </a:solidFill>
                  <a:latin typeface="Roboto Thin" charset="0"/>
                  <a:ea typeface="Roboto Thin" charset="0"/>
                  <a:cs typeface="Roboto Thin" charset="0"/>
                </a:rPr>
                <a:t>关键词</a:t>
              </a:r>
              <a:r>
                <a:rPr lang="en-US" altLang="zh-CN" sz="1200">
                  <a:solidFill>
                    <a:prstClr val="white"/>
                  </a:solidFill>
                  <a:latin typeface="Roboto Thin" charset="0"/>
                  <a:ea typeface="Roboto Thin" charset="0"/>
                  <a:cs typeface="Roboto Thin" charset="0"/>
                </a:rPr>
                <a:t>1</a:t>
              </a:r>
              <a:endParaRPr lang="en-US" sz="1200">
                <a:solidFill>
                  <a:prstClr val="white"/>
                </a:solidFill>
                <a:latin typeface="Roboto Thin" charset="0"/>
                <a:ea typeface="Roboto Thin" charset="0"/>
                <a:cs typeface="Roboto Thin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772288" y="3798667"/>
              <a:ext cx="57419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>
                  <a:solidFill>
                    <a:srgbClr val="2EC4B6"/>
                  </a:solidFill>
                  <a:latin typeface="et-line" charset="0"/>
                </a:rPr>
                <a:t></a:t>
              </a:r>
              <a:endParaRPr lang="en-US" sz="3600">
                <a:solidFill>
                  <a:srgbClr val="2EC4B6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693742" y="4353001"/>
              <a:ext cx="7312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200">
                  <a:solidFill>
                    <a:prstClr val="white"/>
                  </a:solidFill>
                  <a:latin typeface="Roboto Thin" charset="0"/>
                  <a:ea typeface="Roboto Thin" charset="0"/>
                  <a:cs typeface="Roboto Thin" charset="0"/>
                </a:rPr>
                <a:t>关键词</a:t>
              </a:r>
              <a:r>
                <a:rPr lang="en-US" altLang="zh-CN" sz="1200">
                  <a:solidFill>
                    <a:prstClr val="white"/>
                  </a:solidFill>
                  <a:latin typeface="Roboto Thin" charset="0"/>
                  <a:ea typeface="Roboto Thin" charset="0"/>
                  <a:cs typeface="Roboto Thin" charset="0"/>
                </a:rPr>
                <a:t>2</a:t>
              </a:r>
              <a:endParaRPr lang="en-US" sz="1200">
                <a:solidFill>
                  <a:prstClr val="white"/>
                </a:solidFill>
                <a:latin typeface="Roboto Thin" charset="0"/>
                <a:ea typeface="Roboto Thin" charset="0"/>
                <a:cs typeface="Roboto Thin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736220" y="4999332"/>
              <a:ext cx="64633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>
                  <a:solidFill>
                    <a:srgbClr val="2EC4B6"/>
                  </a:solidFill>
                  <a:latin typeface="et-line" charset="0"/>
                </a:rPr>
                <a:t></a:t>
              </a:r>
              <a:endParaRPr lang="en-US" sz="3600">
                <a:solidFill>
                  <a:srgbClr val="2EC4B6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693742" y="5553666"/>
              <a:ext cx="7312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200">
                  <a:solidFill>
                    <a:prstClr val="white"/>
                  </a:solidFill>
                  <a:latin typeface="Roboto Thin" charset="0"/>
                  <a:ea typeface="Roboto Thin" charset="0"/>
                  <a:cs typeface="Roboto Thin" charset="0"/>
                </a:rPr>
                <a:t>关键词</a:t>
              </a:r>
              <a:r>
                <a:rPr lang="en-US" altLang="zh-CN" sz="1200">
                  <a:solidFill>
                    <a:prstClr val="white"/>
                  </a:solidFill>
                  <a:latin typeface="Roboto Thin" charset="0"/>
                  <a:ea typeface="Roboto Thin" charset="0"/>
                  <a:cs typeface="Roboto Thin" charset="0"/>
                </a:rPr>
                <a:t>3</a:t>
              </a:r>
              <a:endParaRPr lang="en-US" sz="1200">
                <a:solidFill>
                  <a:prstClr val="white"/>
                </a:solidFill>
                <a:latin typeface="Roboto Thin" charset="0"/>
                <a:ea typeface="Roboto Thin" charset="0"/>
                <a:cs typeface="Roboto Thin" charset="0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7232750" y="0"/>
            <a:ext cx="2694024" cy="6858000"/>
          </a:xfrm>
          <a:prstGeom prst="rect">
            <a:avLst/>
          </a:prstGeom>
          <a:blipFill dpi="0" rotWithShape="1">
            <a:blip r:embed="rId2"/>
            <a:stretch>
              <a:fillRect l="-154000" r="-91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4" name="Rectangle 18"/>
          <p:cNvSpPr/>
          <p:nvPr/>
        </p:nvSpPr>
        <p:spPr>
          <a:xfrm>
            <a:off x="853218" y="2525371"/>
            <a:ext cx="5242782" cy="1495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3131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r>
              <a:rPr lang="zh-CN" altLang="zh-CN" sz="1200">
                <a:solidFill>
                  <a:srgbClr val="3131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骆可可</a:t>
            </a:r>
            <a:r>
              <a:rPr lang="en-US" altLang="zh-CN" sz="1200">
                <a:solidFill>
                  <a:srgbClr val="3131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zh-CN" sz="1200">
                <a:solidFill>
                  <a:srgbClr val="3131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工作室更专业的模板。</a:t>
            </a:r>
            <a:endParaRPr lang="en-US" altLang="zh-CN" sz="1200">
              <a:solidFill>
                <a:srgbClr val="3131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endParaRPr lang="en-US" altLang="zh-CN" sz="1200">
              <a:solidFill>
                <a:srgbClr val="3131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3131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200">
              <a:solidFill>
                <a:srgbClr val="3131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19"/>
          <p:cNvSpPr>
            <a:spLocks noChangeArrowheads="1"/>
          </p:cNvSpPr>
          <p:nvPr/>
        </p:nvSpPr>
        <p:spPr bwMode="auto">
          <a:xfrm>
            <a:off x="853218" y="5167671"/>
            <a:ext cx="2289610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3131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单击此处编辑您要的内容，建议您在展示时采用微软雅黑字体。</a:t>
            </a:r>
            <a:endParaRPr lang="en-US" altLang="zh-CN" sz="1400">
              <a:solidFill>
                <a:srgbClr val="31313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19"/>
          <p:cNvSpPr>
            <a:spLocks noChangeArrowheads="1"/>
          </p:cNvSpPr>
          <p:nvPr/>
        </p:nvSpPr>
        <p:spPr bwMode="auto">
          <a:xfrm>
            <a:off x="3946574" y="5167671"/>
            <a:ext cx="2289610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charset="0"/>
                <a:ea typeface="冬青黑体简体中文 W3" charset="-122"/>
              </a:defRPr>
            </a:lvl9pPr>
          </a:lstStyle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>
                <a:solidFill>
                  <a:srgbClr val="3131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单击此处编辑您要的内容，建议您在展示时采用微软雅黑字体。</a:t>
            </a:r>
            <a:endParaRPr lang="en-US" altLang="zh-CN" sz="1400">
              <a:solidFill>
                <a:srgbClr val="31313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2000"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2"/>
          <p:cNvSpPr/>
          <p:nvPr/>
        </p:nvSpPr>
        <p:spPr>
          <a:xfrm rot="18904200">
            <a:off x="4991125" y="1794716"/>
            <a:ext cx="3200399" cy="5071967"/>
          </a:xfrm>
          <a:custGeom>
            <a:rect l="l" t="t" r="r" b="b"/>
            <a:pathLst>
              <a:path w="3200399" h="5071967">
                <a:moveTo>
                  <a:pt x="1851355" y="3546022"/>
                </a:moveTo>
                <a:lnTo>
                  <a:pt x="1368105" y="3546612"/>
                </a:lnTo>
                <a:lnTo>
                  <a:pt x="1368672" y="4010109"/>
                </a:lnTo>
                <a:lnTo>
                  <a:pt x="1369131" y="4010109"/>
                </a:lnTo>
                <a:lnTo>
                  <a:pt x="1369131" y="4571415"/>
                </a:lnTo>
                <a:cubicBezTo>
                  <a:pt x="1369131" y="4695522"/>
                  <a:pt x="1476879" y="4796131"/>
                  <a:pt x="1609791" y="4796131"/>
                </a:cubicBezTo>
                <a:lnTo>
                  <a:pt x="1609791" y="4796132"/>
                </a:lnTo>
                <a:cubicBezTo>
                  <a:pt x="1742703" y="4796131"/>
                  <a:pt x="1850450" y="4695523"/>
                  <a:pt x="1850451" y="4571416"/>
                </a:cubicBezTo>
                <a:cubicBezTo>
                  <a:pt x="1850451" y="4384117"/>
                  <a:pt x="1850450" y="4196819"/>
                  <a:pt x="1850451" y="4009520"/>
                </a:cubicBezTo>
                <a:lnTo>
                  <a:pt x="1851921" y="4009519"/>
                </a:lnTo>
                <a:close/>
                <a:moveTo>
                  <a:pt x="1697788" y="3195716"/>
                </a:moveTo>
                <a:cubicBezTo>
                  <a:pt x="1635938" y="3201199"/>
                  <a:pt x="1573806" y="3201380"/>
                  <a:pt x="1511931" y="3196202"/>
                </a:cubicBezTo>
                <a:lnTo>
                  <a:pt x="1512034" y="3280924"/>
                </a:lnTo>
                <a:lnTo>
                  <a:pt x="1697892" y="3280697"/>
                </a:lnTo>
                <a:close/>
                <a:moveTo>
                  <a:pt x="2553803" y="644264"/>
                </a:moveTo>
                <a:cubicBezTo>
                  <a:pt x="2025854" y="117604"/>
                  <a:pt x="1170924" y="118648"/>
                  <a:pt x="644264" y="646597"/>
                </a:cubicBezTo>
                <a:cubicBezTo>
                  <a:pt x="117603" y="1174546"/>
                  <a:pt x="118647" y="2029475"/>
                  <a:pt x="646596" y="2556136"/>
                </a:cubicBezTo>
                <a:cubicBezTo>
                  <a:pt x="1174545" y="3082796"/>
                  <a:pt x="2029474" y="3081752"/>
                  <a:pt x="2556135" y="2553803"/>
                </a:cubicBezTo>
                <a:cubicBezTo>
                  <a:pt x="3082796" y="2025855"/>
                  <a:pt x="3081751" y="1170925"/>
                  <a:pt x="2553803" y="644264"/>
                </a:cubicBezTo>
                <a:close/>
                <a:moveTo>
                  <a:pt x="2730329" y="467306"/>
                </a:moveTo>
                <a:cubicBezTo>
                  <a:pt x="3356009" y="1091460"/>
                  <a:pt x="3357246" y="2104650"/>
                  <a:pt x="2733093" y="2730329"/>
                </a:cubicBezTo>
                <a:cubicBezTo>
                  <a:pt x="2509958" y="2954010"/>
                  <a:pt x="2237101" y="3097884"/>
                  <a:pt x="1949677" y="3160441"/>
                </a:cubicBezTo>
                <a:lnTo>
                  <a:pt x="1949823" y="3280389"/>
                </a:lnTo>
                <a:lnTo>
                  <a:pt x="2093986" y="3280213"/>
                </a:lnTo>
                <a:cubicBezTo>
                  <a:pt x="2093986" y="3714791"/>
                  <a:pt x="2093985" y="4149369"/>
                  <a:pt x="2093985" y="4583946"/>
                </a:cubicBezTo>
                <a:cubicBezTo>
                  <a:pt x="2093985" y="4853473"/>
                  <a:pt x="1875491" y="5071967"/>
                  <a:pt x="1605964" y="5071967"/>
                </a:cubicBezTo>
                <a:lnTo>
                  <a:pt x="1605965" y="5071966"/>
                </a:lnTo>
                <a:cubicBezTo>
                  <a:pt x="1336438" y="5071966"/>
                  <a:pt x="1117944" y="4853472"/>
                  <a:pt x="1117944" y="4583945"/>
                </a:cubicBezTo>
                <a:lnTo>
                  <a:pt x="1117944" y="3281405"/>
                </a:lnTo>
                <a:lnTo>
                  <a:pt x="1260102" y="3281232"/>
                </a:lnTo>
                <a:lnTo>
                  <a:pt x="1259958" y="3162607"/>
                </a:lnTo>
                <a:cubicBezTo>
                  <a:pt x="970419" y="3101245"/>
                  <a:pt x="695167" y="2957641"/>
                  <a:pt x="470070" y="2733094"/>
                </a:cubicBezTo>
                <a:cubicBezTo>
                  <a:pt x="-155610" y="2108940"/>
                  <a:pt x="-156847" y="1095751"/>
                  <a:pt x="467306" y="470071"/>
                </a:cubicBezTo>
                <a:cubicBezTo>
                  <a:pt x="1091459" y="-155609"/>
                  <a:pt x="2104649" y="-156847"/>
                  <a:pt x="2730329" y="467306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580788" y="2328518"/>
            <a:ext cx="2720604" cy="2721278"/>
            <a:chOff x="4224404" y="1915856"/>
            <a:chExt cx="3745435" cy="3746369"/>
          </a:xfrm>
          <a:solidFill>
            <a:srgbClr val="2CBCA3"/>
          </a:solidFill>
        </p:grpSpPr>
        <p:sp>
          <p:nvSpPr>
            <p:cNvPr id="4" name="矩形 4"/>
            <p:cNvSpPr/>
            <p:nvPr/>
          </p:nvSpPr>
          <p:spPr>
            <a:xfrm>
              <a:off x="4224404" y="1915856"/>
              <a:ext cx="1873185" cy="1873185"/>
            </a:xfrm>
            <a:custGeom>
              <a:rect l="l" t="t" r="r" b="b"/>
              <a:pathLst>
                <a:path w="1873185" h="1873185">
                  <a:moveTo>
                    <a:pt x="1873185" y="0"/>
                  </a:moveTo>
                  <a:lnTo>
                    <a:pt x="1873185" y="1873185"/>
                  </a:lnTo>
                  <a:lnTo>
                    <a:pt x="0" y="1873185"/>
                  </a:lnTo>
                  <a:cubicBezTo>
                    <a:pt x="0" y="838653"/>
                    <a:pt x="838653" y="0"/>
                    <a:pt x="1873185" y="0"/>
                  </a:cubicBezTo>
                  <a:close/>
                </a:path>
              </a:pathLst>
            </a:custGeom>
            <a:solidFill>
              <a:srgbClr val="FCC02E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12"/>
            <p:cNvSpPr/>
            <p:nvPr/>
          </p:nvSpPr>
          <p:spPr>
            <a:xfrm>
              <a:off x="6097588" y="3789087"/>
              <a:ext cx="1872250" cy="1873138"/>
            </a:xfrm>
            <a:custGeom>
              <a:rect l="l" t="t" r="r" b="b"/>
              <a:pathLst>
                <a:path w="1872249" h="1873136">
                  <a:moveTo>
                    <a:pt x="0" y="0"/>
                  </a:moveTo>
                  <a:lnTo>
                    <a:pt x="1872250" y="0"/>
                  </a:lnTo>
                  <a:cubicBezTo>
                    <a:pt x="1872250" y="1034221"/>
                    <a:pt x="1034103" y="1872680"/>
                    <a:pt x="0" y="1873138"/>
                  </a:cubicBezTo>
                  <a:close/>
                </a:path>
              </a:pathLst>
            </a:custGeom>
            <a:solidFill>
              <a:srgbClr val="FCC02E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14"/>
            <p:cNvSpPr/>
            <p:nvPr/>
          </p:nvSpPr>
          <p:spPr>
            <a:xfrm>
              <a:off x="6097589" y="1915902"/>
              <a:ext cx="1872250" cy="1873139"/>
            </a:xfrm>
            <a:custGeom>
              <a:rect l="l" t="t" r="r" b="b"/>
              <a:pathLst>
                <a:path w="1872249" h="1873139">
                  <a:moveTo>
                    <a:pt x="0" y="0"/>
                  </a:moveTo>
                  <a:cubicBezTo>
                    <a:pt x="1034103" y="458"/>
                    <a:pt x="1872250" y="838918"/>
                    <a:pt x="1872250" y="1873138"/>
                  </a:cubicBezTo>
                  <a:lnTo>
                    <a:pt x="1872250" y="1873139"/>
                  </a:lnTo>
                  <a:lnTo>
                    <a:pt x="0" y="1873139"/>
                  </a:lnTo>
                  <a:close/>
                </a:path>
              </a:pathLst>
            </a:custGeom>
            <a:solidFill>
              <a:srgbClr val="FCC02E">
                <a:alpha val="5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3"/>
            <p:cNvSpPr/>
            <p:nvPr/>
          </p:nvSpPr>
          <p:spPr>
            <a:xfrm>
              <a:off x="4224404" y="3789040"/>
              <a:ext cx="1873185" cy="1873185"/>
            </a:xfrm>
            <a:custGeom>
              <a:rect l="l" t="t" r="r" b="b"/>
              <a:pathLst>
                <a:path w="1873185" h="1873185">
                  <a:moveTo>
                    <a:pt x="0" y="0"/>
                  </a:moveTo>
                  <a:lnTo>
                    <a:pt x="1873185" y="0"/>
                  </a:lnTo>
                  <a:lnTo>
                    <a:pt x="1873185" y="1873185"/>
                  </a:lnTo>
                  <a:cubicBezTo>
                    <a:pt x="838653" y="1873185"/>
                    <a:pt x="0" y="1034532"/>
                    <a:pt x="0" y="0"/>
                  </a:cubicBezTo>
                  <a:close/>
                </a:path>
              </a:pathLst>
            </a:custGeom>
            <a:solidFill>
              <a:srgbClr val="FCC02E">
                <a:alpha val="50000"/>
              </a:srgb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959617" y="4354845"/>
            <a:ext cx="1224954" cy="88900"/>
            <a:chOff x="6878315" y="2739281"/>
            <a:chExt cx="1224954" cy="88900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6969918" y="2781533"/>
              <a:ext cx="1023938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椭圆 9"/>
            <p:cNvSpPr/>
            <p:nvPr/>
          </p:nvSpPr>
          <p:spPr>
            <a:xfrm>
              <a:off x="8014369" y="2739281"/>
              <a:ext cx="88900" cy="889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6878315" y="2739281"/>
              <a:ext cx="88900" cy="889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959617" y="2865357"/>
            <a:ext cx="1224954" cy="88900"/>
            <a:chOff x="6878315" y="2739281"/>
            <a:chExt cx="1224954" cy="88900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6969918" y="2781533"/>
              <a:ext cx="1023938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8014369" y="2739281"/>
              <a:ext cx="88900" cy="889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6878315" y="2739281"/>
              <a:ext cx="88900" cy="889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759378" y="2865357"/>
            <a:ext cx="1224954" cy="88900"/>
            <a:chOff x="6878315" y="2739281"/>
            <a:chExt cx="1224954" cy="8890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6969918" y="2781533"/>
              <a:ext cx="1023938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8014369" y="2739281"/>
              <a:ext cx="88900" cy="889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6878315" y="2739281"/>
              <a:ext cx="88900" cy="889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759378" y="4354845"/>
            <a:ext cx="1224954" cy="88900"/>
            <a:chOff x="6878315" y="2739281"/>
            <a:chExt cx="1224954" cy="88900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6969918" y="2781533"/>
              <a:ext cx="1023938" cy="0"/>
            </a:xfrm>
            <a:prstGeom prst="line">
              <a:avLst/>
            </a:prstGeom>
            <a:ln w="158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椭圆 21"/>
            <p:cNvSpPr/>
            <p:nvPr/>
          </p:nvSpPr>
          <p:spPr>
            <a:xfrm>
              <a:off x="8014369" y="2739281"/>
              <a:ext cx="88900" cy="889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6878315" y="2739281"/>
              <a:ext cx="88900" cy="889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Group 41"/>
          <p:cNvGrpSpPr>
            <a:grpSpLocks noChangeAspect="1"/>
          </p:cNvGrpSpPr>
          <p:nvPr/>
        </p:nvGrpSpPr>
        <p:grpSpPr>
          <a:xfrm>
            <a:off x="5282177" y="3992735"/>
            <a:ext cx="369432" cy="452234"/>
            <a:chOff x="3783" y="2089"/>
            <a:chExt cx="116" cy="142"/>
          </a:xfrm>
          <a:solidFill>
            <a:schemeClr val="bg1"/>
          </a:solidFill>
          <a:effectLst/>
        </p:grpSpPr>
        <p:sp>
          <p:nvSpPr>
            <p:cNvPr id="37" name="Freeform 42"/>
            <p:cNvSpPr/>
            <p:nvPr/>
          </p:nvSpPr>
          <p:spPr bwMode="auto">
            <a:xfrm>
              <a:off x="3791" y="2221"/>
              <a:ext cx="20" cy="10"/>
            </a:xfrm>
            <a:custGeom>
              <a:gdLst>
                <a:gd name="T0" fmla="*/ 8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0 w 8"/>
                <a:gd name="T7" fmla="*/ 4 h 4"/>
                <a:gd name="T8" fmla="*/ 1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43"/>
            <p:cNvSpPr/>
            <p:nvPr/>
          </p:nvSpPr>
          <p:spPr bwMode="auto">
            <a:xfrm>
              <a:off x="3818" y="2208"/>
              <a:ext cx="23" cy="23"/>
            </a:xfrm>
            <a:custGeom>
              <a:gdLst>
                <a:gd name="T0" fmla="*/ 8 w 9"/>
                <a:gd name="T1" fmla="*/ 0 h 9"/>
                <a:gd name="T2" fmla="*/ 1 w 9"/>
                <a:gd name="T3" fmla="*/ 0 h 9"/>
                <a:gd name="T4" fmla="*/ 0 w 9"/>
                <a:gd name="T5" fmla="*/ 1 h 9"/>
                <a:gd name="T6" fmla="*/ 0 w 9"/>
                <a:gd name="T7" fmla="*/ 9 h 9"/>
                <a:gd name="T8" fmla="*/ 1 w 9"/>
                <a:gd name="T9" fmla="*/ 9 h 9"/>
                <a:gd name="T10" fmla="*/ 8 w 9"/>
                <a:gd name="T11" fmla="*/ 9 h 9"/>
                <a:gd name="T12" fmla="*/ 9 w 9"/>
                <a:gd name="T13" fmla="*/ 9 h 9"/>
                <a:gd name="T14" fmla="*/ 9 w 9"/>
                <a:gd name="T15" fmla="*/ 1 h 9"/>
                <a:gd name="T16" fmla="*/ 8 w 9"/>
                <a:gd name="T17" fmla="*/ 0 h 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44"/>
            <p:cNvSpPr/>
            <p:nvPr/>
          </p:nvSpPr>
          <p:spPr bwMode="auto">
            <a:xfrm>
              <a:off x="3849" y="2184"/>
              <a:ext cx="20" cy="47"/>
            </a:xfrm>
            <a:custGeom>
              <a:gdLst>
                <a:gd name="T0" fmla="*/ 7 w 8"/>
                <a:gd name="T1" fmla="*/ 0 h 19"/>
                <a:gd name="T2" fmla="*/ 0 w 8"/>
                <a:gd name="T3" fmla="*/ 0 h 19"/>
                <a:gd name="T4" fmla="*/ 0 w 8"/>
                <a:gd name="T5" fmla="*/ 1 h 19"/>
                <a:gd name="T6" fmla="*/ 0 w 8"/>
                <a:gd name="T7" fmla="*/ 19 h 19"/>
                <a:gd name="T8" fmla="*/ 0 w 8"/>
                <a:gd name="T9" fmla="*/ 19 h 19"/>
                <a:gd name="T10" fmla="*/ 7 w 8"/>
                <a:gd name="T11" fmla="*/ 19 h 19"/>
                <a:gd name="T12" fmla="*/ 8 w 8"/>
                <a:gd name="T13" fmla="*/ 19 h 19"/>
                <a:gd name="T14" fmla="*/ 8 w 8"/>
                <a:gd name="T15" fmla="*/ 1 h 19"/>
                <a:gd name="T16" fmla="*/ 7 w 8"/>
                <a:gd name="T17" fmla="*/ 0 h 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9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45"/>
            <p:cNvSpPr/>
            <p:nvPr/>
          </p:nvSpPr>
          <p:spPr bwMode="auto">
            <a:xfrm>
              <a:off x="3877" y="2161"/>
              <a:ext cx="22" cy="70"/>
            </a:xfrm>
            <a:custGeom>
              <a:gdLst>
                <a:gd name="T0" fmla="*/ 8 w 9"/>
                <a:gd name="T1" fmla="*/ 0 h 28"/>
                <a:gd name="T2" fmla="*/ 1 w 9"/>
                <a:gd name="T3" fmla="*/ 0 h 28"/>
                <a:gd name="T4" fmla="*/ 0 w 9"/>
                <a:gd name="T5" fmla="*/ 1 h 28"/>
                <a:gd name="T6" fmla="*/ 0 w 9"/>
                <a:gd name="T7" fmla="*/ 28 h 28"/>
                <a:gd name="T8" fmla="*/ 1 w 9"/>
                <a:gd name="T9" fmla="*/ 28 h 28"/>
                <a:gd name="T10" fmla="*/ 8 w 9"/>
                <a:gd name="T11" fmla="*/ 28 h 28"/>
                <a:gd name="T12" fmla="*/ 9 w 9"/>
                <a:gd name="T13" fmla="*/ 28 h 28"/>
                <a:gd name="T14" fmla="*/ 9 w 9"/>
                <a:gd name="T15" fmla="*/ 1 h 28"/>
                <a:gd name="T16" fmla="*/ 8 w 9"/>
                <a:gd name="T17" fmla="*/ 0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46"/>
            <p:cNvSpPr/>
            <p:nvPr/>
          </p:nvSpPr>
          <p:spPr bwMode="auto">
            <a:xfrm>
              <a:off x="3821" y="2089"/>
              <a:ext cx="23" cy="27"/>
            </a:xfrm>
            <a:custGeom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7"/>
            <p:cNvSpPr/>
            <p:nvPr/>
          </p:nvSpPr>
          <p:spPr bwMode="auto">
            <a:xfrm>
              <a:off x="3785" y="2164"/>
              <a:ext cx="36" cy="44"/>
            </a:xfrm>
            <a:custGeom>
              <a:gdLst>
                <a:gd name="T0" fmla="*/ 12 w 14"/>
                <a:gd name="T1" fmla="*/ 1 h 18"/>
                <a:gd name="T2" fmla="*/ 10 w 14"/>
                <a:gd name="T3" fmla="*/ 0 h 18"/>
                <a:gd name="T4" fmla="*/ 8 w 14"/>
                <a:gd name="T5" fmla="*/ 6 h 18"/>
                <a:gd name="T6" fmla="*/ 1 w 14"/>
                <a:gd name="T7" fmla="*/ 14 h 18"/>
                <a:gd name="T8" fmla="*/ 1 w 14"/>
                <a:gd name="T9" fmla="*/ 17 h 18"/>
                <a:gd name="T10" fmla="*/ 4 w 14"/>
                <a:gd name="T11" fmla="*/ 17 h 18"/>
                <a:gd name="T12" fmla="*/ 12 w 14"/>
                <a:gd name="T13" fmla="*/ 9 h 18"/>
                <a:gd name="T14" fmla="*/ 13 w 14"/>
                <a:gd name="T15" fmla="*/ 8 h 18"/>
                <a:gd name="T16" fmla="*/ 14 w 14"/>
                <a:gd name="T17" fmla="*/ 3 h 18"/>
                <a:gd name="T18" fmla="*/ 12 w 14"/>
                <a:gd name="T19" fmla="*/ 1 h 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8"/>
            <p:cNvSpPr/>
            <p:nvPr/>
          </p:nvSpPr>
          <p:spPr bwMode="auto">
            <a:xfrm>
              <a:off x="3836" y="2116"/>
              <a:ext cx="33" cy="20"/>
            </a:xfrm>
            <a:custGeom>
              <a:gdLst>
                <a:gd name="T0" fmla="*/ 6 w 13"/>
                <a:gd name="T1" fmla="*/ 8 h 8"/>
                <a:gd name="T2" fmla="*/ 12 w 13"/>
                <a:gd name="T3" fmla="*/ 4 h 8"/>
                <a:gd name="T4" fmla="*/ 12 w 13"/>
                <a:gd name="T5" fmla="*/ 1 h 8"/>
                <a:gd name="T6" fmla="*/ 10 w 13"/>
                <a:gd name="T7" fmla="*/ 1 h 8"/>
                <a:gd name="T8" fmla="*/ 5 w 13"/>
                <a:gd name="T9" fmla="*/ 4 h 8"/>
                <a:gd name="T10" fmla="*/ 1 w 13"/>
                <a:gd name="T11" fmla="*/ 3 h 8"/>
                <a:gd name="T12" fmla="*/ 1 w 13"/>
                <a:gd name="T13" fmla="*/ 5 h 8"/>
                <a:gd name="T14" fmla="*/ 0 w 13"/>
                <a:gd name="T15" fmla="*/ 7 h 8"/>
                <a:gd name="T16" fmla="*/ 5 w 13"/>
                <a:gd name="T17" fmla="*/ 8 h 8"/>
                <a:gd name="T18" fmla="*/ 6 w 13"/>
                <a:gd name="T19" fmla="*/ 8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9"/>
            <p:cNvSpPr/>
            <p:nvPr/>
          </p:nvSpPr>
          <p:spPr bwMode="auto">
            <a:xfrm>
              <a:off x="3783" y="2116"/>
              <a:ext cx="58" cy="87"/>
            </a:xfrm>
            <a:custGeom>
              <a:gdLst>
                <a:gd name="T0" fmla="*/ 18 w 23"/>
                <a:gd name="T1" fmla="*/ 17 h 35"/>
                <a:gd name="T2" fmla="*/ 21 w 23"/>
                <a:gd name="T3" fmla="*/ 5 h 35"/>
                <a:gd name="T4" fmla="*/ 21 w 23"/>
                <a:gd name="T5" fmla="*/ 2 h 35"/>
                <a:gd name="T6" fmla="*/ 20 w 23"/>
                <a:gd name="T7" fmla="*/ 2 h 35"/>
                <a:gd name="T8" fmla="*/ 19 w 23"/>
                <a:gd name="T9" fmla="*/ 7 h 35"/>
                <a:gd name="T10" fmla="*/ 20 w 23"/>
                <a:gd name="T11" fmla="*/ 3 h 35"/>
                <a:gd name="T12" fmla="*/ 20 w 23"/>
                <a:gd name="T13" fmla="*/ 2 h 35"/>
                <a:gd name="T14" fmla="*/ 20 w 23"/>
                <a:gd name="T15" fmla="*/ 1 h 35"/>
                <a:gd name="T16" fmla="*/ 19 w 23"/>
                <a:gd name="T17" fmla="*/ 1 h 35"/>
                <a:gd name="T18" fmla="*/ 18 w 23"/>
                <a:gd name="T19" fmla="*/ 2 h 35"/>
                <a:gd name="T20" fmla="*/ 19 w 23"/>
                <a:gd name="T21" fmla="*/ 3 h 35"/>
                <a:gd name="T22" fmla="*/ 18 w 23"/>
                <a:gd name="T23" fmla="*/ 6 h 35"/>
                <a:gd name="T24" fmla="*/ 17 w 23"/>
                <a:gd name="T25" fmla="*/ 0 h 35"/>
                <a:gd name="T26" fmla="*/ 17 w 23"/>
                <a:gd name="T27" fmla="*/ 0 h 35"/>
                <a:gd name="T28" fmla="*/ 17 w 23"/>
                <a:gd name="T29" fmla="*/ 0 h 35"/>
                <a:gd name="T30" fmla="*/ 15 w 23"/>
                <a:gd name="T31" fmla="*/ 0 h 35"/>
                <a:gd name="T32" fmla="*/ 8 w 23"/>
                <a:gd name="T33" fmla="*/ 0 h 35"/>
                <a:gd name="T34" fmla="*/ 1 w 23"/>
                <a:gd name="T35" fmla="*/ 5 h 35"/>
                <a:gd name="T36" fmla="*/ 1 w 23"/>
                <a:gd name="T37" fmla="*/ 8 h 35"/>
                <a:gd name="T38" fmla="*/ 4 w 23"/>
                <a:gd name="T39" fmla="*/ 8 h 35"/>
                <a:gd name="T40" fmla="*/ 4 w 23"/>
                <a:gd name="T41" fmla="*/ 8 h 35"/>
                <a:gd name="T42" fmla="*/ 9 w 23"/>
                <a:gd name="T43" fmla="*/ 4 h 35"/>
                <a:gd name="T44" fmla="*/ 13 w 23"/>
                <a:gd name="T45" fmla="*/ 4 h 35"/>
                <a:gd name="T46" fmla="*/ 12 w 23"/>
                <a:gd name="T47" fmla="*/ 4 h 35"/>
                <a:gd name="T48" fmla="*/ 9 w 23"/>
                <a:gd name="T49" fmla="*/ 15 h 35"/>
                <a:gd name="T50" fmla="*/ 10 w 23"/>
                <a:gd name="T51" fmla="*/ 16 h 35"/>
                <a:gd name="T52" fmla="*/ 14 w 23"/>
                <a:gd name="T53" fmla="*/ 20 h 35"/>
                <a:gd name="T54" fmla="*/ 18 w 23"/>
                <a:gd name="T55" fmla="*/ 24 h 35"/>
                <a:gd name="T56" fmla="*/ 17 w 23"/>
                <a:gd name="T57" fmla="*/ 32 h 35"/>
                <a:gd name="T58" fmla="*/ 19 w 23"/>
                <a:gd name="T59" fmla="*/ 35 h 35"/>
                <a:gd name="T60" fmla="*/ 22 w 23"/>
                <a:gd name="T61" fmla="*/ 33 h 35"/>
                <a:gd name="T62" fmla="*/ 23 w 23"/>
                <a:gd name="T63" fmla="*/ 24 h 35"/>
                <a:gd name="T64" fmla="*/ 23 w 23"/>
                <a:gd name="T65" fmla="*/ 22 h 35"/>
                <a:gd name="T66" fmla="*/ 18 w 23"/>
                <a:gd name="T67" fmla="*/ 17 h 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5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Group 62"/>
          <p:cNvGrpSpPr>
            <a:grpSpLocks noChangeAspect="1"/>
          </p:cNvGrpSpPr>
          <p:nvPr/>
        </p:nvGrpSpPr>
        <p:grpSpPr>
          <a:xfrm>
            <a:off x="6205303" y="2990609"/>
            <a:ext cx="454418" cy="362830"/>
            <a:chOff x="3775" y="2110"/>
            <a:chExt cx="129" cy="103"/>
          </a:xfrm>
          <a:solidFill>
            <a:schemeClr val="bg1"/>
          </a:solidFill>
          <a:effectLst/>
        </p:grpSpPr>
        <p:sp>
          <p:nvSpPr>
            <p:cNvPr id="46" name="Freeform 63"/>
            <p:cNvSpPr/>
            <p:nvPr/>
          </p:nvSpPr>
          <p:spPr bwMode="auto">
            <a:xfrm>
              <a:off x="3775" y="2177"/>
              <a:ext cx="40" cy="36"/>
            </a:xfrm>
            <a:custGeom>
              <a:gdLst>
                <a:gd name="T0" fmla="*/ 5 w 16"/>
                <a:gd name="T1" fmla="*/ 0 h 14"/>
                <a:gd name="T2" fmla="*/ 0 w 16"/>
                <a:gd name="T3" fmla="*/ 4 h 14"/>
                <a:gd name="T4" fmla="*/ 10 w 16"/>
                <a:gd name="T5" fmla="*/ 14 h 14"/>
                <a:gd name="T6" fmla="*/ 16 w 16"/>
                <a:gd name="T7" fmla="*/ 9 h 14"/>
                <a:gd name="T8" fmla="*/ 5 w 16"/>
                <a:gd name="T9" fmla="*/ 0 h 1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1" y="3"/>
                    <a:pt x="0" y="4"/>
                    <a:pt x="0" y="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3" y="11"/>
                    <a:pt x="16" y="9"/>
                  </a:cubicBezTo>
                  <a:lnTo>
                    <a:pt x="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64"/>
            <p:cNvSpPr/>
            <p:nvPr/>
          </p:nvSpPr>
          <p:spPr bwMode="auto">
            <a:xfrm>
              <a:off x="3795" y="2156"/>
              <a:ext cx="109" cy="41"/>
            </a:xfrm>
            <a:custGeom>
              <a:gdLst>
                <a:gd name="T0" fmla="*/ 37 w 44"/>
                <a:gd name="T1" fmla="*/ 4 h 16"/>
                <a:gd name="T2" fmla="*/ 29 w 44"/>
                <a:gd name="T3" fmla="*/ 9 h 16"/>
                <a:gd name="T4" fmla="*/ 18 w 44"/>
                <a:gd name="T5" fmla="*/ 8 h 16"/>
                <a:gd name="T6" fmla="*/ 25 w 44"/>
                <a:gd name="T7" fmla="*/ 7 h 16"/>
                <a:gd name="T8" fmla="*/ 31 w 44"/>
                <a:gd name="T9" fmla="*/ 2 h 16"/>
                <a:gd name="T10" fmla="*/ 20 w 44"/>
                <a:gd name="T11" fmla="*/ 2 h 16"/>
                <a:gd name="T12" fmla="*/ 9 w 44"/>
                <a:gd name="T13" fmla="*/ 2 h 16"/>
                <a:gd name="T14" fmla="*/ 0 w 44"/>
                <a:gd name="T15" fmla="*/ 7 h 16"/>
                <a:gd name="T16" fmla="*/ 9 w 44"/>
                <a:gd name="T17" fmla="*/ 16 h 16"/>
                <a:gd name="T18" fmla="*/ 13 w 44"/>
                <a:gd name="T19" fmla="*/ 14 h 16"/>
                <a:gd name="T20" fmla="*/ 29 w 44"/>
                <a:gd name="T21" fmla="*/ 14 h 16"/>
                <a:gd name="T22" fmla="*/ 44 w 44"/>
                <a:gd name="T23" fmla="*/ 2 h 16"/>
                <a:gd name="T24" fmla="*/ 37 w 44"/>
                <a:gd name="T25" fmla="*/ 4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16">
                  <a:moveTo>
                    <a:pt x="37" y="4"/>
                  </a:moveTo>
                  <a:cubicBezTo>
                    <a:pt x="34" y="7"/>
                    <a:pt x="32" y="8"/>
                    <a:pt x="29" y="9"/>
                  </a:cubicBezTo>
                  <a:cubicBezTo>
                    <a:pt x="24" y="10"/>
                    <a:pt x="19" y="9"/>
                    <a:pt x="18" y="8"/>
                  </a:cubicBezTo>
                  <a:cubicBezTo>
                    <a:pt x="15" y="6"/>
                    <a:pt x="18" y="7"/>
                    <a:pt x="25" y="7"/>
                  </a:cubicBezTo>
                  <a:cubicBezTo>
                    <a:pt x="32" y="6"/>
                    <a:pt x="31" y="2"/>
                    <a:pt x="31" y="2"/>
                  </a:cubicBezTo>
                  <a:cubicBezTo>
                    <a:pt x="29" y="2"/>
                    <a:pt x="27" y="2"/>
                    <a:pt x="20" y="2"/>
                  </a:cubicBezTo>
                  <a:cubicBezTo>
                    <a:pt x="17" y="2"/>
                    <a:pt x="12" y="1"/>
                    <a:pt x="9" y="2"/>
                  </a:cubicBezTo>
                  <a:cubicBezTo>
                    <a:pt x="6" y="2"/>
                    <a:pt x="4" y="5"/>
                    <a:pt x="0" y="7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1" y="15"/>
                    <a:pt x="12" y="14"/>
                    <a:pt x="13" y="14"/>
                  </a:cubicBezTo>
                  <a:cubicBezTo>
                    <a:pt x="16" y="14"/>
                    <a:pt x="23" y="15"/>
                    <a:pt x="29" y="14"/>
                  </a:cubicBezTo>
                  <a:cubicBezTo>
                    <a:pt x="40" y="9"/>
                    <a:pt x="44" y="2"/>
                    <a:pt x="44" y="2"/>
                  </a:cubicBezTo>
                  <a:cubicBezTo>
                    <a:pt x="44" y="2"/>
                    <a:pt x="41" y="0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65"/>
            <p:cNvSpPr>
              <a:spLocks noEditPoints="1"/>
            </p:cNvSpPr>
            <p:nvPr/>
          </p:nvSpPr>
          <p:spPr bwMode="auto">
            <a:xfrm>
              <a:off x="3810" y="2110"/>
              <a:ext cx="94" cy="41"/>
            </a:xfrm>
            <a:custGeom>
              <a:gdLst>
                <a:gd name="T0" fmla="*/ 38 w 38"/>
                <a:gd name="T1" fmla="*/ 0 h 16"/>
                <a:gd name="T2" fmla="*/ 34 w 38"/>
                <a:gd name="T3" fmla="*/ 0 h 16"/>
                <a:gd name="T4" fmla="*/ 34 w 38"/>
                <a:gd name="T5" fmla="*/ 6 h 16"/>
                <a:gd name="T6" fmla="*/ 32 w 38"/>
                <a:gd name="T7" fmla="*/ 6 h 16"/>
                <a:gd name="T8" fmla="*/ 32 w 38"/>
                <a:gd name="T9" fmla="*/ 0 h 16"/>
                <a:gd name="T10" fmla="*/ 28 w 38"/>
                <a:gd name="T11" fmla="*/ 0 h 16"/>
                <a:gd name="T12" fmla="*/ 28 w 38"/>
                <a:gd name="T13" fmla="*/ 6 h 16"/>
                <a:gd name="T14" fmla="*/ 12 w 38"/>
                <a:gd name="T15" fmla="*/ 6 h 16"/>
                <a:gd name="T16" fmla="*/ 12 w 38"/>
                <a:gd name="T17" fmla="*/ 3 h 16"/>
                <a:gd name="T18" fmla="*/ 12 w 38"/>
                <a:gd name="T19" fmla="*/ 1 h 16"/>
                <a:gd name="T20" fmla="*/ 11 w 38"/>
                <a:gd name="T21" fmla="*/ 0 h 16"/>
                <a:gd name="T22" fmla="*/ 9 w 38"/>
                <a:gd name="T23" fmla="*/ 0 h 16"/>
                <a:gd name="T24" fmla="*/ 3 w 38"/>
                <a:gd name="T25" fmla="*/ 0 h 16"/>
                <a:gd name="T26" fmla="*/ 1 w 38"/>
                <a:gd name="T27" fmla="*/ 0 h 16"/>
                <a:gd name="T28" fmla="*/ 0 w 38"/>
                <a:gd name="T29" fmla="*/ 2 h 16"/>
                <a:gd name="T30" fmla="*/ 0 w 38"/>
                <a:gd name="T31" fmla="*/ 3 h 16"/>
                <a:gd name="T32" fmla="*/ 0 w 38"/>
                <a:gd name="T33" fmla="*/ 13 h 16"/>
                <a:gd name="T34" fmla="*/ 0 w 38"/>
                <a:gd name="T35" fmla="*/ 15 h 16"/>
                <a:gd name="T36" fmla="*/ 2 w 38"/>
                <a:gd name="T37" fmla="*/ 16 h 16"/>
                <a:gd name="T38" fmla="*/ 3 w 38"/>
                <a:gd name="T39" fmla="*/ 16 h 16"/>
                <a:gd name="T40" fmla="*/ 9 w 38"/>
                <a:gd name="T41" fmla="*/ 16 h 16"/>
                <a:gd name="T42" fmla="*/ 11 w 38"/>
                <a:gd name="T43" fmla="*/ 16 h 16"/>
                <a:gd name="T44" fmla="*/ 12 w 38"/>
                <a:gd name="T45" fmla="*/ 14 h 16"/>
                <a:gd name="T46" fmla="*/ 12 w 38"/>
                <a:gd name="T47" fmla="*/ 13 h 16"/>
                <a:gd name="T48" fmla="*/ 12 w 38"/>
                <a:gd name="T49" fmla="*/ 10 h 16"/>
                <a:gd name="T50" fmla="*/ 38 w 38"/>
                <a:gd name="T51" fmla="*/ 10 h 16"/>
                <a:gd name="T52" fmla="*/ 38 w 38"/>
                <a:gd name="T53" fmla="*/ 0 h 16"/>
                <a:gd name="T54" fmla="*/ 3 w 38"/>
                <a:gd name="T55" fmla="*/ 3 h 16"/>
                <a:gd name="T56" fmla="*/ 9 w 38"/>
                <a:gd name="T57" fmla="*/ 3 h 16"/>
                <a:gd name="T58" fmla="*/ 9 w 38"/>
                <a:gd name="T59" fmla="*/ 13 h 16"/>
                <a:gd name="T60" fmla="*/ 3 w 38"/>
                <a:gd name="T61" fmla="*/ 13 h 16"/>
                <a:gd name="T62" fmla="*/ 3 w 38"/>
                <a:gd name="T63" fmla="*/ 3 h 1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" h="16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2"/>
                    <a:pt x="12" y="2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10" y="0"/>
                    <a:pt x="10" y="0"/>
                    <a:pt x="9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2" y="15"/>
                    <a:pt x="12" y="15"/>
                    <a:pt x="12" y="14"/>
                  </a:cubicBezTo>
                  <a:cubicBezTo>
                    <a:pt x="12" y="14"/>
                    <a:pt x="12" y="13"/>
                    <a:pt x="12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38" y="10"/>
                    <a:pt x="38" y="10"/>
                    <a:pt x="38" y="10"/>
                  </a:cubicBezTo>
                  <a:lnTo>
                    <a:pt x="38" y="0"/>
                  </a:lnTo>
                  <a:close/>
                  <a:moveTo>
                    <a:pt x="3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3" y="13"/>
                    <a:pt x="3" y="13"/>
                    <a:pt x="3" y="13"/>
                  </a:cubicBezTo>
                  <a:lnTo>
                    <a:pt x="3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9" name="Group 68"/>
          <p:cNvGrpSpPr>
            <a:grpSpLocks noChangeAspect="1"/>
          </p:cNvGrpSpPr>
          <p:nvPr/>
        </p:nvGrpSpPr>
        <p:grpSpPr>
          <a:xfrm>
            <a:off x="5246251" y="2962874"/>
            <a:ext cx="405358" cy="390565"/>
            <a:chOff x="3770" y="2095"/>
            <a:chExt cx="137" cy="132"/>
          </a:xfrm>
          <a:solidFill>
            <a:schemeClr val="bg1"/>
          </a:solidFill>
          <a:effectLst/>
        </p:grpSpPr>
        <p:sp>
          <p:nvSpPr>
            <p:cNvPr id="50" name="Freeform 69"/>
            <p:cNvSpPr/>
            <p:nvPr/>
          </p:nvSpPr>
          <p:spPr bwMode="auto">
            <a:xfrm>
              <a:off x="3770" y="2190"/>
              <a:ext cx="137" cy="37"/>
            </a:xfrm>
            <a:custGeom>
              <a:gdLst>
                <a:gd name="T0" fmla="*/ 52 w 55"/>
                <a:gd name="T1" fmla="*/ 6 h 15"/>
                <a:gd name="T2" fmla="*/ 38 w 55"/>
                <a:gd name="T3" fmla="*/ 6 h 15"/>
                <a:gd name="T4" fmla="*/ 37 w 55"/>
                <a:gd name="T5" fmla="*/ 6 h 15"/>
                <a:gd name="T6" fmla="*/ 37 w 55"/>
                <a:gd name="T7" fmla="*/ 3 h 15"/>
                <a:gd name="T8" fmla="*/ 37 w 55"/>
                <a:gd name="T9" fmla="*/ 1 h 15"/>
                <a:gd name="T10" fmla="*/ 35 w 55"/>
                <a:gd name="T11" fmla="*/ 0 h 15"/>
                <a:gd name="T12" fmla="*/ 20 w 55"/>
                <a:gd name="T13" fmla="*/ 0 h 15"/>
                <a:gd name="T14" fmla="*/ 18 w 55"/>
                <a:gd name="T15" fmla="*/ 3 h 15"/>
                <a:gd name="T16" fmla="*/ 18 w 55"/>
                <a:gd name="T17" fmla="*/ 6 h 15"/>
                <a:gd name="T18" fmla="*/ 18 w 55"/>
                <a:gd name="T19" fmla="*/ 6 h 15"/>
                <a:gd name="T20" fmla="*/ 3 w 55"/>
                <a:gd name="T21" fmla="*/ 6 h 15"/>
                <a:gd name="T22" fmla="*/ 0 w 55"/>
                <a:gd name="T23" fmla="*/ 8 h 15"/>
                <a:gd name="T24" fmla="*/ 0 w 55"/>
                <a:gd name="T25" fmla="*/ 14 h 15"/>
                <a:gd name="T26" fmla="*/ 1 w 55"/>
                <a:gd name="T27" fmla="*/ 15 h 15"/>
                <a:gd name="T28" fmla="*/ 2 w 55"/>
                <a:gd name="T29" fmla="*/ 14 h 15"/>
                <a:gd name="T30" fmla="*/ 2 w 55"/>
                <a:gd name="T31" fmla="*/ 8 h 15"/>
                <a:gd name="T32" fmla="*/ 3 w 55"/>
                <a:gd name="T33" fmla="*/ 8 h 15"/>
                <a:gd name="T34" fmla="*/ 18 w 55"/>
                <a:gd name="T35" fmla="*/ 8 h 15"/>
                <a:gd name="T36" fmla="*/ 18 w 55"/>
                <a:gd name="T37" fmla="*/ 8 h 15"/>
                <a:gd name="T38" fmla="*/ 18 w 55"/>
                <a:gd name="T39" fmla="*/ 9 h 15"/>
                <a:gd name="T40" fmla="*/ 19 w 55"/>
                <a:gd name="T41" fmla="*/ 9 h 15"/>
                <a:gd name="T42" fmla="*/ 20 w 55"/>
                <a:gd name="T43" fmla="*/ 9 h 15"/>
                <a:gd name="T44" fmla="*/ 20 w 55"/>
                <a:gd name="T45" fmla="*/ 8 h 15"/>
                <a:gd name="T46" fmla="*/ 20 w 55"/>
                <a:gd name="T47" fmla="*/ 3 h 15"/>
                <a:gd name="T48" fmla="*/ 20 w 55"/>
                <a:gd name="T49" fmla="*/ 2 h 15"/>
                <a:gd name="T50" fmla="*/ 35 w 55"/>
                <a:gd name="T51" fmla="*/ 2 h 15"/>
                <a:gd name="T52" fmla="*/ 35 w 55"/>
                <a:gd name="T53" fmla="*/ 3 h 15"/>
                <a:gd name="T54" fmla="*/ 35 w 55"/>
                <a:gd name="T55" fmla="*/ 8 h 15"/>
                <a:gd name="T56" fmla="*/ 36 w 55"/>
                <a:gd name="T57" fmla="*/ 9 h 15"/>
                <a:gd name="T58" fmla="*/ 36 w 55"/>
                <a:gd name="T59" fmla="*/ 9 h 15"/>
                <a:gd name="T60" fmla="*/ 37 w 55"/>
                <a:gd name="T61" fmla="*/ 9 h 15"/>
                <a:gd name="T62" fmla="*/ 37 w 55"/>
                <a:gd name="T63" fmla="*/ 8 h 15"/>
                <a:gd name="T64" fmla="*/ 38 w 55"/>
                <a:gd name="T65" fmla="*/ 8 h 15"/>
                <a:gd name="T66" fmla="*/ 52 w 55"/>
                <a:gd name="T67" fmla="*/ 8 h 15"/>
                <a:gd name="T68" fmla="*/ 53 w 55"/>
                <a:gd name="T69" fmla="*/ 8 h 15"/>
                <a:gd name="T70" fmla="*/ 53 w 55"/>
                <a:gd name="T71" fmla="*/ 14 h 15"/>
                <a:gd name="T72" fmla="*/ 54 w 55"/>
                <a:gd name="T73" fmla="*/ 15 h 15"/>
                <a:gd name="T74" fmla="*/ 55 w 55"/>
                <a:gd name="T75" fmla="*/ 14 h 15"/>
                <a:gd name="T76" fmla="*/ 55 w 55"/>
                <a:gd name="T77" fmla="*/ 8 h 15"/>
                <a:gd name="T78" fmla="*/ 52 w 55"/>
                <a:gd name="T79" fmla="*/ 6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5" h="15">
                  <a:moveTo>
                    <a:pt x="52" y="6"/>
                  </a:moveTo>
                  <a:cubicBezTo>
                    <a:pt x="38" y="6"/>
                    <a:pt x="38" y="6"/>
                    <a:pt x="38" y="6"/>
                  </a:cubicBezTo>
                  <a:cubicBezTo>
                    <a:pt x="38" y="6"/>
                    <a:pt x="37" y="6"/>
                    <a:pt x="37" y="6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1"/>
                    <a:pt x="37" y="1"/>
                  </a:cubicBezTo>
                  <a:cubicBezTo>
                    <a:pt x="36" y="0"/>
                    <a:pt x="36" y="0"/>
                    <a:pt x="35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9" y="0"/>
                    <a:pt x="18" y="1"/>
                    <a:pt x="18" y="3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0" y="7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1" y="15"/>
                    <a:pt x="1" y="15"/>
                  </a:cubicBezTo>
                  <a:cubicBezTo>
                    <a:pt x="2" y="15"/>
                    <a:pt x="2" y="14"/>
                    <a:pt x="2" y="14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19" y="9"/>
                    <a:pt x="19" y="9"/>
                    <a:pt x="20" y="9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3"/>
                  </a:cubicBezTo>
                  <a:cubicBezTo>
                    <a:pt x="35" y="8"/>
                    <a:pt x="35" y="8"/>
                    <a:pt x="35" y="8"/>
                  </a:cubicBezTo>
                  <a:cubicBezTo>
                    <a:pt x="35" y="8"/>
                    <a:pt x="35" y="8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7" y="8"/>
                    <a:pt x="3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14"/>
                    <a:pt x="53" y="15"/>
                    <a:pt x="54" y="15"/>
                  </a:cubicBezTo>
                  <a:cubicBezTo>
                    <a:pt x="54" y="15"/>
                    <a:pt x="55" y="14"/>
                    <a:pt x="55" y="14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5" y="7"/>
                    <a:pt x="54" y="6"/>
                    <a:pt x="5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70"/>
            <p:cNvSpPr/>
            <p:nvPr/>
          </p:nvSpPr>
          <p:spPr bwMode="auto">
            <a:xfrm>
              <a:off x="3820" y="2118"/>
              <a:ext cx="37" cy="69"/>
            </a:xfrm>
            <a:custGeom>
              <a:gdLst>
                <a:gd name="T0" fmla="*/ 2 w 15"/>
                <a:gd name="T1" fmla="*/ 14 h 28"/>
                <a:gd name="T2" fmla="*/ 3 w 15"/>
                <a:gd name="T3" fmla="*/ 13 h 28"/>
                <a:gd name="T4" fmla="*/ 3 w 15"/>
                <a:gd name="T5" fmla="*/ 8 h 28"/>
                <a:gd name="T6" fmla="*/ 4 w 15"/>
                <a:gd name="T7" fmla="*/ 4 h 28"/>
                <a:gd name="T8" fmla="*/ 4 w 15"/>
                <a:gd name="T9" fmla="*/ 4 h 28"/>
                <a:gd name="T10" fmla="*/ 4 w 15"/>
                <a:gd name="T11" fmla="*/ 12 h 28"/>
                <a:gd name="T12" fmla="*/ 4 w 15"/>
                <a:gd name="T13" fmla="*/ 13 h 28"/>
                <a:gd name="T14" fmla="*/ 4 w 15"/>
                <a:gd name="T15" fmla="*/ 26 h 28"/>
                <a:gd name="T16" fmla="*/ 5 w 15"/>
                <a:gd name="T17" fmla="*/ 28 h 28"/>
                <a:gd name="T18" fmla="*/ 5 w 15"/>
                <a:gd name="T19" fmla="*/ 28 h 28"/>
                <a:gd name="T20" fmla="*/ 5 w 15"/>
                <a:gd name="T21" fmla="*/ 28 h 28"/>
                <a:gd name="T22" fmla="*/ 7 w 15"/>
                <a:gd name="T23" fmla="*/ 26 h 28"/>
                <a:gd name="T24" fmla="*/ 7 w 15"/>
                <a:gd name="T25" fmla="*/ 14 h 28"/>
                <a:gd name="T26" fmla="*/ 8 w 15"/>
                <a:gd name="T27" fmla="*/ 14 h 28"/>
                <a:gd name="T28" fmla="*/ 8 w 15"/>
                <a:gd name="T29" fmla="*/ 26 h 28"/>
                <a:gd name="T30" fmla="*/ 10 w 15"/>
                <a:gd name="T31" fmla="*/ 28 h 28"/>
                <a:gd name="T32" fmla="*/ 10 w 15"/>
                <a:gd name="T33" fmla="*/ 28 h 28"/>
                <a:gd name="T34" fmla="*/ 10 w 15"/>
                <a:gd name="T35" fmla="*/ 28 h 28"/>
                <a:gd name="T36" fmla="*/ 12 w 15"/>
                <a:gd name="T37" fmla="*/ 26 h 28"/>
                <a:gd name="T38" fmla="*/ 12 w 15"/>
                <a:gd name="T39" fmla="*/ 13 h 28"/>
                <a:gd name="T40" fmla="*/ 12 w 15"/>
                <a:gd name="T41" fmla="*/ 12 h 28"/>
                <a:gd name="T42" fmla="*/ 12 w 15"/>
                <a:gd name="T43" fmla="*/ 4 h 28"/>
                <a:gd name="T44" fmla="*/ 12 w 15"/>
                <a:gd name="T45" fmla="*/ 4 h 28"/>
                <a:gd name="T46" fmla="*/ 12 w 15"/>
                <a:gd name="T47" fmla="*/ 8 h 28"/>
                <a:gd name="T48" fmla="*/ 12 w 15"/>
                <a:gd name="T49" fmla="*/ 13 h 28"/>
                <a:gd name="T50" fmla="*/ 14 w 15"/>
                <a:gd name="T51" fmla="*/ 14 h 28"/>
                <a:gd name="T52" fmla="*/ 15 w 15"/>
                <a:gd name="T53" fmla="*/ 13 h 28"/>
                <a:gd name="T54" fmla="*/ 15 w 15"/>
                <a:gd name="T55" fmla="*/ 8 h 28"/>
                <a:gd name="T56" fmla="*/ 13 w 15"/>
                <a:gd name="T57" fmla="*/ 1 h 28"/>
                <a:gd name="T58" fmla="*/ 10 w 15"/>
                <a:gd name="T59" fmla="*/ 0 h 28"/>
                <a:gd name="T60" fmla="*/ 10 w 15"/>
                <a:gd name="T61" fmla="*/ 0 h 28"/>
                <a:gd name="T62" fmla="*/ 10 w 15"/>
                <a:gd name="T63" fmla="*/ 0 h 28"/>
                <a:gd name="T64" fmla="*/ 10 w 15"/>
                <a:gd name="T65" fmla="*/ 0 h 28"/>
                <a:gd name="T66" fmla="*/ 8 w 15"/>
                <a:gd name="T67" fmla="*/ 4 h 28"/>
                <a:gd name="T68" fmla="*/ 8 w 15"/>
                <a:gd name="T69" fmla="*/ 1 h 28"/>
                <a:gd name="T70" fmla="*/ 8 w 15"/>
                <a:gd name="T71" fmla="*/ 1 h 28"/>
                <a:gd name="T72" fmla="*/ 8 w 15"/>
                <a:gd name="T73" fmla="*/ 0 h 28"/>
                <a:gd name="T74" fmla="*/ 8 w 15"/>
                <a:gd name="T75" fmla="*/ 0 h 28"/>
                <a:gd name="T76" fmla="*/ 7 w 15"/>
                <a:gd name="T77" fmla="*/ 0 h 28"/>
                <a:gd name="T78" fmla="*/ 7 w 15"/>
                <a:gd name="T79" fmla="*/ 0 h 28"/>
                <a:gd name="T80" fmla="*/ 7 w 15"/>
                <a:gd name="T81" fmla="*/ 1 h 28"/>
                <a:gd name="T82" fmla="*/ 7 w 15"/>
                <a:gd name="T83" fmla="*/ 1 h 28"/>
                <a:gd name="T84" fmla="*/ 7 w 15"/>
                <a:gd name="T85" fmla="*/ 4 h 28"/>
                <a:gd name="T86" fmla="*/ 6 w 15"/>
                <a:gd name="T87" fmla="*/ 0 h 28"/>
                <a:gd name="T88" fmla="*/ 6 w 15"/>
                <a:gd name="T89" fmla="*/ 0 h 28"/>
                <a:gd name="T90" fmla="*/ 6 w 15"/>
                <a:gd name="T91" fmla="*/ 0 h 28"/>
                <a:gd name="T92" fmla="*/ 5 w 15"/>
                <a:gd name="T93" fmla="*/ 0 h 28"/>
                <a:gd name="T94" fmla="*/ 2 w 15"/>
                <a:gd name="T95" fmla="*/ 1 h 28"/>
                <a:gd name="T96" fmla="*/ 0 w 15"/>
                <a:gd name="T97" fmla="*/ 8 h 28"/>
                <a:gd name="T98" fmla="*/ 0 w 15"/>
                <a:gd name="T99" fmla="*/ 13 h 28"/>
                <a:gd name="T100" fmla="*/ 2 w 15"/>
                <a:gd name="T101" fmla="*/ 14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" h="28">
                  <a:moveTo>
                    <a:pt x="2" y="14"/>
                  </a:move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0"/>
                    <a:pt x="3" y="8"/>
                  </a:cubicBezTo>
                  <a:cubicBezTo>
                    <a:pt x="3" y="7"/>
                    <a:pt x="3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7"/>
                    <a:pt x="4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7" y="27"/>
                    <a:pt x="7" y="26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1" y="28"/>
                    <a:pt x="12" y="27"/>
                    <a:pt x="12" y="26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7"/>
                    <a:pt x="12" y="8"/>
                  </a:cubicBezTo>
                  <a:cubicBezTo>
                    <a:pt x="13" y="10"/>
                    <a:pt x="12" y="13"/>
                    <a:pt x="12" y="13"/>
                  </a:cubicBezTo>
                  <a:cubicBezTo>
                    <a:pt x="12" y="14"/>
                    <a:pt x="13" y="14"/>
                    <a:pt x="14" y="14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3"/>
                    <a:pt x="15" y="10"/>
                    <a:pt x="15" y="8"/>
                  </a:cubicBezTo>
                  <a:cubicBezTo>
                    <a:pt x="15" y="3"/>
                    <a:pt x="13" y="1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2"/>
                    <a:pt x="8" y="4"/>
                  </a:cubicBezTo>
                  <a:cubicBezTo>
                    <a:pt x="8" y="3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3"/>
                    <a:pt x="7" y="4"/>
                  </a:cubicBezTo>
                  <a:cubicBezTo>
                    <a:pt x="6" y="2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2" y="1"/>
                    <a:pt x="1" y="3"/>
                    <a:pt x="0" y="8"/>
                  </a:cubicBezTo>
                  <a:cubicBezTo>
                    <a:pt x="0" y="10"/>
                    <a:pt x="0" y="13"/>
                    <a:pt x="0" y="13"/>
                  </a:cubicBezTo>
                  <a:cubicBezTo>
                    <a:pt x="1" y="14"/>
                    <a:pt x="1" y="14"/>
                    <a:pt x="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71"/>
            <p:cNvSpPr/>
            <p:nvPr/>
          </p:nvSpPr>
          <p:spPr bwMode="auto">
            <a:xfrm>
              <a:off x="3830" y="2095"/>
              <a:ext cx="17" cy="20"/>
            </a:xfrm>
            <a:custGeom>
              <a:gdLst>
                <a:gd name="T0" fmla="*/ 1 w 7"/>
                <a:gd name="T1" fmla="*/ 5 h 8"/>
                <a:gd name="T2" fmla="*/ 4 w 7"/>
                <a:gd name="T3" fmla="*/ 8 h 8"/>
                <a:gd name="T4" fmla="*/ 7 w 7"/>
                <a:gd name="T5" fmla="*/ 5 h 8"/>
                <a:gd name="T6" fmla="*/ 7 w 7"/>
                <a:gd name="T7" fmla="*/ 4 h 8"/>
                <a:gd name="T8" fmla="*/ 7 w 7"/>
                <a:gd name="T9" fmla="*/ 4 h 8"/>
                <a:gd name="T10" fmla="*/ 4 w 7"/>
                <a:gd name="T11" fmla="*/ 0 h 8"/>
                <a:gd name="T12" fmla="*/ 1 w 7"/>
                <a:gd name="T13" fmla="*/ 4 h 8"/>
                <a:gd name="T14" fmla="*/ 0 w 7"/>
                <a:gd name="T15" fmla="*/ 4 h 8"/>
                <a:gd name="T16" fmla="*/ 1 w 7"/>
                <a:gd name="T17" fmla="*/ 5 h 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1" y="5"/>
                  </a:moveTo>
                  <a:cubicBezTo>
                    <a:pt x="1" y="7"/>
                    <a:pt x="2" y="8"/>
                    <a:pt x="4" y="8"/>
                  </a:cubicBezTo>
                  <a:cubicBezTo>
                    <a:pt x="5" y="8"/>
                    <a:pt x="6" y="7"/>
                    <a:pt x="7" y="5"/>
                  </a:cubicBezTo>
                  <a:cubicBezTo>
                    <a:pt x="7" y="5"/>
                    <a:pt x="7" y="5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5" y="0"/>
                    <a:pt x="4" y="0"/>
                  </a:cubicBezTo>
                  <a:cubicBezTo>
                    <a:pt x="2" y="0"/>
                    <a:pt x="1" y="2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72"/>
            <p:cNvSpPr/>
            <p:nvPr/>
          </p:nvSpPr>
          <p:spPr bwMode="auto">
            <a:xfrm>
              <a:off x="3867" y="2135"/>
              <a:ext cx="35" cy="65"/>
            </a:xfrm>
            <a:custGeom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3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8 w 14"/>
                <a:gd name="T61" fmla="*/ 0 h 26"/>
                <a:gd name="T62" fmla="*/ 8 w 14"/>
                <a:gd name="T63" fmla="*/ 0 h 26"/>
                <a:gd name="T64" fmla="*/ 8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1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3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73"/>
            <p:cNvSpPr/>
            <p:nvPr/>
          </p:nvSpPr>
          <p:spPr bwMode="auto">
            <a:xfrm>
              <a:off x="3875" y="2115"/>
              <a:ext cx="17" cy="18"/>
            </a:xfrm>
            <a:custGeom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6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74"/>
            <p:cNvSpPr/>
            <p:nvPr/>
          </p:nvSpPr>
          <p:spPr bwMode="auto">
            <a:xfrm>
              <a:off x="3778" y="2135"/>
              <a:ext cx="35" cy="65"/>
            </a:xfrm>
            <a:custGeom>
              <a:gdLst>
                <a:gd name="T0" fmla="*/ 1 w 14"/>
                <a:gd name="T1" fmla="*/ 13 h 26"/>
                <a:gd name="T2" fmla="*/ 2 w 14"/>
                <a:gd name="T3" fmla="*/ 12 h 26"/>
                <a:gd name="T4" fmla="*/ 2 w 14"/>
                <a:gd name="T5" fmla="*/ 8 h 26"/>
                <a:gd name="T6" fmla="*/ 3 w 14"/>
                <a:gd name="T7" fmla="*/ 4 h 26"/>
                <a:gd name="T8" fmla="*/ 3 w 14"/>
                <a:gd name="T9" fmla="*/ 4 h 26"/>
                <a:gd name="T10" fmla="*/ 3 w 14"/>
                <a:gd name="T11" fmla="*/ 11 h 26"/>
                <a:gd name="T12" fmla="*/ 3 w 14"/>
                <a:gd name="T13" fmla="*/ 12 h 26"/>
                <a:gd name="T14" fmla="*/ 3 w 14"/>
                <a:gd name="T15" fmla="*/ 24 h 26"/>
                <a:gd name="T16" fmla="*/ 5 w 14"/>
                <a:gd name="T17" fmla="*/ 26 h 26"/>
                <a:gd name="T18" fmla="*/ 5 w 14"/>
                <a:gd name="T19" fmla="*/ 26 h 26"/>
                <a:gd name="T20" fmla="*/ 5 w 14"/>
                <a:gd name="T21" fmla="*/ 26 h 26"/>
                <a:gd name="T22" fmla="*/ 6 w 14"/>
                <a:gd name="T23" fmla="*/ 24 h 26"/>
                <a:gd name="T24" fmla="*/ 6 w 14"/>
                <a:gd name="T25" fmla="*/ 13 h 26"/>
                <a:gd name="T26" fmla="*/ 7 w 14"/>
                <a:gd name="T27" fmla="*/ 13 h 26"/>
                <a:gd name="T28" fmla="*/ 7 w 14"/>
                <a:gd name="T29" fmla="*/ 24 h 26"/>
                <a:gd name="T30" fmla="*/ 9 w 14"/>
                <a:gd name="T31" fmla="*/ 26 h 26"/>
                <a:gd name="T32" fmla="*/ 9 w 14"/>
                <a:gd name="T33" fmla="*/ 26 h 26"/>
                <a:gd name="T34" fmla="*/ 9 w 14"/>
                <a:gd name="T35" fmla="*/ 26 h 26"/>
                <a:gd name="T36" fmla="*/ 10 w 14"/>
                <a:gd name="T37" fmla="*/ 24 h 26"/>
                <a:gd name="T38" fmla="*/ 10 w 14"/>
                <a:gd name="T39" fmla="*/ 12 h 26"/>
                <a:gd name="T40" fmla="*/ 10 w 14"/>
                <a:gd name="T41" fmla="*/ 11 h 26"/>
                <a:gd name="T42" fmla="*/ 10 w 14"/>
                <a:gd name="T43" fmla="*/ 4 h 26"/>
                <a:gd name="T44" fmla="*/ 10 w 14"/>
                <a:gd name="T45" fmla="*/ 4 h 26"/>
                <a:gd name="T46" fmla="*/ 11 w 14"/>
                <a:gd name="T47" fmla="*/ 8 h 26"/>
                <a:gd name="T48" fmla="*/ 11 w 14"/>
                <a:gd name="T49" fmla="*/ 12 h 26"/>
                <a:gd name="T50" fmla="*/ 12 w 14"/>
                <a:gd name="T51" fmla="*/ 13 h 26"/>
                <a:gd name="T52" fmla="*/ 13 w 14"/>
                <a:gd name="T53" fmla="*/ 12 h 26"/>
                <a:gd name="T54" fmla="*/ 14 w 14"/>
                <a:gd name="T55" fmla="*/ 7 h 26"/>
                <a:gd name="T56" fmla="*/ 12 w 14"/>
                <a:gd name="T57" fmla="*/ 1 h 26"/>
                <a:gd name="T58" fmla="*/ 9 w 14"/>
                <a:gd name="T59" fmla="*/ 0 h 26"/>
                <a:gd name="T60" fmla="*/ 9 w 14"/>
                <a:gd name="T61" fmla="*/ 0 h 26"/>
                <a:gd name="T62" fmla="*/ 9 w 14"/>
                <a:gd name="T63" fmla="*/ 0 h 26"/>
                <a:gd name="T64" fmla="*/ 9 w 14"/>
                <a:gd name="T65" fmla="*/ 0 h 26"/>
                <a:gd name="T66" fmla="*/ 7 w 14"/>
                <a:gd name="T67" fmla="*/ 3 h 26"/>
                <a:gd name="T68" fmla="*/ 7 w 14"/>
                <a:gd name="T69" fmla="*/ 1 h 26"/>
                <a:gd name="T70" fmla="*/ 7 w 14"/>
                <a:gd name="T71" fmla="*/ 0 h 26"/>
                <a:gd name="T72" fmla="*/ 7 w 14"/>
                <a:gd name="T73" fmla="*/ 0 h 26"/>
                <a:gd name="T74" fmla="*/ 7 w 14"/>
                <a:gd name="T75" fmla="*/ 0 h 26"/>
                <a:gd name="T76" fmla="*/ 6 w 14"/>
                <a:gd name="T77" fmla="*/ 0 h 26"/>
                <a:gd name="T78" fmla="*/ 6 w 14"/>
                <a:gd name="T79" fmla="*/ 0 h 26"/>
                <a:gd name="T80" fmla="*/ 6 w 14"/>
                <a:gd name="T81" fmla="*/ 0 h 26"/>
                <a:gd name="T82" fmla="*/ 6 w 14"/>
                <a:gd name="T83" fmla="*/ 1 h 26"/>
                <a:gd name="T84" fmla="*/ 6 w 14"/>
                <a:gd name="T85" fmla="*/ 3 h 26"/>
                <a:gd name="T86" fmla="*/ 5 w 14"/>
                <a:gd name="T87" fmla="*/ 0 h 26"/>
                <a:gd name="T88" fmla="*/ 5 w 14"/>
                <a:gd name="T89" fmla="*/ 0 h 26"/>
                <a:gd name="T90" fmla="*/ 5 w 14"/>
                <a:gd name="T91" fmla="*/ 0 h 26"/>
                <a:gd name="T92" fmla="*/ 4 w 14"/>
                <a:gd name="T93" fmla="*/ 0 h 26"/>
                <a:gd name="T94" fmla="*/ 2 w 14"/>
                <a:gd name="T95" fmla="*/ 1 h 26"/>
                <a:gd name="T96" fmla="*/ 0 w 14"/>
                <a:gd name="T97" fmla="*/ 7 h 26"/>
                <a:gd name="T98" fmla="*/ 0 w 14"/>
                <a:gd name="T99" fmla="*/ 12 h 26"/>
                <a:gd name="T100" fmla="*/ 1 w 14"/>
                <a:gd name="T101" fmla="*/ 13 h 2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4" h="26">
                  <a:moveTo>
                    <a:pt x="1" y="13"/>
                  </a:moveTo>
                  <a:cubicBezTo>
                    <a:pt x="2" y="13"/>
                    <a:pt x="2" y="13"/>
                    <a:pt x="2" y="12"/>
                  </a:cubicBezTo>
                  <a:cubicBezTo>
                    <a:pt x="2" y="12"/>
                    <a:pt x="2" y="10"/>
                    <a:pt x="2" y="8"/>
                  </a:cubicBezTo>
                  <a:cubicBezTo>
                    <a:pt x="2" y="6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5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6" y="26"/>
                    <a:pt x="6" y="25"/>
                    <a:pt x="6" y="2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8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5"/>
                    <a:pt x="10" y="2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6"/>
                    <a:pt x="11" y="8"/>
                  </a:cubicBezTo>
                  <a:cubicBezTo>
                    <a:pt x="11" y="10"/>
                    <a:pt x="11" y="12"/>
                    <a:pt x="11" y="12"/>
                  </a:cubicBezTo>
                  <a:cubicBezTo>
                    <a:pt x="11" y="13"/>
                    <a:pt x="11" y="13"/>
                    <a:pt x="12" y="13"/>
                  </a:cubicBezTo>
                  <a:cubicBezTo>
                    <a:pt x="13" y="13"/>
                    <a:pt x="13" y="13"/>
                    <a:pt x="13" y="12"/>
                  </a:cubicBezTo>
                  <a:cubicBezTo>
                    <a:pt x="13" y="12"/>
                    <a:pt x="14" y="9"/>
                    <a:pt x="14" y="7"/>
                  </a:cubicBezTo>
                  <a:cubicBezTo>
                    <a:pt x="13" y="3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8" y="2"/>
                    <a:pt x="7" y="3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6" y="3"/>
                  </a:cubicBezTo>
                  <a:cubicBezTo>
                    <a:pt x="5" y="2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1"/>
                    <a:pt x="0" y="3"/>
                    <a:pt x="0" y="7"/>
                  </a:cubicBezTo>
                  <a:cubicBezTo>
                    <a:pt x="0" y="9"/>
                    <a:pt x="0" y="12"/>
                    <a:pt x="0" y="12"/>
                  </a:cubicBezTo>
                  <a:cubicBezTo>
                    <a:pt x="0" y="13"/>
                    <a:pt x="0" y="13"/>
                    <a:pt x="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75"/>
            <p:cNvSpPr/>
            <p:nvPr/>
          </p:nvSpPr>
          <p:spPr bwMode="auto">
            <a:xfrm>
              <a:off x="3785" y="2115"/>
              <a:ext cx="18" cy="18"/>
            </a:xfrm>
            <a:custGeom>
              <a:gdLst>
                <a:gd name="T0" fmla="*/ 1 w 7"/>
                <a:gd name="T1" fmla="*/ 5 h 7"/>
                <a:gd name="T2" fmla="*/ 4 w 7"/>
                <a:gd name="T3" fmla="*/ 7 h 7"/>
                <a:gd name="T4" fmla="*/ 6 w 7"/>
                <a:gd name="T5" fmla="*/ 4 h 7"/>
                <a:gd name="T6" fmla="*/ 7 w 7"/>
                <a:gd name="T7" fmla="*/ 3 h 7"/>
                <a:gd name="T8" fmla="*/ 7 w 7"/>
                <a:gd name="T9" fmla="*/ 3 h 7"/>
                <a:gd name="T10" fmla="*/ 4 w 7"/>
                <a:gd name="T11" fmla="*/ 0 h 7"/>
                <a:gd name="T12" fmla="*/ 1 w 7"/>
                <a:gd name="T13" fmla="*/ 3 h 7"/>
                <a:gd name="T14" fmla="*/ 0 w 7"/>
                <a:gd name="T15" fmla="*/ 3 h 7"/>
                <a:gd name="T16" fmla="*/ 1 w 7"/>
                <a:gd name="T17" fmla="*/ 5 h 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6"/>
                    <a:pt x="2" y="7"/>
                    <a:pt x="4" y="7"/>
                  </a:cubicBezTo>
                  <a:cubicBezTo>
                    <a:pt x="5" y="7"/>
                    <a:pt x="6" y="6"/>
                    <a:pt x="6" y="4"/>
                  </a:cubicBezTo>
                  <a:cubicBezTo>
                    <a:pt x="7" y="4"/>
                    <a:pt x="7" y="4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"/>
                    <a:pt x="5" y="0"/>
                    <a:pt x="4" y="0"/>
                  </a:cubicBezTo>
                  <a:cubicBezTo>
                    <a:pt x="2" y="0"/>
                    <a:pt x="1" y="1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4"/>
                    <a:pt x="1" y="4"/>
                    <a:pt x="1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7" name="Group 52"/>
          <p:cNvGrpSpPr>
            <a:grpSpLocks noChangeAspect="1"/>
          </p:cNvGrpSpPr>
          <p:nvPr/>
        </p:nvGrpSpPr>
        <p:grpSpPr>
          <a:xfrm>
            <a:off x="6227673" y="4006584"/>
            <a:ext cx="426136" cy="422461"/>
            <a:chOff x="3783" y="2102"/>
            <a:chExt cx="116" cy="115"/>
          </a:xfrm>
          <a:solidFill>
            <a:schemeClr val="bg1"/>
          </a:solidFill>
          <a:effectLst/>
        </p:grpSpPr>
        <p:sp>
          <p:nvSpPr>
            <p:cNvPr id="58" name="Freeform 53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54"/>
            <p:cNvSpPr>
              <a:spLocks noEditPoints="1"/>
            </p:cNvSpPr>
            <p:nvPr/>
          </p:nvSpPr>
          <p:spPr bwMode="auto">
            <a:xfrm>
              <a:off x="3783" y="2102"/>
              <a:ext cx="116" cy="115"/>
            </a:xfrm>
            <a:custGeom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23 w 46"/>
                <a:gd name="T11" fmla="*/ 42 h 46"/>
                <a:gd name="T12" fmla="*/ 5 w 46"/>
                <a:gd name="T13" fmla="*/ 23 h 46"/>
                <a:gd name="T14" fmla="*/ 23 w 46"/>
                <a:gd name="T15" fmla="*/ 4 h 46"/>
                <a:gd name="T16" fmla="*/ 42 w 46"/>
                <a:gd name="T17" fmla="*/ 23 h 46"/>
                <a:gd name="T18" fmla="*/ 23 w 46"/>
                <a:gd name="T19" fmla="*/ 42 h 4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6"/>
                    <a:pt x="10" y="46"/>
                    <a:pt x="23" y="46"/>
                  </a:cubicBezTo>
                  <a:cubicBezTo>
                    <a:pt x="36" y="46"/>
                    <a:pt x="46" y="36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lose/>
                  <a:moveTo>
                    <a:pt x="23" y="42"/>
                  </a:moveTo>
                  <a:cubicBezTo>
                    <a:pt x="13" y="42"/>
                    <a:pt x="5" y="33"/>
                    <a:pt x="5" y="23"/>
                  </a:cubicBezTo>
                  <a:cubicBezTo>
                    <a:pt x="5" y="13"/>
                    <a:pt x="13" y="4"/>
                    <a:pt x="23" y="4"/>
                  </a:cubicBezTo>
                  <a:cubicBezTo>
                    <a:pt x="34" y="4"/>
                    <a:pt x="42" y="13"/>
                    <a:pt x="42" y="23"/>
                  </a:cubicBezTo>
                  <a:cubicBezTo>
                    <a:pt x="42" y="33"/>
                    <a:pt x="34" y="42"/>
                    <a:pt x="23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55"/>
            <p:cNvSpPr/>
            <p:nvPr/>
          </p:nvSpPr>
          <p:spPr bwMode="auto">
            <a:xfrm>
              <a:off x="3839" y="2115"/>
              <a:ext cx="7" cy="10"/>
            </a:xfrm>
            <a:custGeom>
              <a:gdLst>
                <a:gd name="T0" fmla="*/ 1 w 3"/>
                <a:gd name="T1" fmla="*/ 4 h 4"/>
                <a:gd name="T2" fmla="*/ 1 w 3"/>
                <a:gd name="T3" fmla="*/ 4 h 4"/>
                <a:gd name="T4" fmla="*/ 3 w 3"/>
                <a:gd name="T5" fmla="*/ 3 h 4"/>
                <a:gd name="T6" fmla="*/ 3 w 3"/>
                <a:gd name="T7" fmla="*/ 0 h 4"/>
                <a:gd name="T8" fmla="*/ 1 w 3"/>
                <a:gd name="T9" fmla="*/ 0 h 4"/>
                <a:gd name="T10" fmla="*/ 0 w 3"/>
                <a:gd name="T11" fmla="*/ 0 h 4"/>
                <a:gd name="T12" fmla="*/ 0 w 3"/>
                <a:gd name="T13" fmla="*/ 3 h 4"/>
                <a:gd name="T14" fmla="*/ 1 w 3"/>
                <a:gd name="T15" fmla="*/ 4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56"/>
            <p:cNvSpPr/>
            <p:nvPr/>
          </p:nvSpPr>
          <p:spPr bwMode="auto">
            <a:xfrm>
              <a:off x="3839" y="2195"/>
              <a:ext cx="7" cy="10"/>
            </a:xfrm>
            <a:custGeom>
              <a:gdLst>
                <a:gd name="T0" fmla="*/ 1 w 3"/>
                <a:gd name="T1" fmla="*/ 0 h 4"/>
                <a:gd name="T2" fmla="*/ 1 w 3"/>
                <a:gd name="T3" fmla="*/ 0 h 4"/>
                <a:gd name="T4" fmla="*/ 0 w 3"/>
                <a:gd name="T5" fmla="*/ 1 h 4"/>
                <a:gd name="T6" fmla="*/ 0 w 3"/>
                <a:gd name="T7" fmla="*/ 4 h 4"/>
                <a:gd name="T8" fmla="*/ 1 w 3"/>
                <a:gd name="T9" fmla="*/ 4 h 4"/>
                <a:gd name="T10" fmla="*/ 3 w 3"/>
                <a:gd name="T11" fmla="*/ 4 h 4"/>
                <a:gd name="T12" fmla="*/ 3 w 3"/>
                <a:gd name="T13" fmla="*/ 1 h 4"/>
                <a:gd name="T14" fmla="*/ 1 w 3"/>
                <a:gd name="T15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4"/>
                    <a:pt x="1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57"/>
            <p:cNvSpPr/>
            <p:nvPr/>
          </p:nvSpPr>
          <p:spPr bwMode="auto">
            <a:xfrm>
              <a:off x="3796" y="2155"/>
              <a:ext cx="10" cy="10"/>
            </a:xfrm>
            <a:custGeom>
              <a:gdLst>
                <a:gd name="T0" fmla="*/ 3 w 4"/>
                <a:gd name="T1" fmla="*/ 0 h 4"/>
                <a:gd name="T2" fmla="*/ 0 w 4"/>
                <a:gd name="T3" fmla="*/ 0 h 4"/>
                <a:gd name="T4" fmla="*/ 0 w 4"/>
                <a:gd name="T5" fmla="*/ 2 h 4"/>
                <a:gd name="T6" fmla="*/ 0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4 w 4"/>
                <a:gd name="T13" fmla="*/ 2 h 4"/>
                <a:gd name="T14" fmla="*/ 3 w 4"/>
                <a:gd name="T15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58"/>
            <p:cNvSpPr/>
            <p:nvPr/>
          </p:nvSpPr>
          <p:spPr bwMode="auto">
            <a:xfrm>
              <a:off x="3877" y="2155"/>
              <a:ext cx="10" cy="10"/>
            </a:xfrm>
            <a:custGeom>
              <a:gdLst>
                <a:gd name="T0" fmla="*/ 4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0 w 4"/>
                <a:gd name="T7" fmla="*/ 2 h 4"/>
                <a:gd name="T8" fmla="*/ 2 w 4"/>
                <a:gd name="T9" fmla="*/ 4 h 4"/>
                <a:gd name="T10" fmla="*/ 4 w 4"/>
                <a:gd name="T11" fmla="*/ 4 h 4"/>
                <a:gd name="T12" fmla="*/ 4 w 4"/>
                <a:gd name="T13" fmla="*/ 2 h 4"/>
                <a:gd name="T14" fmla="*/ 4 w 4"/>
                <a:gd name="T15" fmla="*/ 0 h 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59"/>
            <p:cNvSpPr/>
            <p:nvPr/>
          </p:nvSpPr>
          <p:spPr bwMode="auto">
            <a:xfrm>
              <a:off x="3813" y="2127"/>
              <a:ext cx="33" cy="38"/>
            </a:xfrm>
            <a:custGeom>
              <a:gdLst>
                <a:gd name="T0" fmla="*/ 11 w 13"/>
                <a:gd name="T1" fmla="*/ 0 h 15"/>
                <a:gd name="T2" fmla="*/ 10 w 13"/>
                <a:gd name="T3" fmla="*/ 2 h 15"/>
                <a:gd name="T4" fmla="*/ 10 w 13"/>
                <a:gd name="T5" fmla="*/ 11 h 15"/>
                <a:gd name="T6" fmla="*/ 9 w 13"/>
                <a:gd name="T7" fmla="*/ 12 h 15"/>
                <a:gd name="T8" fmla="*/ 2 w 13"/>
                <a:gd name="T9" fmla="*/ 12 h 15"/>
                <a:gd name="T10" fmla="*/ 0 w 13"/>
                <a:gd name="T11" fmla="*/ 14 h 15"/>
                <a:gd name="T12" fmla="*/ 2 w 13"/>
                <a:gd name="T13" fmla="*/ 15 h 15"/>
                <a:gd name="T14" fmla="*/ 11 w 13"/>
                <a:gd name="T15" fmla="*/ 15 h 15"/>
                <a:gd name="T16" fmla="*/ 12 w 13"/>
                <a:gd name="T17" fmla="*/ 15 h 15"/>
                <a:gd name="T18" fmla="*/ 12 w 13"/>
                <a:gd name="T19" fmla="*/ 15 h 15"/>
                <a:gd name="T20" fmla="*/ 13 w 13"/>
                <a:gd name="T21" fmla="*/ 13 h 15"/>
                <a:gd name="T22" fmla="*/ 13 w 13"/>
                <a:gd name="T23" fmla="*/ 2 h 15"/>
                <a:gd name="T24" fmla="*/ 11 w 13"/>
                <a:gd name="T25" fmla="*/ 0 h 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cubicBezTo>
                    <a:pt x="10" y="0"/>
                    <a:pt x="10" y="1"/>
                    <a:pt x="10" y="2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0" y="13"/>
                    <a:pt x="0" y="14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66" name="稻壳儿小白白(http://dwz.cn/Wu2UP)"/>
          <p:cNvSpPr txBox="1">
            <a:spLocks noChangeArrowheads="1"/>
          </p:cNvSpPr>
          <p:nvPr/>
        </p:nvSpPr>
        <p:spPr bwMode="auto">
          <a:xfrm>
            <a:off x="8285784" y="2358353"/>
            <a:ext cx="19526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>
                <a:solidFill>
                  <a:srgbClr val="FFA000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b="1">
              <a:solidFill>
                <a:srgbClr val="FFA000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7" name="稻壳儿小白白(http://dwz.cn/Wu2UP)"/>
          <p:cNvSpPr txBox="1">
            <a:spLocks noChangeArrowheads="1"/>
          </p:cNvSpPr>
          <p:nvPr/>
        </p:nvSpPr>
        <p:spPr bwMode="auto">
          <a:xfrm>
            <a:off x="8286706" y="2713759"/>
            <a:ext cx="292862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8" name="稻壳儿小白白(http://dwz.cn/Wu2UP)"/>
          <p:cNvSpPr txBox="1">
            <a:spLocks noChangeArrowheads="1"/>
          </p:cNvSpPr>
          <p:nvPr/>
        </p:nvSpPr>
        <p:spPr bwMode="auto">
          <a:xfrm>
            <a:off x="8285784" y="4046623"/>
            <a:ext cx="19526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>
                <a:solidFill>
                  <a:srgbClr val="FFA000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b="1">
              <a:solidFill>
                <a:srgbClr val="FFA000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稻壳儿小白白(http://dwz.cn/Wu2UP)"/>
          <p:cNvSpPr txBox="1">
            <a:spLocks noChangeArrowheads="1"/>
          </p:cNvSpPr>
          <p:nvPr/>
        </p:nvSpPr>
        <p:spPr bwMode="auto">
          <a:xfrm>
            <a:off x="8333006" y="4402029"/>
            <a:ext cx="292862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稻壳儿小白白(http://dwz.cn/Wu2UP)"/>
          <p:cNvSpPr txBox="1">
            <a:spLocks noChangeArrowheads="1"/>
          </p:cNvSpPr>
          <p:nvPr/>
        </p:nvSpPr>
        <p:spPr bwMode="auto">
          <a:xfrm>
            <a:off x="1923130" y="2358353"/>
            <a:ext cx="19526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b="1">
                <a:solidFill>
                  <a:srgbClr val="FFA000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b="1">
              <a:solidFill>
                <a:srgbClr val="FFA000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稻壳儿小白白(http://dwz.cn/Wu2UP)"/>
          <p:cNvSpPr txBox="1">
            <a:spLocks noChangeArrowheads="1"/>
          </p:cNvSpPr>
          <p:nvPr/>
        </p:nvSpPr>
        <p:spPr bwMode="auto">
          <a:xfrm>
            <a:off x="1044379" y="2713759"/>
            <a:ext cx="292862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  <a:p>
            <a:pPr algn="r" eaLnBrk="1" hangingPunct="1">
              <a:spcBef>
                <a:spcPct val="20000"/>
              </a:spcBef>
            </a:pP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稻壳儿小白白(http://dwz.cn/Wu2UP)"/>
          <p:cNvSpPr txBox="1">
            <a:spLocks noChangeArrowheads="1"/>
          </p:cNvSpPr>
          <p:nvPr/>
        </p:nvSpPr>
        <p:spPr bwMode="auto">
          <a:xfrm>
            <a:off x="1923130" y="4046623"/>
            <a:ext cx="19526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zh-CN" altLang="en-US" b="1">
                <a:solidFill>
                  <a:srgbClr val="FFA000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b="1">
              <a:solidFill>
                <a:srgbClr val="FFA000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稻壳儿小白白(http://dwz.cn/Wu2UP)"/>
          <p:cNvSpPr txBox="1">
            <a:spLocks noChangeArrowheads="1"/>
          </p:cNvSpPr>
          <p:nvPr/>
        </p:nvSpPr>
        <p:spPr bwMode="auto">
          <a:xfrm>
            <a:off x="1044379" y="4402029"/>
            <a:ext cx="292862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spcBef>
                <a:spcPct val="20000"/>
              </a:spcBef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  <a:p>
            <a:pPr algn="r" eaLnBrk="1" hangingPunct="1">
              <a:spcBef>
                <a:spcPct val="20000"/>
              </a:spcBef>
            </a:pP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-478083" y="0"/>
            <a:ext cx="4995206" cy="1646173"/>
            <a:chOff x="-478083" y="0"/>
            <a:chExt cx="4995206" cy="1646173"/>
          </a:xfrm>
        </p:grpSpPr>
        <p:grpSp>
          <p:nvGrpSpPr>
            <p:cNvPr id="74" name="组合 73"/>
            <p:cNvGrpSpPr/>
            <p:nvPr/>
          </p:nvGrpSpPr>
          <p:grpSpPr>
            <a:xfrm>
              <a:off x="-478083" y="0"/>
              <a:ext cx="2556446" cy="1646173"/>
              <a:chOff x="-478083" y="0"/>
              <a:chExt cx="2556446" cy="1646173"/>
            </a:xfrm>
          </p:grpSpPr>
          <p:sp>
            <p:nvSpPr>
              <p:cNvPr id="76" name="任意多边形 75"/>
              <p:cNvSpPr/>
              <p:nvPr/>
            </p:nvSpPr>
            <p:spPr bwMode="auto">
              <a:xfrm rot="16200000" flipH="1">
                <a:off x="-106835" y="-165298"/>
                <a:ext cx="1134050" cy="1464647"/>
              </a:xfrm>
              <a:custGeom>
                <a:gdLst>
                  <a:gd name="connsiteX0" fmla="*/ 3876309 w 3876309"/>
                  <a:gd name="connsiteY0" fmla="*/ 2503162 h 5006323"/>
                  <a:gd name="connsiteX1" fmla="*/ 1407135 w 3876309"/>
                  <a:gd name="connsiteY1" fmla="*/ 5006323 h 5006323"/>
                  <a:gd name="connsiteX2" fmla="*/ 0 w 3876309"/>
                  <a:gd name="connsiteY2" fmla="*/ 3579819 h 5006323"/>
                  <a:gd name="connsiteX3" fmla="*/ 0 w 3876309"/>
                  <a:gd name="connsiteY3" fmla="*/ 1426505 h 5006323"/>
                  <a:gd name="connsiteX4" fmla="*/ 1407135 w 3876309"/>
                  <a:gd name="connsiteY4" fmla="*/ 0 h 5006323"/>
                  <a:gd name="connsiteX5" fmla="*/ 3876309 w 3876309"/>
                  <a:gd name="connsiteY5" fmla="*/ 2503162 h 500632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6309" h="5006323">
                    <a:moveTo>
                      <a:pt x="3876309" y="2503162"/>
                    </a:moveTo>
                    <a:lnTo>
                      <a:pt x="1407135" y="5006323"/>
                    </a:lnTo>
                    <a:lnTo>
                      <a:pt x="0" y="3579819"/>
                    </a:lnTo>
                    <a:lnTo>
                      <a:pt x="0" y="1426505"/>
                    </a:lnTo>
                    <a:lnTo>
                      <a:pt x="1407135" y="0"/>
                    </a:lnTo>
                    <a:lnTo>
                      <a:pt x="3876309" y="2503162"/>
                    </a:lnTo>
                    <a:close/>
                  </a:path>
                </a:pathLst>
              </a:custGeom>
              <a:solidFill>
                <a:srgbClr val="F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7" name="任意多边形 76"/>
              <p:cNvSpPr/>
              <p:nvPr/>
            </p:nvSpPr>
            <p:spPr bwMode="auto">
              <a:xfrm rot="16200000" flipH="1">
                <a:off x="7843" y="-49419"/>
                <a:ext cx="910045" cy="1008884"/>
              </a:xfrm>
              <a:custGeom>
                <a:gdLst>
                  <a:gd name="connsiteX0" fmla="*/ 3110632 w 3110632"/>
                  <a:gd name="connsiteY0" fmla="*/ 1722409 h 3448475"/>
                  <a:gd name="connsiteX1" fmla="*/ 1407136 w 3110632"/>
                  <a:gd name="connsiteY1" fmla="*/ 3448475 h 3448475"/>
                  <a:gd name="connsiteX2" fmla="*/ 0 w 3110632"/>
                  <a:gd name="connsiteY2" fmla="*/ 2018070 h 3448475"/>
                  <a:gd name="connsiteX3" fmla="*/ 0 w 3110632"/>
                  <a:gd name="connsiteY3" fmla="*/ 1427375 h 3448475"/>
                  <a:gd name="connsiteX4" fmla="*/ 1407136 w 3110632"/>
                  <a:gd name="connsiteY4" fmla="*/ 0 h 3448475"/>
                  <a:gd name="connsiteX5" fmla="*/ 3110632 w 3110632"/>
                  <a:gd name="connsiteY5" fmla="*/ 1722409 h 34484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0632" h="3448475">
                    <a:moveTo>
                      <a:pt x="3110632" y="1722409"/>
                    </a:moveTo>
                    <a:lnTo>
                      <a:pt x="1407136" y="3448475"/>
                    </a:lnTo>
                    <a:lnTo>
                      <a:pt x="0" y="2018070"/>
                    </a:lnTo>
                    <a:lnTo>
                      <a:pt x="0" y="1427375"/>
                    </a:lnTo>
                    <a:lnTo>
                      <a:pt x="1407136" y="0"/>
                    </a:lnTo>
                    <a:lnTo>
                      <a:pt x="3110632" y="1722409"/>
                    </a:lnTo>
                    <a:close/>
                  </a:path>
                </a:pathLst>
              </a:custGeom>
              <a:solidFill>
                <a:srgbClr val="FCC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8" name="Freeform 24"/>
              <p:cNvSpPr/>
              <p:nvPr/>
            </p:nvSpPr>
            <p:spPr bwMode="auto">
              <a:xfrm rot="16200000" flipH="1">
                <a:off x="1463247" y="195415"/>
                <a:ext cx="610780" cy="619452"/>
              </a:xfrm>
              <a:custGeom>
                <a:gdLst>
                  <a:gd name="T0" fmla="*/ 758 w 1516"/>
                  <a:gd name="T1" fmla="*/ 1158 h 1158"/>
                  <a:gd name="T2" fmla="*/ 0 w 1516"/>
                  <a:gd name="T3" fmla="*/ 579 h 1158"/>
                  <a:gd name="T4" fmla="*/ 758 w 1516"/>
                  <a:gd name="T5" fmla="*/ 0 h 1158"/>
                  <a:gd name="T6" fmla="*/ 1516 w 1516"/>
                  <a:gd name="T7" fmla="*/ 579 h 1158"/>
                  <a:gd name="T8" fmla="*/ 758 w 1516"/>
                  <a:gd name="T9" fmla="*/ 1158 h 11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6" h="1158">
                    <a:moveTo>
                      <a:pt x="758" y="1158"/>
                    </a:moveTo>
                    <a:lnTo>
                      <a:pt x="0" y="579"/>
                    </a:lnTo>
                    <a:lnTo>
                      <a:pt x="758" y="0"/>
                    </a:lnTo>
                    <a:lnTo>
                      <a:pt x="1516" y="579"/>
                    </a:lnTo>
                    <a:lnTo>
                      <a:pt x="758" y="1158"/>
                    </a:lnTo>
                    <a:close/>
                  </a:path>
                </a:pathLst>
              </a:custGeom>
              <a:solidFill>
                <a:srgbClr val="F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Freeform 30"/>
              <p:cNvSpPr/>
              <p:nvPr/>
            </p:nvSpPr>
            <p:spPr bwMode="auto">
              <a:xfrm rot="16200000" flipH="1">
                <a:off x="-473607" y="103015"/>
                <a:ext cx="608362" cy="617313"/>
              </a:xfrm>
              <a:custGeom>
                <a:gdLst>
                  <a:gd name="T0" fmla="*/ 755 w 1510"/>
                  <a:gd name="T1" fmla="*/ 1154 h 1154"/>
                  <a:gd name="T2" fmla="*/ 0 w 1510"/>
                  <a:gd name="T3" fmla="*/ 577 h 1154"/>
                  <a:gd name="T4" fmla="*/ 755 w 1510"/>
                  <a:gd name="T5" fmla="*/ 0 h 1154"/>
                  <a:gd name="T6" fmla="*/ 1510 w 1510"/>
                  <a:gd name="T7" fmla="*/ 577 h 1154"/>
                  <a:gd name="T8" fmla="*/ 755 w 1510"/>
                  <a:gd name="T9" fmla="*/ 1154 h 11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0" h="1154">
                    <a:moveTo>
                      <a:pt x="755" y="1154"/>
                    </a:moveTo>
                    <a:lnTo>
                      <a:pt x="0" y="577"/>
                    </a:lnTo>
                    <a:lnTo>
                      <a:pt x="755" y="0"/>
                    </a:lnTo>
                    <a:lnTo>
                      <a:pt x="1510" y="577"/>
                    </a:lnTo>
                    <a:lnTo>
                      <a:pt x="755" y="1154"/>
                    </a:lnTo>
                    <a:close/>
                  </a:path>
                </a:pathLst>
              </a:custGeom>
              <a:noFill/>
              <a:ln w="3492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80" name="组合 79"/>
              <p:cNvGrpSpPr/>
              <p:nvPr/>
            </p:nvGrpSpPr>
            <p:grpSpPr>
              <a:xfrm>
                <a:off x="-88187" y="663103"/>
                <a:ext cx="1509576" cy="983070"/>
                <a:chOff x="307200" y="586524"/>
                <a:chExt cx="1072765" cy="698609"/>
              </a:xfrm>
            </p:grpSpPr>
            <p:sp>
              <p:nvSpPr>
                <p:cNvPr id="81" name="Freeform 25"/>
                <p:cNvSpPr/>
                <p:nvPr/>
              </p:nvSpPr>
              <p:spPr bwMode="auto">
                <a:xfrm rot="16200000" flipH="1">
                  <a:off x="1053310" y="584195"/>
                  <a:ext cx="324325" cy="328984"/>
                </a:xfrm>
                <a:custGeom>
                  <a:gdLst>
                    <a:gd name="T0" fmla="*/ 403 w 805"/>
                    <a:gd name="T1" fmla="*/ 615 h 615"/>
                    <a:gd name="T2" fmla="*/ 0 w 805"/>
                    <a:gd name="T3" fmla="*/ 307 h 615"/>
                    <a:gd name="T4" fmla="*/ 403 w 805"/>
                    <a:gd name="T5" fmla="*/ 0 h 615"/>
                    <a:gd name="T6" fmla="*/ 805 w 805"/>
                    <a:gd name="T7" fmla="*/ 307 h 615"/>
                    <a:gd name="T8" fmla="*/ 403 w 805"/>
                    <a:gd name="T9" fmla="*/ 615 h 6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5" h="615">
                      <a:moveTo>
                        <a:pt x="403" y="615"/>
                      </a:moveTo>
                      <a:lnTo>
                        <a:pt x="0" y="307"/>
                      </a:lnTo>
                      <a:lnTo>
                        <a:pt x="403" y="0"/>
                      </a:lnTo>
                      <a:lnTo>
                        <a:pt x="805" y="307"/>
                      </a:lnTo>
                      <a:lnTo>
                        <a:pt x="403" y="615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Freeform 26"/>
                <p:cNvSpPr/>
                <p:nvPr/>
              </p:nvSpPr>
              <p:spPr bwMode="auto">
                <a:xfrm rot="16200000" flipH="1">
                  <a:off x="1051997" y="950526"/>
                  <a:ext cx="153098" cy="155130"/>
                </a:xfrm>
                <a:custGeom>
                  <a:gdLst>
                    <a:gd name="T0" fmla="*/ 190 w 380"/>
                    <a:gd name="T1" fmla="*/ 290 h 290"/>
                    <a:gd name="T2" fmla="*/ 0 w 380"/>
                    <a:gd name="T3" fmla="*/ 145 h 290"/>
                    <a:gd name="T4" fmla="*/ 190 w 380"/>
                    <a:gd name="T5" fmla="*/ 0 h 290"/>
                    <a:gd name="T6" fmla="*/ 380 w 380"/>
                    <a:gd name="T7" fmla="*/ 145 h 290"/>
                    <a:gd name="T8" fmla="*/ 190 w 380"/>
                    <a:gd name="T9" fmla="*/ 290 h 29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0" h="290">
                      <a:moveTo>
                        <a:pt x="190" y="290"/>
                      </a:moveTo>
                      <a:lnTo>
                        <a:pt x="0" y="145"/>
                      </a:lnTo>
                      <a:lnTo>
                        <a:pt x="190" y="0"/>
                      </a:lnTo>
                      <a:lnTo>
                        <a:pt x="380" y="145"/>
                      </a:lnTo>
                      <a:lnTo>
                        <a:pt x="190" y="290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Freeform 27"/>
                <p:cNvSpPr/>
                <p:nvPr/>
              </p:nvSpPr>
              <p:spPr bwMode="auto">
                <a:xfrm rot="16200000" flipH="1">
                  <a:off x="941024" y="918134"/>
                  <a:ext cx="109183" cy="110731"/>
                </a:xfrm>
                <a:custGeom>
                  <a:gdLst>
                    <a:gd name="T0" fmla="*/ 134 w 271"/>
                    <a:gd name="T1" fmla="*/ 207 h 207"/>
                    <a:gd name="T2" fmla="*/ 0 w 271"/>
                    <a:gd name="T3" fmla="*/ 104 h 207"/>
                    <a:gd name="T4" fmla="*/ 134 w 271"/>
                    <a:gd name="T5" fmla="*/ 0 h 207"/>
                    <a:gd name="T6" fmla="*/ 271 w 271"/>
                    <a:gd name="T7" fmla="*/ 104 h 207"/>
                    <a:gd name="T8" fmla="*/ 134 w 271"/>
                    <a:gd name="T9" fmla="*/ 207 h 20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1" h="206">
                      <a:moveTo>
                        <a:pt x="134" y="207"/>
                      </a:moveTo>
                      <a:lnTo>
                        <a:pt x="0" y="104"/>
                      </a:lnTo>
                      <a:lnTo>
                        <a:pt x="134" y="0"/>
                      </a:lnTo>
                      <a:lnTo>
                        <a:pt x="271" y="104"/>
                      </a:lnTo>
                      <a:lnTo>
                        <a:pt x="134" y="207"/>
                      </a:lnTo>
                      <a:close/>
                    </a:path>
                  </a:pathLst>
                </a:custGeom>
                <a:solidFill>
                  <a:srgbClr val="FF8E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28"/>
                <p:cNvSpPr/>
                <p:nvPr/>
              </p:nvSpPr>
              <p:spPr bwMode="auto">
                <a:xfrm rot="16200000" flipH="1">
                  <a:off x="921989" y="1077184"/>
                  <a:ext cx="66477" cy="67402"/>
                </a:xfrm>
                <a:custGeom>
                  <a:gdLst>
                    <a:gd name="T0" fmla="*/ 81 w 165"/>
                    <a:gd name="T1" fmla="*/ 126 h 126"/>
                    <a:gd name="T2" fmla="*/ 0 w 165"/>
                    <a:gd name="T3" fmla="*/ 62 h 126"/>
                    <a:gd name="T4" fmla="*/ 81 w 165"/>
                    <a:gd name="T5" fmla="*/ 0 h 126"/>
                    <a:gd name="T6" fmla="*/ 165 w 165"/>
                    <a:gd name="T7" fmla="*/ 62 h 126"/>
                    <a:gd name="T8" fmla="*/ 81 w 165"/>
                    <a:gd name="T9" fmla="*/ 126 h 12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5" h="125">
                      <a:moveTo>
                        <a:pt x="81" y="126"/>
                      </a:moveTo>
                      <a:lnTo>
                        <a:pt x="0" y="62"/>
                      </a:lnTo>
                      <a:lnTo>
                        <a:pt x="81" y="0"/>
                      </a:lnTo>
                      <a:lnTo>
                        <a:pt x="165" y="62"/>
                      </a:lnTo>
                      <a:lnTo>
                        <a:pt x="81" y="126"/>
                      </a:lnTo>
                      <a:close/>
                    </a:path>
                  </a:pathLst>
                </a:custGeom>
                <a:solidFill>
                  <a:srgbClr val="FEB0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" name="Freeform 29"/>
                <p:cNvSpPr/>
                <p:nvPr/>
              </p:nvSpPr>
              <p:spPr bwMode="auto">
                <a:xfrm rot="16200000" flipH="1">
                  <a:off x="899124" y="1032458"/>
                  <a:ext cx="33037" cy="33166"/>
                </a:xfrm>
                <a:custGeom>
                  <a:gdLst>
                    <a:gd name="T0" fmla="*/ 40 w 82"/>
                    <a:gd name="T1" fmla="*/ 62 h 62"/>
                    <a:gd name="T2" fmla="*/ 0 w 82"/>
                    <a:gd name="T3" fmla="*/ 30 h 62"/>
                    <a:gd name="T4" fmla="*/ 40 w 82"/>
                    <a:gd name="T5" fmla="*/ 0 h 62"/>
                    <a:gd name="T6" fmla="*/ 82 w 82"/>
                    <a:gd name="T7" fmla="*/ 30 h 62"/>
                    <a:gd name="T8" fmla="*/ 40 w 82"/>
                    <a:gd name="T9" fmla="*/ 62 h 6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62">
                      <a:moveTo>
                        <a:pt x="40" y="62"/>
                      </a:moveTo>
                      <a:lnTo>
                        <a:pt x="0" y="30"/>
                      </a:lnTo>
                      <a:lnTo>
                        <a:pt x="40" y="0"/>
                      </a:lnTo>
                      <a:lnTo>
                        <a:pt x="82" y="30"/>
                      </a:lnTo>
                      <a:lnTo>
                        <a:pt x="40" y="62"/>
                      </a:lnTo>
                      <a:close/>
                    </a:path>
                  </a:pathLst>
                </a:custGeom>
                <a:solidFill>
                  <a:srgbClr val="FF6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" name="Freeform 31"/>
                <p:cNvSpPr/>
                <p:nvPr/>
              </p:nvSpPr>
              <p:spPr bwMode="auto">
                <a:xfrm rot="16200000" flipH="1">
                  <a:off x="309437" y="978715"/>
                  <a:ext cx="304181" cy="308656"/>
                </a:xfrm>
                <a:custGeom>
                  <a:gdLst>
                    <a:gd name="T0" fmla="*/ 377 w 755"/>
                    <a:gd name="T1" fmla="*/ 577 h 577"/>
                    <a:gd name="T2" fmla="*/ 0 w 755"/>
                    <a:gd name="T3" fmla="*/ 288 h 577"/>
                    <a:gd name="T4" fmla="*/ 377 w 755"/>
                    <a:gd name="T5" fmla="*/ 0 h 577"/>
                    <a:gd name="T6" fmla="*/ 755 w 755"/>
                    <a:gd name="T7" fmla="*/ 288 h 577"/>
                    <a:gd name="T8" fmla="*/ 377 w 755"/>
                    <a:gd name="T9" fmla="*/ 577 h 57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5" h="577">
                      <a:moveTo>
                        <a:pt x="377" y="577"/>
                      </a:moveTo>
                      <a:lnTo>
                        <a:pt x="0" y="288"/>
                      </a:lnTo>
                      <a:lnTo>
                        <a:pt x="377" y="0"/>
                      </a:lnTo>
                      <a:lnTo>
                        <a:pt x="755" y="288"/>
                      </a:lnTo>
                      <a:lnTo>
                        <a:pt x="377" y="577"/>
                      </a:lnTo>
                      <a:close/>
                    </a:path>
                  </a:pathLst>
                </a:custGeom>
                <a:noFill/>
                <a:ln w="17463" cap="flat">
                  <a:solidFill>
                    <a:srgbClr val="FCC02E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75" name="文本框 74"/>
            <p:cNvSpPr txBox="1"/>
            <p:nvPr/>
          </p:nvSpPr>
          <p:spPr>
            <a:xfrm>
              <a:off x="797694" y="435543"/>
              <a:ext cx="37194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</a:t>
              </a:r>
              <a:r>
                <a:rPr lang="zh-CN" altLang="en-US" sz="3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advClick="0" advTm="2000"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70" name="六边形 769"/>
          <p:cNvSpPr/>
          <p:nvPr/>
        </p:nvSpPr>
        <p:spPr>
          <a:xfrm>
            <a:off x="7200050" y="4396230"/>
            <a:ext cx="988312" cy="851993"/>
          </a:xfrm>
          <a:prstGeom prst="hexagon">
            <a:avLst>
              <a:gd name="adj" fmla="val 29066"/>
              <a:gd name="vf" fmla="val 115470"/>
            </a:avLst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766" name="图片 76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79" y="1607375"/>
            <a:ext cx="10268318" cy="4331256"/>
          </a:xfrm>
          <a:prstGeom prst="rect">
            <a:avLst/>
          </a:prstGeom>
        </p:spPr>
      </p:pic>
      <p:sp>
        <p:nvSpPr>
          <p:cNvPr id="769" name="六边形 768"/>
          <p:cNvSpPr/>
          <p:nvPr/>
        </p:nvSpPr>
        <p:spPr>
          <a:xfrm>
            <a:off x="7744741" y="2608298"/>
            <a:ext cx="819978" cy="706877"/>
          </a:xfrm>
          <a:prstGeom prst="hexagon">
            <a:avLst>
              <a:gd name="adj" fmla="val 29066"/>
              <a:gd name="vf" fmla="val 115470"/>
            </a:avLst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67" name="六边形 766"/>
          <p:cNvSpPr/>
          <p:nvPr/>
        </p:nvSpPr>
        <p:spPr>
          <a:xfrm>
            <a:off x="4983401" y="3045102"/>
            <a:ext cx="1505534" cy="1297873"/>
          </a:xfrm>
          <a:prstGeom prst="hexagon">
            <a:avLst>
              <a:gd name="adj" fmla="val 29066"/>
              <a:gd name="vf" fmla="val 115470"/>
            </a:avLst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64" name="六边形 763"/>
          <p:cNvSpPr/>
          <p:nvPr/>
        </p:nvSpPr>
        <p:spPr>
          <a:xfrm>
            <a:off x="3813126" y="2427472"/>
            <a:ext cx="869042" cy="749174"/>
          </a:xfrm>
          <a:prstGeom prst="hexagon">
            <a:avLst>
              <a:gd name="adj" fmla="val 29066"/>
              <a:gd name="vf" fmla="val 115470"/>
            </a:avLst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73" name="六边形 672"/>
          <p:cNvSpPr/>
          <p:nvPr/>
        </p:nvSpPr>
        <p:spPr>
          <a:xfrm>
            <a:off x="5201175" y="3234697"/>
            <a:ext cx="1083164" cy="933762"/>
          </a:xfrm>
          <a:prstGeom prst="hexagon">
            <a:avLst>
              <a:gd name="adj" fmla="val 29066"/>
              <a:gd name="vf" fmla="val 115470"/>
            </a:avLst>
          </a:prstGeom>
          <a:solidFill>
            <a:srgbClr val="FCC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81" name="六边形 680"/>
          <p:cNvSpPr/>
          <p:nvPr/>
        </p:nvSpPr>
        <p:spPr>
          <a:xfrm>
            <a:off x="3925179" y="2535134"/>
            <a:ext cx="619458" cy="534016"/>
          </a:xfrm>
          <a:prstGeom prst="hexagon">
            <a:avLst>
              <a:gd name="adj" fmla="val 29066"/>
              <a:gd name="vf" fmla="val 115470"/>
            </a:avLst>
          </a:prstGeom>
          <a:solidFill>
            <a:srgbClr val="FCC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89" name="六边形 688"/>
          <p:cNvSpPr/>
          <p:nvPr/>
        </p:nvSpPr>
        <p:spPr>
          <a:xfrm>
            <a:off x="7899117" y="2745631"/>
            <a:ext cx="514678" cy="443688"/>
          </a:xfrm>
          <a:prstGeom prst="hexagon">
            <a:avLst>
              <a:gd name="adj" fmla="val 29066"/>
              <a:gd name="vf" fmla="val 115470"/>
            </a:avLst>
          </a:prstGeom>
          <a:solidFill>
            <a:srgbClr val="FCC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97" name="六边形 696"/>
          <p:cNvSpPr/>
          <p:nvPr/>
        </p:nvSpPr>
        <p:spPr>
          <a:xfrm>
            <a:off x="7349249" y="4526043"/>
            <a:ext cx="696659" cy="600569"/>
          </a:xfrm>
          <a:prstGeom prst="hexagon">
            <a:avLst>
              <a:gd name="adj" fmla="val 29066"/>
              <a:gd name="vf" fmla="val 115470"/>
            </a:avLst>
          </a:prstGeom>
          <a:solidFill>
            <a:srgbClr val="FCC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71" name="组合 770"/>
          <p:cNvGrpSpPr/>
          <p:nvPr/>
        </p:nvGrpSpPr>
        <p:grpSpPr>
          <a:xfrm>
            <a:off x="5287807" y="1640426"/>
            <a:ext cx="976893" cy="842149"/>
            <a:chOff x="5287807" y="1640426"/>
            <a:chExt cx="976893" cy="842149"/>
          </a:xfrm>
        </p:grpSpPr>
        <p:sp>
          <p:nvSpPr>
            <p:cNvPr id="768" name="六边形 767"/>
            <p:cNvSpPr/>
            <p:nvPr/>
          </p:nvSpPr>
          <p:spPr>
            <a:xfrm>
              <a:off x="5287807" y="1640426"/>
              <a:ext cx="976893" cy="842149"/>
            </a:xfrm>
            <a:prstGeom prst="hexagon">
              <a:avLst>
                <a:gd name="adj" fmla="val 29066"/>
                <a:gd name="vf" fmla="val 115470"/>
              </a:avLst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05" name="六边形 704"/>
            <p:cNvSpPr/>
            <p:nvPr/>
          </p:nvSpPr>
          <p:spPr>
            <a:xfrm>
              <a:off x="5425041" y="1761005"/>
              <a:ext cx="696659" cy="600569"/>
            </a:xfrm>
            <a:prstGeom prst="hexagon">
              <a:avLst>
                <a:gd name="adj" fmla="val 29066"/>
                <a:gd name="vf" fmla="val 115470"/>
              </a:avLst>
            </a:prstGeom>
            <a:solidFill>
              <a:srgbClr val="FCC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714" name="Freeform 141"/>
          <p:cNvSpPr>
            <a:spLocks noEditPoints="1"/>
          </p:cNvSpPr>
          <p:nvPr/>
        </p:nvSpPr>
        <p:spPr bwMode="auto">
          <a:xfrm>
            <a:off x="4075402" y="2623144"/>
            <a:ext cx="308357" cy="324743"/>
          </a:xfrm>
          <a:custGeom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0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5" name="Freeform 145"/>
          <p:cNvSpPr>
            <a:spLocks noEditPoints="1"/>
          </p:cNvSpPr>
          <p:nvPr/>
        </p:nvSpPr>
        <p:spPr bwMode="auto">
          <a:xfrm>
            <a:off x="5571940" y="1829846"/>
            <a:ext cx="445954" cy="450162"/>
          </a:xfrm>
          <a:custGeom>
            <a:gdLst>
              <a:gd name="T0" fmla="*/ 43 w 98"/>
              <a:gd name="T1" fmla="*/ 76 h 99"/>
              <a:gd name="T2" fmla="*/ 40 w 98"/>
              <a:gd name="T3" fmla="*/ 70 h 99"/>
              <a:gd name="T4" fmla="*/ 37 w 98"/>
              <a:gd name="T5" fmla="*/ 74 h 99"/>
              <a:gd name="T6" fmla="*/ 35 w 98"/>
              <a:gd name="T7" fmla="*/ 76 h 99"/>
              <a:gd name="T8" fmla="*/ 32 w 98"/>
              <a:gd name="T9" fmla="*/ 75 h 99"/>
              <a:gd name="T10" fmla="*/ 2 w 98"/>
              <a:gd name="T11" fmla="*/ 45 h 99"/>
              <a:gd name="T12" fmla="*/ 7 w 98"/>
              <a:gd name="T13" fmla="*/ 10 h 99"/>
              <a:gd name="T14" fmla="*/ 40 w 98"/>
              <a:gd name="T15" fmla="*/ 26 h 99"/>
              <a:gd name="T16" fmla="*/ 71 w 98"/>
              <a:gd name="T17" fmla="*/ 0 h 99"/>
              <a:gd name="T18" fmla="*/ 48 w 98"/>
              <a:gd name="T19" fmla="*/ 79 h 99"/>
              <a:gd name="T20" fmla="*/ 35 w 98"/>
              <a:gd name="T21" fmla="*/ 99 h 99"/>
              <a:gd name="T22" fmla="*/ 29 w 98"/>
              <a:gd name="T23" fmla="*/ 95 h 99"/>
              <a:gd name="T24" fmla="*/ 43 w 98"/>
              <a:gd name="T25" fmla="*/ 76 h 99"/>
              <a:gd name="T26" fmla="*/ 47 w 98"/>
              <a:gd name="T27" fmla="*/ 57 h 99"/>
              <a:gd name="T28" fmla="*/ 50 w 98"/>
              <a:gd name="T29" fmla="*/ 63 h 99"/>
              <a:gd name="T30" fmla="*/ 65 w 98"/>
              <a:gd name="T31" fmla="*/ 18 h 99"/>
              <a:gd name="T32" fmla="*/ 47 w 98"/>
              <a:gd name="T33" fmla="*/ 32 h 99"/>
              <a:gd name="T34" fmla="*/ 46 w 98"/>
              <a:gd name="T35" fmla="*/ 34 h 99"/>
              <a:gd name="T36" fmla="*/ 47 w 98"/>
              <a:gd name="T37" fmla="*/ 57 h 99"/>
              <a:gd name="T38" fmla="*/ 28 w 98"/>
              <a:gd name="T39" fmla="*/ 63 h 99"/>
              <a:gd name="T40" fmla="*/ 16 w 98"/>
              <a:gd name="T41" fmla="*/ 24 h 99"/>
              <a:gd name="T42" fmla="*/ 16 w 98"/>
              <a:gd name="T43" fmla="*/ 24 h 99"/>
              <a:gd name="T44" fmla="*/ 33 w 98"/>
              <a:gd name="T45" fmla="*/ 61 h 99"/>
              <a:gd name="T46" fmla="*/ 13 w 98"/>
              <a:gd name="T47" fmla="*/ 21 h 99"/>
              <a:gd name="T48" fmla="*/ 10 w 98"/>
              <a:gd name="T49" fmla="*/ 44 h 99"/>
              <a:gd name="T50" fmla="*/ 28 w 98"/>
              <a:gd name="T51" fmla="*/ 63 h 99"/>
              <a:gd name="T52" fmla="*/ 55 w 98"/>
              <a:gd name="T53" fmla="*/ 64 h 99"/>
              <a:gd name="T54" fmla="*/ 68 w 98"/>
              <a:gd name="T55" fmla="*/ 18 h 99"/>
              <a:gd name="T56" fmla="*/ 55 w 98"/>
              <a:gd name="T57" fmla="*/ 64 h 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98" h="99">
                <a:moveTo>
                  <a:pt x="43" y="76"/>
                </a:moveTo>
                <a:cubicBezTo>
                  <a:pt x="42" y="75"/>
                  <a:pt x="41" y="73"/>
                  <a:pt x="40" y="70"/>
                </a:cubicBezTo>
                <a:cubicBezTo>
                  <a:pt x="39" y="71"/>
                  <a:pt x="38" y="73"/>
                  <a:pt x="37" y="74"/>
                </a:cubicBezTo>
                <a:cubicBezTo>
                  <a:pt x="35" y="76"/>
                  <a:pt x="35" y="76"/>
                  <a:pt x="35" y="76"/>
                </a:cubicBezTo>
                <a:cubicBezTo>
                  <a:pt x="32" y="75"/>
                  <a:pt x="32" y="75"/>
                  <a:pt x="32" y="75"/>
                </a:cubicBezTo>
                <a:cubicBezTo>
                  <a:pt x="25" y="72"/>
                  <a:pt x="4" y="62"/>
                  <a:pt x="2" y="45"/>
                </a:cubicBezTo>
                <a:cubicBezTo>
                  <a:pt x="0" y="28"/>
                  <a:pt x="10" y="19"/>
                  <a:pt x="7" y="10"/>
                </a:cubicBezTo>
                <a:cubicBezTo>
                  <a:pt x="21" y="13"/>
                  <a:pt x="33" y="19"/>
                  <a:pt x="40" y="26"/>
                </a:cubicBezTo>
                <a:cubicBezTo>
                  <a:pt x="52" y="11"/>
                  <a:pt x="67" y="11"/>
                  <a:pt x="71" y="0"/>
                </a:cubicBezTo>
                <a:cubicBezTo>
                  <a:pt x="98" y="38"/>
                  <a:pt x="94" y="74"/>
                  <a:pt x="48" y="79"/>
                </a:cubicBezTo>
                <a:cubicBezTo>
                  <a:pt x="44" y="86"/>
                  <a:pt x="40" y="93"/>
                  <a:pt x="35" y="99"/>
                </a:cubicBezTo>
                <a:cubicBezTo>
                  <a:pt x="29" y="95"/>
                  <a:pt x="29" y="95"/>
                  <a:pt x="29" y="95"/>
                </a:cubicBezTo>
                <a:cubicBezTo>
                  <a:pt x="34" y="89"/>
                  <a:pt x="39" y="83"/>
                  <a:pt x="43" y="76"/>
                </a:cubicBezTo>
                <a:close/>
                <a:moveTo>
                  <a:pt x="47" y="57"/>
                </a:moveTo>
                <a:cubicBezTo>
                  <a:pt x="48" y="60"/>
                  <a:pt x="49" y="62"/>
                  <a:pt x="50" y="63"/>
                </a:cubicBezTo>
                <a:cubicBezTo>
                  <a:pt x="56" y="49"/>
                  <a:pt x="61" y="33"/>
                  <a:pt x="65" y="18"/>
                </a:cubicBezTo>
                <a:cubicBezTo>
                  <a:pt x="61" y="22"/>
                  <a:pt x="53" y="24"/>
                  <a:pt x="47" y="32"/>
                </a:cubicBezTo>
                <a:cubicBezTo>
                  <a:pt x="47" y="33"/>
                  <a:pt x="46" y="33"/>
                  <a:pt x="46" y="34"/>
                </a:cubicBezTo>
                <a:cubicBezTo>
                  <a:pt x="50" y="41"/>
                  <a:pt x="50" y="49"/>
                  <a:pt x="47" y="57"/>
                </a:cubicBezTo>
                <a:close/>
                <a:moveTo>
                  <a:pt x="28" y="63"/>
                </a:moveTo>
                <a:cubicBezTo>
                  <a:pt x="25" y="49"/>
                  <a:pt x="22" y="36"/>
                  <a:pt x="16" y="24"/>
                </a:cubicBezTo>
                <a:cubicBezTo>
                  <a:pt x="16" y="24"/>
                  <a:pt x="16" y="24"/>
                  <a:pt x="16" y="24"/>
                </a:cubicBezTo>
                <a:cubicBezTo>
                  <a:pt x="22" y="33"/>
                  <a:pt x="29" y="46"/>
                  <a:pt x="33" y="61"/>
                </a:cubicBezTo>
                <a:cubicBezTo>
                  <a:pt x="47" y="44"/>
                  <a:pt x="38" y="27"/>
                  <a:pt x="13" y="21"/>
                </a:cubicBezTo>
                <a:cubicBezTo>
                  <a:pt x="15" y="27"/>
                  <a:pt x="9" y="33"/>
                  <a:pt x="10" y="44"/>
                </a:cubicBezTo>
                <a:cubicBezTo>
                  <a:pt x="11" y="56"/>
                  <a:pt x="24" y="61"/>
                  <a:pt x="28" y="63"/>
                </a:cubicBezTo>
                <a:close/>
                <a:moveTo>
                  <a:pt x="55" y="64"/>
                </a:moveTo>
                <a:cubicBezTo>
                  <a:pt x="80" y="60"/>
                  <a:pt x="83" y="40"/>
                  <a:pt x="68" y="18"/>
                </a:cubicBezTo>
                <a:cubicBezTo>
                  <a:pt x="67" y="31"/>
                  <a:pt x="62" y="48"/>
                  <a:pt x="55" y="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7" name="Freeform 162"/>
          <p:cNvSpPr>
            <a:spLocks noEditPoints="1"/>
          </p:cNvSpPr>
          <p:nvPr/>
        </p:nvSpPr>
        <p:spPr bwMode="auto">
          <a:xfrm>
            <a:off x="7511239" y="4639992"/>
            <a:ext cx="391200" cy="381659"/>
          </a:xfrm>
          <a:custGeom>
            <a:gdLst>
              <a:gd name="T0" fmla="*/ 85 w 95"/>
              <a:gd name="T1" fmla="*/ 25 h 93"/>
              <a:gd name="T2" fmla="*/ 86 w 95"/>
              <a:gd name="T3" fmla="*/ 22 h 93"/>
              <a:gd name="T4" fmla="*/ 86 w 95"/>
              <a:gd name="T5" fmla="*/ 13 h 93"/>
              <a:gd name="T6" fmla="*/ 80 w 95"/>
              <a:gd name="T7" fmla="*/ 8 h 93"/>
              <a:gd name="T8" fmla="*/ 36 w 95"/>
              <a:gd name="T9" fmla="*/ 11 h 93"/>
              <a:gd name="T10" fmla="*/ 36 w 95"/>
              <a:gd name="T11" fmla="*/ 24 h 93"/>
              <a:gd name="T12" fmla="*/ 80 w 95"/>
              <a:gd name="T13" fmla="*/ 25 h 93"/>
              <a:gd name="T14" fmla="*/ 35 w 95"/>
              <a:gd name="T15" fmla="*/ 62 h 93"/>
              <a:gd name="T16" fmla="*/ 66 w 95"/>
              <a:gd name="T17" fmla="*/ 72 h 93"/>
              <a:gd name="T18" fmla="*/ 55 w 95"/>
              <a:gd name="T19" fmla="*/ 45 h 93"/>
              <a:gd name="T20" fmla="*/ 70 w 95"/>
              <a:gd name="T21" fmla="*/ 66 h 93"/>
              <a:gd name="T22" fmla="*/ 62 w 95"/>
              <a:gd name="T23" fmla="*/ 59 h 93"/>
              <a:gd name="T24" fmla="*/ 70 w 95"/>
              <a:gd name="T25" fmla="*/ 66 h 93"/>
              <a:gd name="T26" fmla="*/ 70 w 95"/>
              <a:gd name="T27" fmla="*/ 67 h 93"/>
              <a:gd name="T28" fmla="*/ 60 w 95"/>
              <a:gd name="T29" fmla="*/ 60 h 93"/>
              <a:gd name="T30" fmla="*/ 70 w 95"/>
              <a:gd name="T31" fmla="*/ 55 h 93"/>
              <a:gd name="T32" fmla="*/ 70 w 95"/>
              <a:gd name="T33" fmla="*/ 54 h 93"/>
              <a:gd name="T34" fmla="*/ 68 w 95"/>
              <a:gd name="T35" fmla="*/ 55 h 93"/>
              <a:gd name="T36" fmla="*/ 71 w 95"/>
              <a:gd name="T37" fmla="*/ 58 h 93"/>
              <a:gd name="T38" fmla="*/ 68 w 95"/>
              <a:gd name="T39" fmla="*/ 55 h 93"/>
              <a:gd name="T40" fmla="*/ 71 w 95"/>
              <a:gd name="T41" fmla="*/ 59 h 93"/>
              <a:gd name="T42" fmla="*/ 66 w 95"/>
              <a:gd name="T43" fmla="*/ 56 h 93"/>
              <a:gd name="T44" fmla="*/ 65 w 95"/>
              <a:gd name="T45" fmla="*/ 57 h 93"/>
              <a:gd name="T46" fmla="*/ 71 w 95"/>
              <a:gd name="T47" fmla="*/ 62 h 93"/>
              <a:gd name="T48" fmla="*/ 65 w 95"/>
              <a:gd name="T49" fmla="*/ 57 h 93"/>
              <a:gd name="T50" fmla="*/ 71 w 95"/>
              <a:gd name="T51" fmla="*/ 64 h 93"/>
              <a:gd name="T52" fmla="*/ 63 w 95"/>
              <a:gd name="T53" fmla="*/ 58 h 93"/>
              <a:gd name="T54" fmla="*/ 71 w 95"/>
              <a:gd name="T55" fmla="*/ 46 h 93"/>
              <a:gd name="T56" fmla="*/ 70 w 95"/>
              <a:gd name="T57" fmla="*/ 48 h 93"/>
              <a:gd name="T58" fmla="*/ 56 w 95"/>
              <a:gd name="T59" fmla="*/ 57 h 93"/>
              <a:gd name="T60" fmla="*/ 59 w 95"/>
              <a:gd name="T61" fmla="*/ 40 h 93"/>
              <a:gd name="T62" fmla="*/ 60 w 95"/>
              <a:gd name="T63" fmla="*/ 39 h 93"/>
              <a:gd name="T64" fmla="*/ 71 w 95"/>
              <a:gd name="T65" fmla="*/ 46 h 93"/>
              <a:gd name="T66" fmla="*/ 68 w 95"/>
              <a:gd name="T67" fmla="*/ 46 h 93"/>
              <a:gd name="T68" fmla="*/ 61 w 95"/>
              <a:gd name="T69" fmla="*/ 42 h 93"/>
              <a:gd name="T70" fmla="*/ 71 w 95"/>
              <a:gd name="T71" fmla="*/ 70 h 93"/>
              <a:gd name="T72" fmla="*/ 69 w 95"/>
              <a:gd name="T73" fmla="*/ 71 h 93"/>
              <a:gd name="T74" fmla="*/ 55 w 95"/>
              <a:gd name="T75" fmla="*/ 60 h 93"/>
              <a:gd name="T76" fmla="*/ 69 w 95"/>
              <a:gd name="T77" fmla="*/ 51 h 93"/>
              <a:gd name="T78" fmla="*/ 71 w 95"/>
              <a:gd name="T79" fmla="*/ 51 h 93"/>
              <a:gd name="T80" fmla="*/ 74 w 95"/>
              <a:gd name="T81" fmla="*/ 60 h 93"/>
              <a:gd name="T82" fmla="*/ 71 w 95"/>
              <a:gd name="T83" fmla="*/ 70 h 93"/>
              <a:gd name="T84" fmla="*/ 93 w 95"/>
              <a:gd name="T85" fmla="*/ 11 h 93"/>
              <a:gd name="T86" fmla="*/ 94 w 95"/>
              <a:gd name="T87" fmla="*/ 24 h 93"/>
              <a:gd name="T88" fmla="*/ 89 w 95"/>
              <a:gd name="T89" fmla="*/ 89 h 93"/>
              <a:gd name="T90" fmla="*/ 22 w 95"/>
              <a:gd name="T91" fmla="*/ 93 h 93"/>
              <a:gd name="T92" fmla="*/ 18 w 95"/>
              <a:gd name="T93" fmla="*/ 68 h 93"/>
              <a:gd name="T94" fmla="*/ 0 w 95"/>
              <a:gd name="T95" fmla="*/ 64 h 93"/>
              <a:gd name="T96" fmla="*/ 13 w 95"/>
              <a:gd name="T97" fmla="*/ 3 h 93"/>
              <a:gd name="T98" fmla="*/ 22 w 95"/>
              <a:gd name="T99" fmla="*/ 0 h 93"/>
              <a:gd name="T100" fmla="*/ 80 w 95"/>
              <a:gd name="T101" fmla="*/ 0 h 93"/>
              <a:gd name="T102" fmla="*/ 28 w 95"/>
              <a:gd name="T103" fmla="*/ 34 h 93"/>
              <a:gd name="T104" fmla="*/ 80 w 95"/>
              <a:gd name="T105" fmla="*/ 34 h 93"/>
              <a:gd name="T106" fmla="*/ 26 w 95"/>
              <a:gd name="T107" fmla="*/ 85 h 93"/>
              <a:gd name="T108" fmla="*/ 26 w 95"/>
              <a:gd name="T109" fmla="*/ 60 h 93"/>
              <a:gd name="T110" fmla="*/ 28 w 95"/>
              <a:gd name="T111" fmla="*/ 34 h 93"/>
              <a:gd name="T112" fmla="*/ 18 w 95"/>
              <a:gd name="T113" fmla="*/ 24 h 93"/>
              <a:gd name="T114" fmla="*/ 28 w 95"/>
              <a:gd name="T115" fmla="*/ 25 h 93"/>
              <a:gd name="T116" fmla="*/ 29 w 95"/>
              <a:gd name="T117" fmla="*/ 18 h 93"/>
              <a:gd name="T118" fmla="*/ 22 w 95"/>
              <a:gd name="T119" fmla="*/ 8 h 93"/>
              <a:gd name="T120" fmla="*/ 16 w 95"/>
              <a:gd name="T121" fmla="*/ 12 h 93"/>
              <a:gd name="T122" fmla="*/ 18 w 95"/>
              <a:gd name="T123" fmla="*/ 60 h 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5" h="93">
                <a:moveTo>
                  <a:pt x="80" y="25"/>
                </a:moveTo>
                <a:cubicBezTo>
                  <a:pt x="85" y="25"/>
                  <a:pt x="85" y="25"/>
                  <a:pt x="85" y="25"/>
                </a:cubicBezTo>
                <a:cubicBezTo>
                  <a:pt x="85" y="25"/>
                  <a:pt x="85" y="25"/>
                  <a:pt x="85" y="25"/>
                </a:cubicBezTo>
                <a:cubicBezTo>
                  <a:pt x="85" y="25"/>
                  <a:pt x="85" y="24"/>
                  <a:pt x="86" y="22"/>
                </a:cubicBezTo>
                <a:cubicBezTo>
                  <a:pt x="86" y="21"/>
                  <a:pt x="86" y="19"/>
                  <a:pt x="86" y="18"/>
                </a:cubicBezTo>
                <a:cubicBezTo>
                  <a:pt x="86" y="16"/>
                  <a:pt x="86" y="15"/>
                  <a:pt x="86" y="13"/>
                </a:cubicBezTo>
                <a:cubicBezTo>
                  <a:pt x="85" y="11"/>
                  <a:pt x="83" y="8"/>
                  <a:pt x="80" y="8"/>
                </a:cubicBezTo>
                <a:cubicBezTo>
                  <a:pt x="80" y="8"/>
                  <a:pt x="80" y="8"/>
                  <a:pt x="80" y="8"/>
                </a:cubicBezTo>
                <a:cubicBezTo>
                  <a:pt x="35" y="8"/>
                  <a:pt x="35" y="8"/>
                  <a:pt x="35" y="8"/>
                </a:cubicBezTo>
                <a:cubicBezTo>
                  <a:pt x="35" y="9"/>
                  <a:pt x="36" y="10"/>
                  <a:pt x="36" y="11"/>
                </a:cubicBezTo>
                <a:cubicBezTo>
                  <a:pt x="37" y="13"/>
                  <a:pt x="37" y="15"/>
                  <a:pt x="37" y="18"/>
                </a:cubicBezTo>
                <a:cubicBezTo>
                  <a:pt x="37" y="20"/>
                  <a:pt x="37" y="22"/>
                  <a:pt x="36" y="24"/>
                </a:cubicBezTo>
                <a:cubicBezTo>
                  <a:pt x="36" y="24"/>
                  <a:pt x="36" y="25"/>
                  <a:pt x="36" y="25"/>
                </a:cubicBezTo>
                <a:cubicBezTo>
                  <a:pt x="80" y="25"/>
                  <a:pt x="80" y="25"/>
                  <a:pt x="80" y="25"/>
                </a:cubicBezTo>
                <a:close/>
                <a:moveTo>
                  <a:pt x="52" y="44"/>
                </a:moveTo>
                <a:cubicBezTo>
                  <a:pt x="43" y="44"/>
                  <a:pt x="35" y="52"/>
                  <a:pt x="35" y="62"/>
                </a:cubicBezTo>
                <a:cubicBezTo>
                  <a:pt x="35" y="71"/>
                  <a:pt x="43" y="79"/>
                  <a:pt x="52" y="79"/>
                </a:cubicBezTo>
                <a:cubicBezTo>
                  <a:pt x="58" y="79"/>
                  <a:pt x="63" y="76"/>
                  <a:pt x="66" y="72"/>
                </a:cubicBezTo>
                <a:cubicBezTo>
                  <a:pt x="52" y="62"/>
                  <a:pt x="52" y="62"/>
                  <a:pt x="52" y="62"/>
                </a:cubicBezTo>
                <a:cubicBezTo>
                  <a:pt x="55" y="45"/>
                  <a:pt x="55" y="45"/>
                  <a:pt x="55" y="45"/>
                </a:cubicBezTo>
                <a:cubicBezTo>
                  <a:pt x="54" y="45"/>
                  <a:pt x="53" y="44"/>
                  <a:pt x="52" y="44"/>
                </a:cubicBezTo>
                <a:close/>
                <a:moveTo>
                  <a:pt x="70" y="66"/>
                </a:moveTo>
                <a:cubicBezTo>
                  <a:pt x="61" y="59"/>
                  <a:pt x="61" y="59"/>
                  <a:pt x="61" y="59"/>
                </a:cubicBezTo>
                <a:cubicBezTo>
                  <a:pt x="62" y="59"/>
                  <a:pt x="62" y="59"/>
                  <a:pt x="62" y="59"/>
                </a:cubicBezTo>
                <a:cubicBezTo>
                  <a:pt x="70" y="65"/>
                  <a:pt x="70" y="65"/>
                  <a:pt x="70" y="65"/>
                </a:cubicBezTo>
                <a:cubicBezTo>
                  <a:pt x="70" y="66"/>
                  <a:pt x="70" y="66"/>
                  <a:pt x="70" y="66"/>
                </a:cubicBezTo>
                <a:close/>
                <a:moveTo>
                  <a:pt x="60" y="60"/>
                </a:moveTo>
                <a:cubicBezTo>
                  <a:pt x="70" y="67"/>
                  <a:pt x="70" y="67"/>
                  <a:pt x="70" y="67"/>
                </a:cubicBezTo>
                <a:cubicBezTo>
                  <a:pt x="70" y="67"/>
                  <a:pt x="69" y="68"/>
                  <a:pt x="69" y="68"/>
                </a:cubicBezTo>
                <a:cubicBezTo>
                  <a:pt x="60" y="60"/>
                  <a:pt x="60" y="60"/>
                  <a:pt x="60" y="60"/>
                </a:cubicBezTo>
                <a:cubicBezTo>
                  <a:pt x="60" y="60"/>
                  <a:pt x="60" y="60"/>
                  <a:pt x="60" y="60"/>
                </a:cubicBezTo>
                <a:close/>
                <a:moveTo>
                  <a:pt x="70" y="55"/>
                </a:moveTo>
                <a:cubicBezTo>
                  <a:pt x="69" y="54"/>
                  <a:pt x="69" y="54"/>
                  <a:pt x="69" y="54"/>
                </a:cubicBezTo>
                <a:cubicBezTo>
                  <a:pt x="70" y="54"/>
                  <a:pt x="70" y="54"/>
                  <a:pt x="70" y="54"/>
                </a:cubicBezTo>
                <a:cubicBezTo>
                  <a:pt x="70" y="54"/>
                  <a:pt x="70" y="54"/>
                  <a:pt x="70" y="55"/>
                </a:cubicBezTo>
                <a:close/>
                <a:moveTo>
                  <a:pt x="68" y="55"/>
                </a:moveTo>
                <a:cubicBezTo>
                  <a:pt x="68" y="55"/>
                  <a:pt x="68" y="55"/>
                  <a:pt x="68" y="55"/>
                </a:cubicBezTo>
                <a:cubicBezTo>
                  <a:pt x="71" y="58"/>
                  <a:pt x="71" y="58"/>
                  <a:pt x="71" y="58"/>
                </a:cubicBezTo>
                <a:cubicBezTo>
                  <a:pt x="71" y="57"/>
                  <a:pt x="71" y="57"/>
                  <a:pt x="71" y="56"/>
                </a:cubicBezTo>
                <a:cubicBezTo>
                  <a:pt x="68" y="55"/>
                  <a:pt x="68" y="55"/>
                  <a:pt x="68" y="55"/>
                </a:cubicBezTo>
                <a:close/>
                <a:moveTo>
                  <a:pt x="67" y="56"/>
                </a:moveTo>
                <a:cubicBezTo>
                  <a:pt x="71" y="59"/>
                  <a:pt x="71" y="59"/>
                  <a:pt x="71" y="59"/>
                </a:cubicBezTo>
                <a:cubicBezTo>
                  <a:pt x="71" y="59"/>
                  <a:pt x="71" y="60"/>
                  <a:pt x="71" y="60"/>
                </a:cubicBezTo>
                <a:cubicBezTo>
                  <a:pt x="66" y="56"/>
                  <a:pt x="66" y="56"/>
                  <a:pt x="66" y="56"/>
                </a:cubicBezTo>
                <a:cubicBezTo>
                  <a:pt x="67" y="56"/>
                  <a:pt x="67" y="56"/>
                  <a:pt x="67" y="56"/>
                </a:cubicBezTo>
                <a:close/>
                <a:moveTo>
                  <a:pt x="65" y="57"/>
                </a:moveTo>
                <a:cubicBezTo>
                  <a:pt x="71" y="61"/>
                  <a:pt x="71" y="61"/>
                  <a:pt x="71" y="61"/>
                </a:cubicBezTo>
                <a:cubicBezTo>
                  <a:pt x="71" y="62"/>
                  <a:pt x="71" y="62"/>
                  <a:pt x="71" y="62"/>
                </a:cubicBezTo>
                <a:cubicBezTo>
                  <a:pt x="64" y="57"/>
                  <a:pt x="64" y="57"/>
                  <a:pt x="64" y="57"/>
                </a:cubicBezTo>
                <a:cubicBezTo>
                  <a:pt x="65" y="57"/>
                  <a:pt x="65" y="57"/>
                  <a:pt x="65" y="57"/>
                </a:cubicBezTo>
                <a:close/>
                <a:moveTo>
                  <a:pt x="64" y="58"/>
                </a:moveTo>
                <a:cubicBezTo>
                  <a:pt x="71" y="64"/>
                  <a:pt x="71" y="64"/>
                  <a:pt x="71" y="64"/>
                </a:cubicBezTo>
                <a:cubicBezTo>
                  <a:pt x="71" y="64"/>
                  <a:pt x="71" y="64"/>
                  <a:pt x="71" y="64"/>
                </a:cubicBezTo>
                <a:cubicBezTo>
                  <a:pt x="63" y="58"/>
                  <a:pt x="63" y="58"/>
                  <a:pt x="63" y="58"/>
                </a:cubicBezTo>
                <a:cubicBezTo>
                  <a:pt x="64" y="58"/>
                  <a:pt x="64" y="58"/>
                  <a:pt x="64" y="58"/>
                </a:cubicBezTo>
                <a:close/>
                <a:moveTo>
                  <a:pt x="71" y="46"/>
                </a:moveTo>
                <a:cubicBezTo>
                  <a:pt x="71" y="47"/>
                  <a:pt x="71" y="47"/>
                  <a:pt x="71" y="47"/>
                </a:cubicBezTo>
                <a:cubicBezTo>
                  <a:pt x="70" y="48"/>
                  <a:pt x="70" y="48"/>
                  <a:pt x="70" y="48"/>
                </a:cubicBezTo>
                <a:cubicBezTo>
                  <a:pt x="58" y="56"/>
                  <a:pt x="58" y="56"/>
                  <a:pt x="58" y="56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54"/>
                  <a:pt x="56" y="54"/>
                  <a:pt x="56" y="54"/>
                </a:cubicBezTo>
                <a:cubicBezTo>
                  <a:pt x="59" y="40"/>
                  <a:pt x="59" y="40"/>
                  <a:pt x="59" y="40"/>
                </a:cubicBezTo>
                <a:cubicBezTo>
                  <a:pt x="59" y="39"/>
                  <a:pt x="59" y="39"/>
                  <a:pt x="59" y="39"/>
                </a:cubicBezTo>
                <a:cubicBezTo>
                  <a:pt x="60" y="39"/>
                  <a:pt x="60" y="39"/>
                  <a:pt x="60" y="39"/>
                </a:cubicBezTo>
                <a:cubicBezTo>
                  <a:pt x="62" y="39"/>
                  <a:pt x="64" y="40"/>
                  <a:pt x="66" y="41"/>
                </a:cubicBezTo>
                <a:cubicBezTo>
                  <a:pt x="68" y="42"/>
                  <a:pt x="70" y="44"/>
                  <a:pt x="71" y="46"/>
                </a:cubicBezTo>
                <a:close/>
                <a:moveTo>
                  <a:pt x="65" y="43"/>
                </a:moveTo>
                <a:cubicBezTo>
                  <a:pt x="66" y="44"/>
                  <a:pt x="67" y="45"/>
                  <a:pt x="68" y="46"/>
                </a:cubicBezTo>
                <a:cubicBezTo>
                  <a:pt x="59" y="52"/>
                  <a:pt x="59" y="52"/>
                  <a:pt x="59" y="52"/>
                </a:cubicBezTo>
                <a:cubicBezTo>
                  <a:pt x="61" y="42"/>
                  <a:pt x="61" y="42"/>
                  <a:pt x="61" y="42"/>
                </a:cubicBezTo>
                <a:cubicBezTo>
                  <a:pt x="62" y="42"/>
                  <a:pt x="64" y="43"/>
                  <a:pt x="65" y="43"/>
                </a:cubicBezTo>
                <a:close/>
                <a:moveTo>
                  <a:pt x="71" y="70"/>
                </a:moveTo>
                <a:cubicBezTo>
                  <a:pt x="70" y="71"/>
                  <a:pt x="70" y="71"/>
                  <a:pt x="70" y="71"/>
                </a:cubicBezTo>
                <a:cubicBezTo>
                  <a:pt x="69" y="71"/>
                  <a:pt x="69" y="71"/>
                  <a:pt x="69" y="71"/>
                </a:cubicBezTo>
                <a:cubicBezTo>
                  <a:pt x="57" y="61"/>
                  <a:pt x="57" y="61"/>
                  <a:pt x="57" y="61"/>
                </a:cubicBezTo>
                <a:cubicBezTo>
                  <a:pt x="55" y="60"/>
                  <a:pt x="55" y="60"/>
                  <a:pt x="55" y="60"/>
                </a:cubicBezTo>
                <a:cubicBezTo>
                  <a:pt x="57" y="59"/>
                  <a:pt x="57" y="59"/>
                  <a:pt x="57" y="59"/>
                </a:cubicBezTo>
                <a:cubicBezTo>
                  <a:pt x="69" y="51"/>
                  <a:pt x="69" y="51"/>
                  <a:pt x="69" y="51"/>
                </a:cubicBezTo>
                <a:cubicBezTo>
                  <a:pt x="70" y="50"/>
                  <a:pt x="70" y="50"/>
                  <a:pt x="70" y="50"/>
                </a:cubicBezTo>
                <a:cubicBezTo>
                  <a:pt x="71" y="51"/>
                  <a:pt x="71" y="51"/>
                  <a:pt x="71" y="51"/>
                </a:cubicBezTo>
                <a:cubicBezTo>
                  <a:pt x="72" y="53"/>
                  <a:pt x="73" y="54"/>
                  <a:pt x="73" y="56"/>
                </a:cubicBezTo>
                <a:cubicBezTo>
                  <a:pt x="74" y="57"/>
                  <a:pt x="74" y="59"/>
                  <a:pt x="74" y="60"/>
                </a:cubicBezTo>
                <a:cubicBezTo>
                  <a:pt x="74" y="62"/>
                  <a:pt x="74" y="64"/>
                  <a:pt x="73" y="66"/>
                </a:cubicBezTo>
                <a:cubicBezTo>
                  <a:pt x="72" y="67"/>
                  <a:pt x="72" y="69"/>
                  <a:pt x="71" y="70"/>
                </a:cubicBezTo>
                <a:close/>
                <a:moveTo>
                  <a:pt x="80" y="0"/>
                </a:moveTo>
                <a:cubicBezTo>
                  <a:pt x="87" y="0"/>
                  <a:pt x="92" y="5"/>
                  <a:pt x="93" y="11"/>
                </a:cubicBezTo>
                <a:cubicBezTo>
                  <a:pt x="94" y="13"/>
                  <a:pt x="94" y="15"/>
                  <a:pt x="94" y="18"/>
                </a:cubicBezTo>
                <a:cubicBezTo>
                  <a:pt x="95" y="20"/>
                  <a:pt x="94" y="22"/>
                  <a:pt x="94" y="24"/>
                </a:cubicBezTo>
                <a:cubicBezTo>
                  <a:pt x="93" y="28"/>
                  <a:pt x="91" y="31"/>
                  <a:pt x="89" y="33"/>
                </a:cubicBezTo>
                <a:cubicBezTo>
                  <a:pt x="89" y="89"/>
                  <a:pt x="89" y="89"/>
                  <a:pt x="89" y="89"/>
                </a:cubicBezTo>
                <a:cubicBezTo>
                  <a:pt x="85" y="93"/>
                  <a:pt x="85" y="93"/>
                  <a:pt x="85" y="93"/>
                </a:cubicBezTo>
                <a:cubicBezTo>
                  <a:pt x="22" y="93"/>
                  <a:pt x="22" y="93"/>
                  <a:pt x="22" y="93"/>
                </a:cubicBezTo>
                <a:cubicBezTo>
                  <a:pt x="18" y="89"/>
                  <a:pt x="18" y="89"/>
                  <a:pt x="18" y="89"/>
                </a:cubicBezTo>
                <a:cubicBezTo>
                  <a:pt x="18" y="68"/>
                  <a:pt x="18" y="68"/>
                  <a:pt x="18" y="68"/>
                </a:cubicBezTo>
                <a:cubicBezTo>
                  <a:pt x="4" y="68"/>
                  <a:pt x="4" y="68"/>
                  <a:pt x="4" y="68"/>
                </a:cubicBezTo>
                <a:cubicBezTo>
                  <a:pt x="0" y="64"/>
                  <a:pt x="0" y="64"/>
                  <a:pt x="0" y="64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8"/>
                  <a:pt x="10" y="6"/>
                  <a:pt x="13" y="3"/>
                </a:cubicBezTo>
                <a:cubicBezTo>
                  <a:pt x="15" y="1"/>
                  <a:pt x="19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0"/>
                  <a:pt x="80" y="0"/>
                  <a:pt x="80" y="0"/>
                </a:cubicBezTo>
                <a:close/>
                <a:moveTo>
                  <a:pt x="28" y="34"/>
                </a:moveTo>
                <a:cubicBezTo>
                  <a:pt x="28" y="34"/>
                  <a:pt x="28" y="34"/>
                  <a:pt x="28" y="34"/>
                </a:cubicBezTo>
                <a:cubicBezTo>
                  <a:pt x="80" y="34"/>
                  <a:pt x="80" y="34"/>
                  <a:pt x="80" y="34"/>
                </a:cubicBezTo>
                <a:cubicBezTo>
                  <a:pt x="80" y="85"/>
                  <a:pt x="80" y="85"/>
                  <a:pt x="80" y="85"/>
                </a:cubicBezTo>
                <a:cubicBezTo>
                  <a:pt x="26" y="85"/>
                  <a:pt x="26" y="85"/>
                  <a:pt x="26" y="85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0"/>
                  <a:pt x="26" y="60"/>
                  <a:pt x="26" y="60"/>
                </a:cubicBezTo>
                <a:cubicBezTo>
                  <a:pt x="26" y="33"/>
                  <a:pt x="26" y="33"/>
                  <a:pt x="26" y="33"/>
                </a:cubicBezTo>
                <a:cubicBezTo>
                  <a:pt x="27" y="34"/>
                  <a:pt x="27" y="34"/>
                  <a:pt x="28" y="34"/>
                </a:cubicBezTo>
                <a:close/>
                <a:moveTo>
                  <a:pt x="18" y="60"/>
                </a:moveTo>
                <a:cubicBezTo>
                  <a:pt x="18" y="24"/>
                  <a:pt x="18" y="24"/>
                  <a:pt x="18" y="24"/>
                </a:cubicBezTo>
                <a:cubicBezTo>
                  <a:pt x="26" y="23"/>
                  <a:pt x="26" y="23"/>
                  <a:pt x="26" y="23"/>
                </a:cubicBezTo>
                <a:cubicBezTo>
                  <a:pt x="26" y="23"/>
                  <a:pt x="26" y="25"/>
                  <a:pt x="28" y="25"/>
                </a:cubicBezTo>
                <a:cubicBezTo>
                  <a:pt x="28" y="25"/>
                  <a:pt x="28" y="24"/>
                  <a:pt x="28" y="22"/>
                </a:cubicBezTo>
                <a:cubicBezTo>
                  <a:pt x="29" y="21"/>
                  <a:pt x="29" y="19"/>
                  <a:pt x="29" y="18"/>
                </a:cubicBezTo>
                <a:cubicBezTo>
                  <a:pt x="29" y="16"/>
                  <a:pt x="28" y="15"/>
                  <a:pt x="28" y="13"/>
                </a:cubicBezTo>
                <a:cubicBezTo>
                  <a:pt x="27" y="11"/>
                  <a:pt x="25" y="8"/>
                  <a:pt x="22" y="8"/>
                </a:cubicBezTo>
                <a:cubicBezTo>
                  <a:pt x="21" y="8"/>
                  <a:pt x="19" y="9"/>
                  <a:pt x="18" y="10"/>
                </a:cubicBezTo>
                <a:cubicBezTo>
                  <a:pt x="17" y="11"/>
                  <a:pt x="16" y="11"/>
                  <a:pt x="16" y="12"/>
                </a:cubicBezTo>
                <a:cubicBezTo>
                  <a:pt x="8" y="60"/>
                  <a:pt x="8" y="60"/>
                  <a:pt x="8" y="60"/>
                </a:cubicBezTo>
                <a:lnTo>
                  <a:pt x="18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8" name="Freeform 190"/>
          <p:cNvSpPr>
            <a:spLocks noEditPoints="1"/>
          </p:cNvSpPr>
          <p:nvPr/>
        </p:nvSpPr>
        <p:spPr bwMode="auto">
          <a:xfrm>
            <a:off x="7987855" y="2828480"/>
            <a:ext cx="323346" cy="261429"/>
          </a:xfrm>
          <a:custGeom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19" name="文本框 145"/>
          <p:cNvSpPr txBox="1"/>
          <p:nvPr/>
        </p:nvSpPr>
        <p:spPr>
          <a:xfrm>
            <a:off x="5267661" y="3515227"/>
            <a:ext cx="920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关键字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738" name="组合 737"/>
          <p:cNvGrpSpPr/>
          <p:nvPr/>
        </p:nvGrpSpPr>
        <p:grpSpPr>
          <a:xfrm>
            <a:off x="675291" y="2465668"/>
            <a:ext cx="2928671" cy="679498"/>
            <a:chOff x="3078430" y="1673407"/>
            <a:chExt cx="2928671" cy="679498"/>
          </a:xfrm>
        </p:grpSpPr>
        <p:grpSp>
          <p:nvGrpSpPr>
            <p:cNvPr id="739" name="组合 738"/>
            <p:cNvGrpSpPr/>
            <p:nvPr/>
          </p:nvGrpSpPr>
          <p:grpSpPr>
            <a:xfrm>
              <a:off x="3166934" y="1827509"/>
              <a:ext cx="2840167" cy="525396"/>
              <a:chOff x="6853576" y="1186802"/>
              <a:chExt cx="2840167" cy="525396"/>
            </a:xfrm>
          </p:grpSpPr>
          <p:sp>
            <p:nvSpPr>
              <p:cNvPr id="741" name="稻壳儿小白白(http://dwz.cn/Wu2UP)"/>
              <p:cNvSpPr txBox="1">
                <a:spLocks noChangeArrowheads="1"/>
              </p:cNvSpPr>
              <p:nvPr/>
            </p:nvSpPr>
            <p:spPr bwMode="auto">
              <a:xfrm>
                <a:off x="7297690" y="1186802"/>
                <a:ext cx="1952625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zh-CN" altLang="en-US" sz="1600" b="1">
                    <a:solidFill>
                      <a:srgbClr val="FFA000"/>
                    </a:solidFill>
                    <a:latin typeface="微软雅黑" panose="020b0503020204020204" pitchFamily="34" charset="-122"/>
                    <a:sym typeface="Arial" panose="020b0604020202020204" pitchFamily="34" charset="0"/>
                  </a:rPr>
                  <a:t>单击添加标题</a:t>
                </a:r>
                <a:endParaRPr lang="en-US" altLang="zh-CN" sz="1600" b="1">
                  <a:solidFill>
                    <a:srgbClr val="FFA000"/>
                  </a:solidFill>
                  <a:latin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42" name="稻壳儿小白白(http://dwz.cn/Wu2UP)"/>
              <p:cNvSpPr txBox="1">
                <a:spLocks noChangeArrowheads="1"/>
              </p:cNvSpPr>
              <p:nvPr/>
            </p:nvSpPr>
            <p:spPr bwMode="auto">
              <a:xfrm>
                <a:off x="6853576" y="1527532"/>
                <a:ext cx="2840167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r>
                  <a:rPr lang="zh-CN" altLang="en-US" sz="1200">
                    <a:solidFill>
                      <a:srgbClr val="2F2F2F"/>
                    </a:solidFill>
                    <a:latin typeface="微软雅黑" panose="020b0503020204020204" pitchFamily="34" charset="-122"/>
                    <a:sym typeface="Arial" panose="020b0604020202020204" pitchFamily="34" charset="0"/>
                  </a:rPr>
                  <a:t>建议您在展示时采用微软雅黑字体。</a:t>
                </a:r>
                <a:endParaRPr lang="zh-CN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740" name="TextBox 110"/>
            <p:cNvSpPr txBox="1"/>
            <p:nvPr/>
          </p:nvSpPr>
          <p:spPr>
            <a:xfrm>
              <a:off x="3078430" y="1673407"/>
              <a:ext cx="5327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>
                  <a:solidFill>
                    <a:srgbClr val="5B4470"/>
                  </a:solidFill>
                  <a:latin typeface="Impact" panose="020b0806030902050204" pitchFamily="34" charset="0"/>
                </a:defRPr>
              </a:lvl1pPr>
            </a:lstStyle>
            <a:p>
              <a:r>
                <a:rPr lang="en-US" altLang="zh-CN" sz="2800">
                  <a:solidFill>
                    <a:srgbClr val="FFA000"/>
                  </a:solidFill>
                </a:rPr>
                <a:t>01</a:t>
              </a:r>
              <a:endParaRPr lang="zh-CN" altLang="en-US" sz="2800">
                <a:solidFill>
                  <a:srgbClr val="FFA000"/>
                </a:solidFill>
              </a:endParaRPr>
            </a:p>
          </p:txBody>
        </p:sp>
      </p:grpSp>
      <p:grpSp>
        <p:nvGrpSpPr>
          <p:cNvPr id="743" name="组合 742"/>
          <p:cNvGrpSpPr/>
          <p:nvPr/>
        </p:nvGrpSpPr>
        <p:grpSpPr>
          <a:xfrm>
            <a:off x="1777460" y="4417633"/>
            <a:ext cx="2928671" cy="679498"/>
            <a:chOff x="3078430" y="1673407"/>
            <a:chExt cx="2928671" cy="679498"/>
          </a:xfrm>
        </p:grpSpPr>
        <p:grpSp>
          <p:nvGrpSpPr>
            <p:cNvPr id="744" name="组合 743"/>
            <p:cNvGrpSpPr/>
            <p:nvPr/>
          </p:nvGrpSpPr>
          <p:grpSpPr>
            <a:xfrm>
              <a:off x="3166934" y="1827509"/>
              <a:ext cx="2840167" cy="525396"/>
              <a:chOff x="6853576" y="1186802"/>
              <a:chExt cx="2840167" cy="525396"/>
            </a:xfrm>
          </p:grpSpPr>
          <p:sp>
            <p:nvSpPr>
              <p:cNvPr id="746" name="稻壳儿小白白(http://dwz.cn/Wu2UP)"/>
              <p:cNvSpPr txBox="1">
                <a:spLocks noChangeArrowheads="1"/>
              </p:cNvSpPr>
              <p:nvPr/>
            </p:nvSpPr>
            <p:spPr bwMode="auto">
              <a:xfrm>
                <a:off x="7297690" y="1186802"/>
                <a:ext cx="1952625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zh-CN" altLang="en-US" sz="1600" b="1">
                    <a:solidFill>
                      <a:srgbClr val="FFA000"/>
                    </a:solidFill>
                    <a:latin typeface="微软雅黑" panose="020b0503020204020204" pitchFamily="34" charset="-122"/>
                    <a:sym typeface="Arial" panose="020b0604020202020204" pitchFamily="34" charset="0"/>
                  </a:rPr>
                  <a:t>单击添加标题</a:t>
                </a:r>
                <a:endParaRPr lang="en-US" altLang="zh-CN" sz="1600" b="1">
                  <a:solidFill>
                    <a:srgbClr val="FFA000"/>
                  </a:solidFill>
                  <a:latin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47" name="稻壳儿小白白(http://dwz.cn/Wu2UP)"/>
              <p:cNvSpPr txBox="1">
                <a:spLocks noChangeArrowheads="1"/>
              </p:cNvSpPr>
              <p:nvPr/>
            </p:nvSpPr>
            <p:spPr bwMode="auto">
              <a:xfrm>
                <a:off x="6853576" y="1527532"/>
                <a:ext cx="2840167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r>
                  <a:rPr lang="zh-CN" altLang="en-US" sz="1200">
                    <a:solidFill>
                      <a:srgbClr val="2F2F2F"/>
                    </a:solidFill>
                    <a:latin typeface="微软雅黑" panose="020b0503020204020204" pitchFamily="34" charset="-122"/>
                    <a:sym typeface="Arial" panose="020b0604020202020204" pitchFamily="34" charset="0"/>
                  </a:rPr>
                  <a:t>建议您在展示时采用微软雅黑字体。</a:t>
                </a:r>
                <a:endParaRPr lang="zh-CN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745" name="TextBox 110"/>
            <p:cNvSpPr txBox="1"/>
            <p:nvPr/>
          </p:nvSpPr>
          <p:spPr>
            <a:xfrm>
              <a:off x="3078430" y="1673407"/>
              <a:ext cx="5327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>
                  <a:solidFill>
                    <a:srgbClr val="5B4470"/>
                  </a:solidFill>
                  <a:latin typeface="Impact" panose="020b0806030902050204" pitchFamily="34" charset="0"/>
                </a:defRPr>
              </a:lvl1pPr>
            </a:lstStyle>
            <a:p>
              <a:r>
                <a:rPr lang="en-US" altLang="zh-CN" sz="2800">
                  <a:solidFill>
                    <a:srgbClr val="FFA000"/>
                  </a:solidFill>
                </a:rPr>
                <a:t>01</a:t>
              </a:r>
              <a:endParaRPr lang="zh-CN" altLang="en-US" sz="2800">
                <a:solidFill>
                  <a:srgbClr val="FFA000"/>
                </a:solidFill>
              </a:endParaRPr>
            </a:p>
          </p:txBody>
        </p:sp>
      </p:grpSp>
      <p:grpSp>
        <p:nvGrpSpPr>
          <p:cNvPr id="748" name="组合 747"/>
          <p:cNvGrpSpPr/>
          <p:nvPr/>
        </p:nvGrpSpPr>
        <p:grpSpPr>
          <a:xfrm>
            <a:off x="8156456" y="4335606"/>
            <a:ext cx="2928671" cy="679498"/>
            <a:chOff x="3078430" y="1673407"/>
            <a:chExt cx="2928671" cy="679498"/>
          </a:xfrm>
        </p:grpSpPr>
        <p:grpSp>
          <p:nvGrpSpPr>
            <p:cNvPr id="749" name="组合 748"/>
            <p:cNvGrpSpPr/>
            <p:nvPr/>
          </p:nvGrpSpPr>
          <p:grpSpPr>
            <a:xfrm>
              <a:off x="3166934" y="1827509"/>
              <a:ext cx="2840167" cy="525396"/>
              <a:chOff x="6853576" y="1186802"/>
              <a:chExt cx="2840167" cy="525396"/>
            </a:xfrm>
          </p:grpSpPr>
          <p:sp>
            <p:nvSpPr>
              <p:cNvPr id="751" name="稻壳儿小白白(http://dwz.cn/Wu2UP)"/>
              <p:cNvSpPr txBox="1">
                <a:spLocks noChangeArrowheads="1"/>
              </p:cNvSpPr>
              <p:nvPr/>
            </p:nvSpPr>
            <p:spPr bwMode="auto">
              <a:xfrm>
                <a:off x="7297690" y="1186802"/>
                <a:ext cx="1952625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zh-CN" altLang="en-US" sz="1600" b="1">
                    <a:solidFill>
                      <a:srgbClr val="FFA000"/>
                    </a:solidFill>
                    <a:latin typeface="微软雅黑" panose="020b0503020204020204" pitchFamily="34" charset="-122"/>
                    <a:sym typeface="Arial" panose="020b0604020202020204" pitchFamily="34" charset="0"/>
                  </a:rPr>
                  <a:t>单击添加标题</a:t>
                </a:r>
                <a:endParaRPr lang="en-US" altLang="zh-CN" sz="1600" b="1">
                  <a:solidFill>
                    <a:srgbClr val="FFA000"/>
                  </a:solidFill>
                  <a:latin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52" name="稻壳儿小白白(http://dwz.cn/Wu2UP)"/>
              <p:cNvSpPr txBox="1">
                <a:spLocks noChangeArrowheads="1"/>
              </p:cNvSpPr>
              <p:nvPr/>
            </p:nvSpPr>
            <p:spPr bwMode="auto">
              <a:xfrm>
                <a:off x="6853576" y="1527532"/>
                <a:ext cx="2840167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r>
                  <a:rPr lang="zh-CN" altLang="en-US" sz="1200">
                    <a:solidFill>
                      <a:srgbClr val="2F2F2F"/>
                    </a:solidFill>
                    <a:latin typeface="微软雅黑" panose="020b0503020204020204" pitchFamily="34" charset="-122"/>
                    <a:sym typeface="Arial" panose="020b0604020202020204" pitchFamily="34" charset="0"/>
                  </a:rPr>
                  <a:t>建议您在展示时采用微软雅黑字体。</a:t>
                </a:r>
                <a:endParaRPr lang="zh-CN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750" name="TextBox 110"/>
            <p:cNvSpPr txBox="1"/>
            <p:nvPr/>
          </p:nvSpPr>
          <p:spPr>
            <a:xfrm>
              <a:off x="3078430" y="1673407"/>
              <a:ext cx="5327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>
                  <a:solidFill>
                    <a:srgbClr val="5B4470"/>
                  </a:solidFill>
                  <a:latin typeface="Impact" panose="020b0806030902050204" pitchFamily="34" charset="0"/>
                </a:defRPr>
              </a:lvl1pPr>
            </a:lstStyle>
            <a:p>
              <a:r>
                <a:rPr lang="en-US" altLang="zh-CN" sz="2800">
                  <a:solidFill>
                    <a:srgbClr val="FFA000"/>
                  </a:solidFill>
                </a:rPr>
                <a:t>01</a:t>
              </a:r>
              <a:endParaRPr lang="zh-CN" altLang="en-US" sz="2800">
                <a:solidFill>
                  <a:srgbClr val="FFA000"/>
                </a:solidFill>
              </a:endParaRPr>
            </a:p>
          </p:txBody>
        </p:sp>
      </p:grpSp>
      <p:grpSp>
        <p:nvGrpSpPr>
          <p:cNvPr id="753" name="组合 752"/>
          <p:cNvGrpSpPr/>
          <p:nvPr/>
        </p:nvGrpSpPr>
        <p:grpSpPr>
          <a:xfrm>
            <a:off x="8588711" y="2489063"/>
            <a:ext cx="2928671" cy="679498"/>
            <a:chOff x="3078430" y="1673407"/>
            <a:chExt cx="2928671" cy="679498"/>
          </a:xfrm>
        </p:grpSpPr>
        <p:grpSp>
          <p:nvGrpSpPr>
            <p:cNvPr id="754" name="组合 753"/>
            <p:cNvGrpSpPr/>
            <p:nvPr/>
          </p:nvGrpSpPr>
          <p:grpSpPr>
            <a:xfrm>
              <a:off x="3166934" y="1827509"/>
              <a:ext cx="2840167" cy="525396"/>
              <a:chOff x="6853576" y="1186802"/>
              <a:chExt cx="2840167" cy="525396"/>
            </a:xfrm>
          </p:grpSpPr>
          <p:sp>
            <p:nvSpPr>
              <p:cNvPr id="756" name="稻壳儿小白白(http://dwz.cn/Wu2UP)"/>
              <p:cNvSpPr txBox="1">
                <a:spLocks noChangeArrowheads="1"/>
              </p:cNvSpPr>
              <p:nvPr/>
            </p:nvSpPr>
            <p:spPr bwMode="auto">
              <a:xfrm>
                <a:off x="7297690" y="1186802"/>
                <a:ext cx="1952625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zh-CN" altLang="en-US" sz="1600" b="1">
                    <a:solidFill>
                      <a:srgbClr val="FFA000"/>
                    </a:solidFill>
                    <a:latin typeface="微软雅黑" panose="020b0503020204020204" pitchFamily="34" charset="-122"/>
                    <a:sym typeface="Arial" panose="020b0604020202020204" pitchFamily="34" charset="0"/>
                  </a:rPr>
                  <a:t>单击添加标题</a:t>
                </a:r>
                <a:endParaRPr lang="en-US" altLang="zh-CN" sz="1600" b="1">
                  <a:solidFill>
                    <a:srgbClr val="FFA000"/>
                  </a:solidFill>
                  <a:latin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57" name="稻壳儿小白白(http://dwz.cn/Wu2UP)"/>
              <p:cNvSpPr txBox="1">
                <a:spLocks noChangeArrowheads="1"/>
              </p:cNvSpPr>
              <p:nvPr/>
            </p:nvSpPr>
            <p:spPr bwMode="auto">
              <a:xfrm>
                <a:off x="6853576" y="1527532"/>
                <a:ext cx="2840167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r>
                  <a:rPr lang="zh-CN" altLang="en-US" sz="1200">
                    <a:solidFill>
                      <a:srgbClr val="2F2F2F"/>
                    </a:solidFill>
                    <a:latin typeface="微软雅黑" panose="020b0503020204020204" pitchFamily="34" charset="-122"/>
                    <a:sym typeface="Arial" panose="020b0604020202020204" pitchFamily="34" charset="0"/>
                  </a:rPr>
                  <a:t>建议您在展示时采用微软雅黑字体。</a:t>
                </a:r>
                <a:endParaRPr lang="zh-CN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755" name="TextBox 110"/>
            <p:cNvSpPr txBox="1"/>
            <p:nvPr/>
          </p:nvSpPr>
          <p:spPr>
            <a:xfrm>
              <a:off x="3078430" y="1673407"/>
              <a:ext cx="5327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>
                  <a:solidFill>
                    <a:srgbClr val="5B4470"/>
                  </a:solidFill>
                  <a:latin typeface="Impact" panose="020b0806030902050204" pitchFamily="34" charset="0"/>
                </a:defRPr>
              </a:lvl1pPr>
            </a:lstStyle>
            <a:p>
              <a:r>
                <a:rPr lang="en-US" altLang="zh-CN" sz="2800">
                  <a:solidFill>
                    <a:srgbClr val="FFA000"/>
                  </a:solidFill>
                </a:rPr>
                <a:t>01</a:t>
              </a:r>
              <a:endParaRPr lang="zh-CN" altLang="en-US" sz="2800">
                <a:solidFill>
                  <a:srgbClr val="FFA000"/>
                </a:solidFill>
              </a:endParaRPr>
            </a:p>
          </p:txBody>
        </p:sp>
      </p:grpSp>
      <p:grpSp>
        <p:nvGrpSpPr>
          <p:cNvPr id="758" name="组合 757"/>
          <p:cNvGrpSpPr/>
          <p:nvPr/>
        </p:nvGrpSpPr>
        <p:grpSpPr>
          <a:xfrm>
            <a:off x="6283966" y="1330726"/>
            <a:ext cx="2928671" cy="679498"/>
            <a:chOff x="3078430" y="1673407"/>
            <a:chExt cx="2928671" cy="679498"/>
          </a:xfrm>
        </p:grpSpPr>
        <p:grpSp>
          <p:nvGrpSpPr>
            <p:cNvPr id="759" name="组合 758"/>
            <p:cNvGrpSpPr/>
            <p:nvPr/>
          </p:nvGrpSpPr>
          <p:grpSpPr>
            <a:xfrm>
              <a:off x="3166934" y="1827509"/>
              <a:ext cx="2840167" cy="525396"/>
              <a:chOff x="6853576" y="1186802"/>
              <a:chExt cx="2840167" cy="525396"/>
            </a:xfrm>
          </p:grpSpPr>
          <p:sp>
            <p:nvSpPr>
              <p:cNvPr id="761" name="稻壳儿小白白(http://dwz.cn/Wu2UP)"/>
              <p:cNvSpPr txBox="1">
                <a:spLocks noChangeArrowheads="1"/>
              </p:cNvSpPr>
              <p:nvPr/>
            </p:nvSpPr>
            <p:spPr bwMode="auto">
              <a:xfrm>
                <a:off x="7297690" y="1186802"/>
                <a:ext cx="1952625" cy="2460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20000"/>
                  </a:spcBef>
                </a:pPr>
                <a:r>
                  <a:rPr lang="zh-CN" altLang="en-US" sz="1600" b="1">
                    <a:solidFill>
                      <a:srgbClr val="FFA000"/>
                    </a:solidFill>
                    <a:latin typeface="微软雅黑" panose="020b0503020204020204" pitchFamily="34" charset="-122"/>
                    <a:sym typeface="Arial" panose="020b0604020202020204" pitchFamily="34" charset="0"/>
                  </a:rPr>
                  <a:t>单击添加标题</a:t>
                </a:r>
                <a:endParaRPr lang="en-US" altLang="zh-CN" sz="1600" b="1">
                  <a:solidFill>
                    <a:srgbClr val="FFA000"/>
                  </a:solidFill>
                  <a:latin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62" name="稻壳儿小白白(http://dwz.cn/Wu2UP)"/>
              <p:cNvSpPr txBox="1">
                <a:spLocks noChangeArrowheads="1"/>
              </p:cNvSpPr>
              <p:nvPr/>
            </p:nvSpPr>
            <p:spPr bwMode="auto">
              <a:xfrm>
                <a:off x="6853576" y="1527532"/>
                <a:ext cx="2840167" cy="184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>
                <a:lvl1pPr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  <a:lvl2pPr marL="742950" indent="-28575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2pPr>
                <a:lvl3pPr marL="11430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3pPr>
                <a:lvl4pPr marL="16002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4pPr>
                <a:lvl5pPr marL="2057400" indent="-228600" defTabSz="1216025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5pPr>
                <a:lvl6pPr marL="25146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6pPr>
                <a:lvl7pPr marL="29718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7pPr>
                <a:lvl8pPr marL="34290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8pPr>
                <a:lvl9pPr marL="3886200" indent="-228600" defTabSz="1216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</a:defRPr>
                </a:lvl9pPr>
              </a:lstStyle>
              <a:p>
                <a:r>
                  <a:rPr lang="zh-CN" altLang="en-US" sz="1200">
                    <a:solidFill>
                      <a:srgbClr val="2F2F2F"/>
                    </a:solidFill>
                    <a:latin typeface="微软雅黑" panose="020b0503020204020204" pitchFamily="34" charset="-122"/>
                    <a:sym typeface="Arial" panose="020b0604020202020204" pitchFamily="34" charset="0"/>
                  </a:rPr>
                  <a:t>建议您在展示时采用微软雅黑字体。</a:t>
                </a:r>
                <a:endParaRPr lang="zh-CN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</p:grpSp>
        <p:sp>
          <p:nvSpPr>
            <p:cNvPr id="760" name="TextBox 110"/>
            <p:cNvSpPr txBox="1"/>
            <p:nvPr/>
          </p:nvSpPr>
          <p:spPr>
            <a:xfrm>
              <a:off x="3078430" y="1673407"/>
              <a:ext cx="5327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>
                  <a:solidFill>
                    <a:srgbClr val="5B4470"/>
                  </a:solidFill>
                  <a:latin typeface="Impact" panose="020b0806030902050204" pitchFamily="34" charset="0"/>
                </a:defRPr>
              </a:lvl1pPr>
            </a:lstStyle>
            <a:p>
              <a:r>
                <a:rPr lang="en-US" altLang="zh-CN" sz="2800">
                  <a:solidFill>
                    <a:srgbClr val="FFA000"/>
                  </a:solidFill>
                </a:rPr>
                <a:t>01</a:t>
              </a:r>
              <a:endParaRPr lang="zh-CN" altLang="en-US" sz="2800">
                <a:solidFill>
                  <a:srgbClr val="FFA000"/>
                </a:solidFill>
              </a:endParaRPr>
            </a:p>
          </p:txBody>
        </p:sp>
      </p:grpSp>
      <p:sp>
        <p:nvSpPr>
          <p:cNvPr id="765" name="六边形 764"/>
          <p:cNvSpPr/>
          <p:nvPr/>
        </p:nvSpPr>
        <p:spPr>
          <a:xfrm>
            <a:off x="3949009" y="4035148"/>
            <a:ext cx="769843" cy="663658"/>
          </a:xfrm>
          <a:prstGeom prst="hexagon">
            <a:avLst>
              <a:gd name="adj" fmla="val 29066"/>
              <a:gd name="vf" fmla="val 115470"/>
            </a:avLst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13" name="六边形 712"/>
          <p:cNvSpPr/>
          <p:nvPr/>
        </p:nvSpPr>
        <p:spPr>
          <a:xfrm>
            <a:off x="4073438" y="4132276"/>
            <a:ext cx="522714" cy="450616"/>
          </a:xfrm>
          <a:prstGeom prst="hexagon">
            <a:avLst>
              <a:gd name="adj" fmla="val 29066"/>
              <a:gd name="vf" fmla="val 115470"/>
            </a:avLst>
          </a:prstGeom>
          <a:solidFill>
            <a:srgbClr val="FCC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16" name="Freeform 146"/>
          <p:cNvSpPr>
            <a:spLocks noEditPoints="1"/>
          </p:cNvSpPr>
          <p:nvPr/>
        </p:nvSpPr>
        <p:spPr bwMode="auto">
          <a:xfrm>
            <a:off x="4201089" y="4211761"/>
            <a:ext cx="265393" cy="324370"/>
          </a:xfrm>
          <a:custGeom>
            <a:gdLst>
              <a:gd name="T0" fmla="*/ 36 w 79"/>
              <a:gd name="T1" fmla="*/ 27 h 97"/>
              <a:gd name="T2" fmla="*/ 40 w 79"/>
              <a:gd name="T3" fmla="*/ 1 h 97"/>
              <a:gd name="T4" fmla="*/ 46 w 79"/>
              <a:gd name="T5" fmla="*/ 5 h 97"/>
              <a:gd name="T6" fmla="*/ 41 w 79"/>
              <a:gd name="T7" fmla="*/ 27 h 97"/>
              <a:gd name="T8" fmla="*/ 39 w 79"/>
              <a:gd name="T9" fmla="*/ 27 h 97"/>
              <a:gd name="T10" fmla="*/ 36 w 79"/>
              <a:gd name="T11" fmla="*/ 27 h 97"/>
              <a:gd name="T12" fmla="*/ 38 w 79"/>
              <a:gd name="T13" fmla="*/ 67 h 97"/>
              <a:gd name="T14" fmla="*/ 34 w 79"/>
              <a:gd name="T15" fmla="*/ 58 h 97"/>
              <a:gd name="T16" fmla="*/ 29 w 79"/>
              <a:gd name="T17" fmla="*/ 64 h 97"/>
              <a:gd name="T18" fmla="*/ 38 w 79"/>
              <a:gd name="T19" fmla="*/ 67 h 97"/>
              <a:gd name="T20" fmla="*/ 41 w 79"/>
              <a:gd name="T21" fmla="*/ 67 h 97"/>
              <a:gd name="T22" fmla="*/ 46 w 79"/>
              <a:gd name="T23" fmla="*/ 58 h 97"/>
              <a:gd name="T24" fmla="*/ 50 w 79"/>
              <a:gd name="T25" fmla="*/ 64 h 97"/>
              <a:gd name="T26" fmla="*/ 41 w 79"/>
              <a:gd name="T27" fmla="*/ 67 h 97"/>
              <a:gd name="T28" fmla="*/ 40 w 79"/>
              <a:gd name="T29" fmla="*/ 94 h 97"/>
              <a:gd name="T30" fmla="*/ 25 w 79"/>
              <a:gd name="T31" fmla="*/ 96 h 97"/>
              <a:gd name="T32" fmla="*/ 16 w 79"/>
              <a:gd name="T33" fmla="*/ 89 h 97"/>
              <a:gd name="T34" fmla="*/ 10 w 79"/>
              <a:gd name="T35" fmla="*/ 81 h 97"/>
              <a:gd name="T36" fmla="*/ 5 w 79"/>
              <a:gd name="T37" fmla="*/ 72 h 97"/>
              <a:gd name="T38" fmla="*/ 0 w 79"/>
              <a:gd name="T39" fmla="*/ 55 h 97"/>
              <a:gd name="T40" fmla="*/ 7 w 79"/>
              <a:gd name="T41" fmla="*/ 37 h 97"/>
              <a:gd name="T42" fmla="*/ 22 w 79"/>
              <a:gd name="T43" fmla="*/ 30 h 97"/>
              <a:gd name="T44" fmla="*/ 40 w 79"/>
              <a:gd name="T45" fmla="*/ 31 h 97"/>
              <a:gd name="T46" fmla="*/ 57 w 79"/>
              <a:gd name="T47" fmla="*/ 30 h 97"/>
              <a:gd name="T48" fmla="*/ 72 w 79"/>
              <a:gd name="T49" fmla="*/ 37 h 97"/>
              <a:gd name="T50" fmla="*/ 79 w 79"/>
              <a:gd name="T51" fmla="*/ 55 h 97"/>
              <a:gd name="T52" fmla="*/ 74 w 79"/>
              <a:gd name="T53" fmla="*/ 72 h 97"/>
              <a:gd name="T54" fmla="*/ 69 w 79"/>
              <a:gd name="T55" fmla="*/ 81 h 97"/>
              <a:gd name="T56" fmla="*/ 63 w 79"/>
              <a:gd name="T57" fmla="*/ 89 h 97"/>
              <a:gd name="T58" fmla="*/ 54 w 79"/>
              <a:gd name="T59" fmla="*/ 96 h 97"/>
              <a:gd name="T60" fmla="*/ 40 w 79"/>
              <a:gd name="T61" fmla="*/ 94 h 97"/>
              <a:gd name="T62" fmla="*/ 29 w 79"/>
              <a:gd name="T63" fmla="*/ 86 h 97"/>
              <a:gd name="T64" fmla="*/ 24 w 79"/>
              <a:gd name="T65" fmla="*/ 82 h 97"/>
              <a:gd name="T66" fmla="*/ 19 w 79"/>
              <a:gd name="T67" fmla="*/ 75 h 97"/>
              <a:gd name="T68" fmla="*/ 15 w 79"/>
              <a:gd name="T69" fmla="*/ 68 h 97"/>
              <a:gd name="T70" fmla="*/ 11 w 79"/>
              <a:gd name="T71" fmla="*/ 56 h 97"/>
              <a:gd name="T72" fmla="*/ 16 w 79"/>
              <a:gd name="T73" fmla="*/ 45 h 97"/>
              <a:gd name="T74" fmla="*/ 25 w 79"/>
              <a:gd name="T75" fmla="*/ 40 h 97"/>
              <a:gd name="T76" fmla="*/ 39 w 79"/>
              <a:gd name="T77" fmla="*/ 41 h 97"/>
              <a:gd name="T78" fmla="*/ 40 w 79"/>
              <a:gd name="T79" fmla="*/ 41 h 97"/>
              <a:gd name="T80" fmla="*/ 40 w 79"/>
              <a:gd name="T81" fmla="*/ 41 h 97"/>
              <a:gd name="T82" fmla="*/ 54 w 79"/>
              <a:gd name="T83" fmla="*/ 40 h 97"/>
              <a:gd name="T84" fmla="*/ 63 w 79"/>
              <a:gd name="T85" fmla="*/ 45 h 97"/>
              <a:gd name="T86" fmla="*/ 68 w 79"/>
              <a:gd name="T87" fmla="*/ 56 h 97"/>
              <a:gd name="T88" fmla="*/ 64 w 79"/>
              <a:gd name="T89" fmla="*/ 68 h 97"/>
              <a:gd name="T90" fmla="*/ 60 w 79"/>
              <a:gd name="T91" fmla="*/ 75 h 97"/>
              <a:gd name="T92" fmla="*/ 55 w 79"/>
              <a:gd name="T93" fmla="*/ 82 h 97"/>
              <a:gd name="T94" fmla="*/ 50 w 79"/>
              <a:gd name="T95" fmla="*/ 86 h 97"/>
              <a:gd name="T96" fmla="*/ 41 w 79"/>
              <a:gd name="T97" fmla="*/ 83 h 97"/>
              <a:gd name="T98" fmla="*/ 40 w 79"/>
              <a:gd name="T99" fmla="*/ 83 h 97"/>
              <a:gd name="T100" fmla="*/ 38 w 79"/>
              <a:gd name="T101" fmla="*/ 83 h 97"/>
              <a:gd name="T102" fmla="*/ 29 w 79"/>
              <a:gd name="T103" fmla="*/ 86 h 97"/>
              <a:gd name="T104" fmla="*/ 43 w 79"/>
              <a:gd name="T105" fmla="*/ 15 h 97"/>
              <a:gd name="T106" fmla="*/ 45 w 79"/>
              <a:gd name="T107" fmla="*/ 13 h 97"/>
              <a:gd name="T108" fmla="*/ 65 w 79"/>
              <a:gd name="T109" fmla="*/ 10 h 97"/>
              <a:gd name="T110" fmla="*/ 44 w 79"/>
              <a:gd name="T111" fmla="*/ 20 h 97"/>
              <a:gd name="T112" fmla="*/ 59 w 79"/>
              <a:gd name="T113" fmla="*/ 23 h 97"/>
              <a:gd name="T114" fmla="*/ 78 w 79"/>
              <a:gd name="T115" fmla="*/ 11 h 97"/>
              <a:gd name="T116" fmla="*/ 54 w 79"/>
              <a:gd name="T117" fmla="*/ 3 h 97"/>
              <a:gd name="T118" fmla="*/ 43 w 79"/>
              <a:gd name="T119" fmla="*/ 15 h 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9" h="97">
                <a:moveTo>
                  <a:pt x="36" y="27"/>
                </a:moveTo>
                <a:cubicBezTo>
                  <a:pt x="33" y="18"/>
                  <a:pt x="30" y="8"/>
                  <a:pt x="40" y="1"/>
                </a:cubicBezTo>
                <a:cubicBezTo>
                  <a:pt x="46" y="5"/>
                  <a:pt x="46" y="5"/>
                  <a:pt x="46" y="5"/>
                </a:cubicBezTo>
                <a:cubicBezTo>
                  <a:pt x="38" y="11"/>
                  <a:pt x="39" y="20"/>
                  <a:pt x="41" y="27"/>
                </a:cubicBezTo>
                <a:cubicBezTo>
                  <a:pt x="40" y="27"/>
                  <a:pt x="40" y="27"/>
                  <a:pt x="39" y="27"/>
                </a:cubicBezTo>
                <a:cubicBezTo>
                  <a:pt x="38" y="27"/>
                  <a:pt x="37" y="27"/>
                  <a:pt x="36" y="27"/>
                </a:cubicBezTo>
                <a:close/>
                <a:moveTo>
                  <a:pt x="38" y="67"/>
                </a:moveTo>
                <a:cubicBezTo>
                  <a:pt x="38" y="67"/>
                  <a:pt x="38" y="59"/>
                  <a:pt x="34" y="58"/>
                </a:cubicBezTo>
                <a:cubicBezTo>
                  <a:pt x="30" y="58"/>
                  <a:pt x="28" y="62"/>
                  <a:pt x="29" y="64"/>
                </a:cubicBezTo>
                <a:cubicBezTo>
                  <a:pt x="30" y="66"/>
                  <a:pt x="38" y="67"/>
                  <a:pt x="38" y="67"/>
                </a:cubicBezTo>
                <a:close/>
                <a:moveTo>
                  <a:pt x="41" y="67"/>
                </a:moveTo>
                <a:cubicBezTo>
                  <a:pt x="41" y="67"/>
                  <a:pt x="42" y="59"/>
                  <a:pt x="46" y="58"/>
                </a:cubicBezTo>
                <a:cubicBezTo>
                  <a:pt x="50" y="58"/>
                  <a:pt x="52" y="62"/>
                  <a:pt x="50" y="64"/>
                </a:cubicBezTo>
                <a:cubicBezTo>
                  <a:pt x="49" y="66"/>
                  <a:pt x="41" y="67"/>
                  <a:pt x="41" y="67"/>
                </a:cubicBezTo>
                <a:close/>
                <a:moveTo>
                  <a:pt x="40" y="94"/>
                </a:moveTo>
                <a:cubicBezTo>
                  <a:pt x="33" y="97"/>
                  <a:pt x="29" y="97"/>
                  <a:pt x="25" y="96"/>
                </a:cubicBezTo>
                <a:cubicBezTo>
                  <a:pt x="21" y="95"/>
                  <a:pt x="19" y="93"/>
                  <a:pt x="16" y="89"/>
                </a:cubicBezTo>
                <a:cubicBezTo>
                  <a:pt x="14" y="86"/>
                  <a:pt x="12" y="83"/>
                  <a:pt x="10" y="81"/>
                </a:cubicBezTo>
                <a:cubicBezTo>
                  <a:pt x="8" y="78"/>
                  <a:pt x="7" y="75"/>
                  <a:pt x="5" y="72"/>
                </a:cubicBezTo>
                <a:cubicBezTo>
                  <a:pt x="3" y="67"/>
                  <a:pt x="0" y="61"/>
                  <a:pt x="0" y="55"/>
                </a:cubicBezTo>
                <a:cubicBezTo>
                  <a:pt x="0" y="48"/>
                  <a:pt x="1" y="42"/>
                  <a:pt x="7" y="37"/>
                </a:cubicBezTo>
                <a:cubicBezTo>
                  <a:pt x="11" y="33"/>
                  <a:pt x="16" y="31"/>
                  <a:pt x="22" y="30"/>
                </a:cubicBezTo>
                <a:cubicBezTo>
                  <a:pt x="27" y="29"/>
                  <a:pt x="33" y="29"/>
                  <a:pt x="40" y="31"/>
                </a:cubicBezTo>
                <a:cubicBezTo>
                  <a:pt x="46" y="29"/>
                  <a:pt x="52" y="29"/>
                  <a:pt x="57" y="30"/>
                </a:cubicBezTo>
                <a:cubicBezTo>
                  <a:pt x="63" y="31"/>
                  <a:pt x="68" y="33"/>
                  <a:pt x="72" y="37"/>
                </a:cubicBezTo>
                <a:cubicBezTo>
                  <a:pt x="78" y="42"/>
                  <a:pt x="79" y="48"/>
                  <a:pt x="79" y="55"/>
                </a:cubicBezTo>
                <a:cubicBezTo>
                  <a:pt x="79" y="61"/>
                  <a:pt x="76" y="67"/>
                  <a:pt x="74" y="72"/>
                </a:cubicBezTo>
                <a:cubicBezTo>
                  <a:pt x="72" y="75"/>
                  <a:pt x="71" y="78"/>
                  <a:pt x="69" y="81"/>
                </a:cubicBezTo>
                <a:cubicBezTo>
                  <a:pt x="67" y="83"/>
                  <a:pt x="65" y="86"/>
                  <a:pt x="63" y="89"/>
                </a:cubicBezTo>
                <a:cubicBezTo>
                  <a:pt x="60" y="93"/>
                  <a:pt x="58" y="95"/>
                  <a:pt x="54" y="96"/>
                </a:cubicBezTo>
                <a:cubicBezTo>
                  <a:pt x="50" y="97"/>
                  <a:pt x="46" y="97"/>
                  <a:pt x="40" y="94"/>
                </a:cubicBezTo>
                <a:close/>
                <a:moveTo>
                  <a:pt x="29" y="86"/>
                </a:moveTo>
                <a:cubicBezTo>
                  <a:pt x="27" y="86"/>
                  <a:pt x="26" y="84"/>
                  <a:pt x="24" y="82"/>
                </a:cubicBezTo>
                <a:cubicBezTo>
                  <a:pt x="22" y="80"/>
                  <a:pt x="21" y="77"/>
                  <a:pt x="19" y="75"/>
                </a:cubicBezTo>
                <a:cubicBezTo>
                  <a:pt x="18" y="73"/>
                  <a:pt x="17" y="71"/>
                  <a:pt x="15" y="68"/>
                </a:cubicBezTo>
                <a:cubicBezTo>
                  <a:pt x="13" y="64"/>
                  <a:pt x="12" y="60"/>
                  <a:pt x="11" y="56"/>
                </a:cubicBezTo>
                <a:cubicBezTo>
                  <a:pt x="11" y="52"/>
                  <a:pt x="12" y="48"/>
                  <a:pt x="16" y="45"/>
                </a:cubicBezTo>
                <a:cubicBezTo>
                  <a:pt x="18" y="42"/>
                  <a:pt x="21" y="41"/>
                  <a:pt x="25" y="40"/>
                </a:cubicBezTo>
                <a:cubicBezTo>
                  <a:pt x="29" y="40"/>
                  <a:pt x="34" y="40"/>
                  <a:pt x="39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5" y="40"/>
                  <a:pt x="50" y="40"/>
                  <a:pt x="54" y="40"/>
                </a:cubicBezTo>
                <a:cubicBezTo>
                  <a:pt x="58" y="41"/>
                  <a:pt x="61" y="42"/>
                  <a:pt x="63" y="45"/>
                </a:cubicBezTo>
                <a:cubicBezTo>
                  <a:pt x="67" y="48"/>
                  <a:pt x="68" y="52"/>
                  <a:pt x="68" y="56"/>
                </a:cubicBezTo>
                <a:cubicBezTo>
                  <a:pt x="67" y="60"/>
                  <a:pt x="66" y="64"/>
                  <a:pt x="64" y="68"/>
                </a:cubicBezTo>
                <a:cubicBezTo>
                  <a:pt x="62" y="71"/>
                  <a:pt x="61" y="73"/>
                  <a:pt x="60" y="75"/>
                </a:cubicBezTo>
                <a:cubicBezTo>
                  <a:pt x="58" y="77"/>
                  <a:pt x="57" y="80"/>
                  <a:pt x="55" y="82"/>
                </a:cubicBezTo>
                <a:cubicBezTo>
                  <a:pt x="53" y="84"/>
                  <a:pt x="52" y="86"/>
                  <a:pt x="50" y="86"/>
                </a:cubicBezTo>
                <a:cubicBezTo>
                  <a:pt x="48" y="87"/>
                  <a:pt x="45" y="86"/>
                  <a:pt x="41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38" y="83"/>
                  <a:pt x="38" y="83"/>
                  <a:pt x="38" y="83"/>
                </a:cubicBezTo>
                <a:cubicBezTo>
                  <a:pt x="34" y="86"/>
                  <a:pt x="31" y="87"/>
                  <a:pt x="29" y="86"/>
                </a:cubicBezTo>
                <a:close/>
                <a:moveTo>
                  <a:pt x="43" y="15"/>
                </a:moveTo>
                <a:cubicBezTo>
                  <a:pt x="44" y="14"/>
                  <a:pt x="44" y="14"/>
                  <a:pt x="45" y="13"/>
                </a:cubicBezTo>
                <a:cubicBezTo>
                  <a:pt x="52" y="11"/>
                  <a:pt x="65" y="10"/>
                  <a:pt x="65" y="10"/>
                </a:cubicBezTo>
                <a:cubicBezTo>
                  <a:pt x="58" y="12"/>
                  <a:pt x="49" y="15"/>
                  <a:pt x="44" y="20"/>
                </a:cubicBezTo>
                <a:cubicBezTo>
                  <a:pt x="47" y="22"/>
                  <a:pt x="51" y="25"/>
                  <a:pt x="59" y="23"/>
                </a:cubicBezTo>
                <a:cubicBezTo>
                  <a:pt x="68" y="22"/>
                  <a:pt x="78" y="11"/>
                  <a:pt x="78" y="11"/>
                </a:cubicBezTo>
                <a:cubicBezTo>
                  <a:pt x="78" y="11"/>
                  <a:pt x="62" y="0"/>
                  <a:pt x="54" y="3"/>
                </a:cubicBezTo>
                <a:cubicBezTo>
                  <a:pt x="48" y="5"/>
                  <a:pt x="44" y="11"/>
                  <a:pt x="43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7" name="组合 46"/>
          <p:cNvGrpSpPr/>
          <p:nvPr/>
        </p:nvGrpSpPr>
        <p:grpSpPr>
          <a:xfrm>
            <a:off x="-478083" y="0"/>
            <a:ext cx="4995206" cy="1646173"/>
            <a:chOff x="-478083" y="0"/>
            <a:chExt cx="4995206" cy="1646173"/>
          </a:xfrm>
        </p:grpSpPr>
        <p:grpSp>
          <p:nvGrpSpPr>
            <p:cNvPr id="48" name="组合 47"/>
            <p:cNvGrpSpPr/>
            <p:nvPr/>
          </p:nvGrpSpPr>
          <p:grpSpPr>
            <a:xfrm>
              <a:off x="-478083" y="0"/>
              <a:ext cx="2556446" cy="1646173"/>
              <a:chOff x="-478083" y="0"/>
              <a:chExt cx="2556446" cy="1646173"/>
            </a:xfrm>
          </p:grpSpPr>
          <p:sp>
            <p:nvSpPr>
              <p:cNvPr id="50" name="任意多边形 49"/>
              <p:cNvSpPr/>
              <p:nvPr/>
            </p:nvSpPr>
            <p:spPr bwMode="auto">
              <a:xfrm rot="16200000" flipH="1">
                <a:off x="-106835" y="-165298"/>
                <a:ext cx="1134050" cy="1464647"/>
              </a:xfrm>
              <a:custGeom>
                <a:gdLst>
                  <a:gd name="connsiteX0" fmla="*/ 3876309 w 3876309"/>
                  <a:gd name="connsiteY0" fmla="*/ 2503162 h 5006323"/>
                  <a:gd name="connsiteX1" fmla="*/ 1407135 w 3876309"/>
                  <a:gd name="connsiteY1" fmla="*/ 5006323 h 5006323"/>
                  <a:gd name="connsiteX2" fmla="*/ 0 w 3876309"/>
                  <a:gd name="connsiteY2" fmla="*/ 3579819 h 5006323"/>
                  <a:gd name="connsiteX3" fmla="*/ 0 w 3876309"/>
                  <a:gd name="connsiteY3" fmla="*/ 1426505 h 5006323"/>
                  <a:gd name="connsiteX4" fmla="*/ 1407135 w 3876309"/>
                  <a:gd name="connsiteY4" fmla="*/ 0 h 5006323"/>
                  <a:gd name="connsiteX5" fmla="*/ 3876309 w 3876309"/>
                  <a:gd name="connsiteY5" fmla="*/ 2503162 h 500632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6309" h="5006323">
                    <a:moveTo>
                      <a:pt x="3876309" y="2503162"/>
                    </a:moveTo>
                    <a:lnTo>
                      <a:pt x="1407135" y="5006323"/>
                    </a:lnTo>
                    <a:lnTo>
                      <a:pt x="0" y="3579819"/>
                    </a:lnTo>
                    <a:lnTo>
                      <a:pt x="0" y="1426505"/>
                    </a:lnTo>
                    <a:lnTo>
                      <a:pt x="1407135" y="0"/>
                    </a:lnTo>
                    <a:lnTo>
                      <a:pt x="3876309" y="2503162"/>
                    </a:lnTo>
                    <a:close/>
                  </a:path>
                </a:pathLst>
              </a:custGeom>
              <a:solidFill>
                <a:srgbClr val="F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1" name="任意多边形 50"/>
              <p:cNvSpPr/>
              <p:nvPr/>
            </p:nvSpPr>
            <p:spPr bwMode="auto">
              <a:xfrm rot="16200000" flipH="1">
                <a:off x="7843" y="-49419"/>
                <a:ext cx="910045" cy="1008884"/>
              </a:xfrm>
              <a:custGeom>
                <a:gdLst>
                  <a:gd name="connsiteX0" fmla="*/ 3110632 w 3110632"/>
                  <a:gd name="connsiteY0" fmla="*/ 1722409 h 3448475"/>
                  <a:gd name="connsiteX1" fmla="*/ 1407136 w 3110632"/>
                  <a:gd name="connsiteY1" fmla="*/ 3448475 h 3448475"/>
                  <a:gd name="connsiteX2" fmla="*/ 0 w 3110632"/>
                  <a:gd name="connsiteY2" fmla="*/ 2018070 h 3448475"/>
                  <a:gd name="connsiteX3" fmla="*/ 0 w 3110632"/>
                  <a:gd name="connsiteY3" fmla="*/ 1427375 h 3448475"/>
                  <a:gd name="connsiteX4" fmla="*/ 1407136 w 3110632"/>
                  <a:gd name="connsiteY4" fmla="*/ 0 h 3448475"/>
                  <a:gd name="connsiteX5" fmla="*/ 3110632 w 3110632"/>
                  <a:gd name="connsiteY5" fmla="*/ 1722409 h 34484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0632" h="3448475">
                    <a:moveTo>
                      <a:pt x="3110632" y="1722409"/>
                    </a:moveTo>
                    <a:lnTo>
                      <a:pt x="1407136" y="3448475"/>
                    </a:lnTo>
                    <a:lnTo>
                      <a:pt x="0" y="2018070"/>
                    </a:lnTo>
                    <a:lnTo>
                      <a:pt x="0" y="1427375"/>
                    </a:lnTo>
                    <a:lnTo>
                      <a:pt x="1407136" y="0"/>
                    </a:lnTo>
                    <a:lnTo>
                      <a:pt x="3110632" y="1722409"/>
                    </a:lnTo>
                    <a:close/>
                  </a:path>
                </a:pathLst>
              </a:custGeom>
              <a:solidFill>
                <a:srgbClr val="FCC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24"/>
              <p:cNvSpPr/>
              <p:nvPr/>
            </p:nvSpPr>
            <p:spPr bwMode="auto">
              <a:xfrm rot="16200000" flipH="1">
                <a:off x="1463247" y="195415"/>
                <a:ext cx="610780" cy="619452"/>
              </a:xfrm>
              <a:custGeom>
                <a:gdLst>
                  <a:gd name="T0" fmla="*/ 758 w 1516"/>
                  <a:gd name="T1" fmla="*/ 1158 h 1158"/>
                  <a:gd name="T2" fmla="*/ 0 w 1516"/>
                  <a:gd name="T3" fmla="*/ 579 h 1158"/>
                  <a:gd name="T4" fmla="*/ 758 w 1516"/>
                  <a:gd name="T5" fmla="*/ 0 h 1158"/>
                  <a:gd name="T6" fmla="*/ 1516 w 1516"/>
                  <a:gd name="T7" fmla="*/ 579 h 1158"/>
                  <a:gd name="T8" fmla="*/ 758 w 1516"/>
                  <a:gd name="T9" fmla="*/ 1158 h 11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6" h="1158">
                    <a:moveTo>
                      <a:pt x="758" y="1158"/>
                    </a:moveTo>
                    <a:lnTo>
                      <a:pt x="0" y="579"/>
                    </a:lnTo>
                    <a:lnTo>
                      <a:pt x="758" y="0"/>
                    </a:lnTo>
                    <a:lnTo>
                      <a:pt x="1516" y="579"/>
                    </a:lnTo>
                    <a:lnTo>
                      <a:pt x="758" y="1158"/>
                    </a:lnTo>
                    <a:close/>
                  </a:path>
                </a:pathLst>
              </a:custGeom>
              <a:solidFill>
                <a:srgbClr val="F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30"/>
              <p:cNvSpPr/>
              <p:nvPr/>
            </p:nvSpPr>
            <p:spPr bwMode="auto">
              <a:xfrm rot="16200000" flipH="1">
                <a:off x="-473607" y="103015"/>
                <a:ext cx="608362" cy="617313"/>
              </a:xfrm>
              <a:custGeom>
                <a:gdLst>
                  <a:gd name="T0" fmla="*/ 755 w 1510"/>
                  <a:gd name="T1" fmla="*/ 1154 h 1154"/>
                  <a:gd name="T2" fmla="*/ 0 w 1510"/>
                  <a:gd name="T3" fmla="*/ 577 h 1154"/>
                  <a:gd name="T4" fmla="*/ 755 w 1510"/>
                  <a:gd name="T5" fmla="*/ 0 h 1154"/>
                  <a:gd name="T6" fmla="*/ 1510 w 1510"/>
                  <a:gd name="T7" fmla="*/ 577 h 1154"/>
                  <a:gd name="T8" fmla="*/ 755 w 1510"/>
                  <a:gd name="T9" fmla="*/ 1154 h 11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0" h="1154">
                    <a:moveTo>
                      <a:pt x="755" y="1154"/>
                    </a:moveTo>
                    <a:lnTo>
                      <a:pt x="0" y="577"/>
                    </a:lnTo>
                    <a:lnTo>
                      <a:pt x="755" y="0"/>
                    </a:lnTo>
                    <a:lnTo>
                      <a:pt x="1510" y="577"/>
                    </a:lnTo>
                    <a:lnTo>
                      <a:pt x="755" y="1154"/>
                    </a:lnTo>
                    <a:close/>
                  </a:path>
                </a:pathLst>
              </a:custGeom>
              <a:noFill/>
              <a:ln w="3492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54" name="组合 53"/>
              <p:cNvGrpSpPr/>
              <p:nvPr/>
            </p:nvGrpSpPr>
            <p:grpSpPr>
              <a:xfrm>
                <a:off x="-88187" y="663103"/>
                <a:ext cx="1509576" cy="983070"/>
                <a:chOff x="307200" y="586524"/>
                <a:chExt cx="1072765" cy="698609"/>
              </a:xfrm>
            </p:grpSpPr>
            <p:sp>
              <p:nvSpPr>
                <p:cNvPr id="55" name="Freeform 25"/>
                <p:cNvSpPr/>
                <p:nvPr/>
              </p:nvSpPr>
              <p:spPr bwMode="auto">
                <a:xfrm rot="16200000" flipH="1">
                  <a:off x="1053310" y="584195"/>
                  <a:ext cx="324325" cy="328984"/>
                </a:xfrm>
                <a:custGeom>
                  <a:gdLst>
                    <a:gd name="T0" fmla="*/ 403 w 805"/>
                    <a:gd name="T1" fmla="*/ 615 h 615"/>
                    <a:gd name="T2" fmla="*/ 0 w 805"/>
                    <a:gd name="T3" fmla="*/ 307 h 615"/>
                    <a:gd name="T4" fmla="*/ 403 w 805"/>
                    <a:gd name="T5" fmla="*/ 0 h 615"/>
                    <a:gd name="T6" fmla="*/ 805 w 805"/>
                    <a:gd name="T7" fmla="*/ 307 h 615"/>
                    <a:gd name="T8" fmla="*/ 403 w 805"/>
                    <a:gd name="T9" fmla="*/ 615 h 6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5" h="615">
                      <a:moveTo>
                        <a:pt x="403" y="615"/>
                      </a:moveTo>
                      <a:lnTo>
                        <a:pt x="0" y="307"/>
                      </a:lnTo>
                      <a:lnTo>
                        <a:pt x="403" y="0"/>
                      </a:lnTo>
                      <a:lnTo>
                        <a:pt x="805" y="307"/>
                      </a:lnTo>
                      <a:lnTo>
                        <a:pt x="403" y="615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" name="Freeform 26"/>
                <p:cNvSpPr/>
                <p:nvPr/>
              </p:nvSpPr>
              <p:spPr bwMode="auto">
                <a:xfrm rot="16200000" flipH="1">
                  <a:off x="1051997" y="950526"/>
                  <a:ext cx="153098" cy="155130"/>
                </a:xfrm>
                <a:custGeom>
                  <a:gdLst>
                    <a:gd name="T0" fmla="*/ 190 w 380"/>
                    <a:gd name="T1" fmla="*/ 290 h 290"/>
                    <a:gd name="T2" fmla="*/ 0 w 380"/>
                    <a:gd name="T3" fmla="*/ 145 h 290"/>
                    <a:gd name="T4" fmla="*/ 190 w 380"/>
                    <a:gd name="T5" fmla="*/ 0 h 290"/>
                    <a:gd name="T6" fmla="*/ 380 w 380"/>
                    <a:gd name="T7" fmla="*/ 145 h 290"/>
                    <a:gd name="T8" fmla="*/ 190 w 380"/>
                    <a:gd name="T9" fmla="*/ 290 h 29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0" h="290">
                      <a:moveTo>
                        <a:pt x="190" y="290"/>
                      </a:moveTo>
                      <a:lnTo>
                        <a:pt x="0" y="145"/>
                      </a:lnTo>
                      <a:lnTo>
                        <a:pt x="190" y="0"/>
                      </a:lnTo>
                      <a:lnTo>
                        <a:pt x="380" y="145"/>
                      </a:lnTo>
                      <a:lnTo>
                        <a:pt x="190" y="290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" name="Freeform 27"/>
                <p:cNvSpPr/>
                <p:nvPr/>
              </p:nvSpPr>
              <p:spPr bwMode="auto">
                <a:xfrm rot="16200000" flipH="1">
                  <a:off x="941024" y="918134"/>
                  <a:ext cx="109183" cy="110731"/>
                </a:xfrm>
                <a:custGeom>
                  <a:gdLst>
                    <a:gd name="T0" fmla="*/ 134 w 271"/>
                    <a:gd name="T1" fmla="*/ 207 h 207"/>
                    <a:gd name="T2" fmla="*/ 0 w 271"/>
                    <a:gd name="T3" fmla="*/ 104 h 207"/>
                    <a:gd name="T4" fmla="*/ 134 w 271"/>
                    <a:gd name="T5" fmla="*/ 0 h 207"/>
                    <a:gd name="T6" fmla="*/ 271 w 271"/>
                    <a:gd name="T7" fmla="*/ 104 h 207"/>
                    <a:gd name="T8" fmla="*/ 134 w 271"/>
                    <a:gd name="T9" fmla="*/ 207 h 20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1" h="206">
                      <a:moveTo>
                        <a:pt x="134" y="207"/>
                      </a:moveTo>
                      <a:lnTo>
                        <a:pt x="0" y="104"/>
                      </a:lnTo>
                      <a:lnTo>
                        <a:pt x="134" y="0"/>
                      </a:lnTo>
                      <a:lnTo>
                        <a:pt x="271" y="104"/>
                      </a:lnTo>
                      <a:lnTo>
                        <a:pt x="134" y="207"/>
                      </a:lnTo>
                      <a:close/>
                    </a:path>
                  </a:pathLst>
                </a:custGeom>
                <a:solidFill>
                  <a:srgbClr val="FF8E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" name="Freeform 28"/>
                <p:cNvSpPr/>
                <p:nvPr/>
              </p:nvSpPr>
              <p:spPr bwMode="auto">
                <a:xfrm rot="16200000" flipH="1">
                  <a:off x="921989" y="1077184"/>
                  <a:ext cx="66477" cy="67402"/>
                </a:xfrm>
                <a:custGeom>
                  <a:gdLst>
                    <a:gd name="T0" fmla="*/ 81 w 165"/>
                    <a:gd name="T1" fmla="*/ 126 h 126"/>
                    <a:gd name="T2" fmla="*/ 0 w 165"/>
                    <a:gd name="T3" fmla="*/ 62 h 126"/>
                    <a:gd name="T4" fmla="*/ 81 w 165"/>
                    <a:gd name="T5" fmla="*/ 0 h 126"/>
                    <a:gd name="T6" fmla="*/ 165 w 165"/>
                    <a:gd name="T7" fmla="*/ 62 h 126"/>
                    <a:gd name="T8" fmla="*/ 81 w 165"/>
                    <a:gd name="T9" fmla="*/ 126 h 12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5" h="125">
                      <a:moveTo>
                        <a:pt x="81" y="126"/>
                      </a:moveTo>
                      <a:lnTo>
                        <a:pt x="0" y="62"/>
                      </a:lnTo>
                      <a:lnTo>
                        <a:pt x="81" y="0"/>
                      </a:lnTo>
                      <a:lnTo>
                        <a:pt x="165" y="62"/>
                      </a:lnTo>
                      <a:lnTo>
                        <a:pt x="81" y="126"/>
                      </a:lnTo>
                      <a:close/>
                    </a:path>
                  </a:pathLst>
                </a:custGeom>
                <a:solidFill>
                  <a:srgbClr val="FEB0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29"/>
                <p:cNvSpPr/>
                <p:nvPr/>
              </p:nvSpPr>
              <p:spPr bwMode="auto">
                <a:xfrm rot="16200000" flipH="1">
                  <a:off x="899124" y="1032458"/>
                  <a:ext cx="33037" cy="33166"/>
                </a:xfrm>
                <a:custGeom>
                  <a:gdLst>
                    <a:gd name="T0" fmla="*/ 40 w 82"/>
                    <a:gd name="T1" fmla="*/ 62 h 62"/>
                    <a:gd name="T2" fmla="*/ 0 w 82"/>
                    <a:gd name="T3" fmla="*/ 30 h 62"/>
                    <a:gd name="T4" fmla="*/ 40 w 82"/>
                    <a:gd name="T5" fmla="*/ 0 h 62"/>
                    <a:gd name="T6" fmla="*/ 82 w 82"/>
                    <a:gd name="T7" fmla="*/ 30 h 62"/>
                    <a:gd name="T8" fmla="*/ 40 w 82"/>
                    <a:gd name="T9" fmla="*/ 62 h 6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62">
                      <a:moveTo>
                        <a:pt x="40" y="62"/>
                      </a:moveTo>
                      <a:lnTo>
                        <a:pt x="0" y="30"/>
                      </a:lnTo>
                      <a:lnTo>
                        <a:pt x="40" y="0"/>
                      </a:lnTo>
                      <a:lnTo>
                        <a:pt x="82" y="30"/>
                      </a:lnTo>
                      <a:lnTo>
                        <a:pt x="40" y="62"/>
                      </a:lnTo>
                      <a:close/>
                    </a:path>
                  </a:pathLst>
                </a:custGeom>
                <a:solidFill>
                  <a:srgbClr val="FF6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31"/>
                <p:cNvSpPr/>
                <p:nvPr/>
              </p:nvSpPr>
              <p:spPr bwMode="auto">
                <a:xfrm rot="16200000" flipH="1">
                  <a:off x="309437" y="978715"/>
                  <a:ext cx="304181" cy="308656"/>
                </a:xfrm>
                <a:custGeom>
                  <a:gdLst>
                    <a:gd name="T0" fmla="*/ 377 w 755"/>
                    <a:gd name="T1" fmla="*/ 577 h 577"/>
                    <a:gd name="T2" fmla="*/ 0 w 755"/>
                    <a:gd name="T3" fmla="*/ 288 h 577"/>
                    <a:gd name="T4" fmla="*/ 377 w 755"/>
                    <a:gd name="T5" fmla="*/ 0 h 577"/>
                    <a:gd name="T6" fmla="*/ 755 w 755"/>
                    <a:gd name="T7" fmla="*/ 288 h 577"/>
                    <a:gd name="T8" fmla="*/ 377 w 755"/>
                    <a:gd name="T9" fmla="*/ 577 h 57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5" h="577">
                      <a:moveTo>
                        <a:pt x="377" y="577"/>
                      </a:moveTo>
                      <a:lnTo>
                        <a:pt x="0" y="288"/>
                      </a:lnTo>
                      <a:lnTo>
                        <a:pt x="377" y="0"/>
                      </a:lnTo>
                      <a:lnTo>
                        <a:pt x="755" y="288"/>
                      </a:lnTo>
                      <a:lnTo>
                        <a:pt x="377" y="577"/>
                      </a:lnTo>
                      <a:close/>
                    </a:path>
                  </a:pathLst>
                </a:custGeom>
                <a:noFill/>
                <a:ln w="17463" cap="flat">
                  <a:solidFill>
                    <a:srgbClr val="FCC02E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49" name="文本框 48"/>
            <p:cNvSpPr txBox="1"/>
            <p:nvPr/>
          </p:nvSpPr>
          <p:spPr>
            <a:xfrm>
              <a:off x="797694" y="435543"/>
              <a:ext cx="37194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</a:t>
              </a:r>
              <a:r>
                <a:rPr lang="zh-CN" altLang="en-US" sz="3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advClick="0" advTm="2000"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2" name="组合 81"/>
          <p:cNvGrpSpPr/>
          <p:nvPr/>
        </p:nvGrpSpPr>
        <p:grpSpPr>
          <a:xfrm>
            <a:off x="7894244" y="4566929"/>
            <a:ext cx="897943" cy="897941"/>
            <a:chOff x="2243336" y="814469"/>
            <a:chExt cx="1119061" cy="1119058"/>
          </a:xfrm>
        </p:grpSpPr>
        <p:sp>
          <p:nvSpPr>
            <p:cNvPr id="83" name="椭圆 82"/>
            <p:cNvSpPr/>
            <p:nvPr/>
          </p:nvSpPr>
          <p:spPr>
            <a:xfrm>
              <a:off x="2243336" y="814469"/>
              <a:ext cx="1119061" cy="1119058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4" name="椭圆 83"/>
            <p:cNvSpPr/>
            <p:nvPr/>
          </p:nvSpPr>
          <p:spPr>
            <a:xfrm>
              <a:off x="2395186" y="966318"/>
              <a:ext cx="815360" cy="815360"/>
            </a:xfrm>
            <a:prstGeom prst="ellipse">
              <a:avLst/>
            </a:prstGeom>
            <a:solidFill>
              <a:srgbClr val="FCC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7898980" y="3186373"/>
            <a:ext cx="897943" cy="897941"/>
            <a:chOff x="2243336" y="814469"/>
            <a:chExt cx="1119061" cy="1119058"/>
          </a:xfrm>
        </p:grpSpPr>
        <p:sp>
          <p:nvSpPr>
            <p:cNvPr id="80" name="椭圆 79"/>
            <p:cNvSpPr/>
            <p:nvPr/>
          </p:nvSpPr>
          <p:spPr>
            <a:xfrm>
              <a:off x="2243336" y="814469"/>
              <a:ext cx="1119061" cy="1119058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1" name="椭圆 80"/>
            <p:cNvSpPr/>
            <p:nvPr/>
          </p:nvSpPr>
          <p:spPr>
            <a:xfrm>
              <a:off x="2395186" y="966318"/>
              <a:ext cx="815360" cy="815360"/>
            </a:xfrm>
            <a:prstGeom prst="ellipse">
              <a:avLst/>
            </a:prstGeom>
            <a:solidFill>
              <a:srgbClr val="FCC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7898980" y="1717156"/>
            <a:ext cx="897943" cy="897941"/>
            <a:chOff x="2243336" y="814469"/>
            <a:chExt cx="1119061" cy="1119058"/>
          </a:xfrm>
        </p:grpSpPr>
        <p:sp>
          <p:nvSpPr>
            <p:cNvPr id="77" name="椭圆 76"/>
            <p:cNvSpPr/>
            <p:nvPr/>
          </p:nvSpPr>
          <p:spPr>
            <a:xfrm>
              <a:off x="2243336" y="814469"/>
              <a:ext cx="1119061" cy="1119058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8" name="椭圆 77"/>
            <p:cNvSpPr/>
            <p:nvPr/>
          </p:nvSpPr>
          <p:spPr>
            <a:xfrm>
              <a:off x="2395186" y="966318"/>
              <a:ext cx="815360" cy="815360"/>
            </a:xfrm>
            <a:prstGeom prst="ellipse">
              <a:avLst/>
            </a:prstGeom>
            <a:solidFill>
              <a:srgbClr val="FCC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3217002" y="3842192"/>
            <a:ext cx="897943" cy="897941"/>
            <a:chOff x="2243336" y="814469"/>
            <a:chExt cx="1119061" cy="1119058"/>
          </a:xfrm>
        </p:grpSpPr>
        <p:sp>
          <p:nvSpPr>
            <p:cNvPr id="74" name="椭圆 73"/>
            <p:cNvSpPr/>
            <p:nvPr/>
          </p:nvSpPr>
          <p:spPr>
            <a:xfrm>
              <a:off x="2243336" y="814469"/>
              <a:ext cx="1119061" cy="1119058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5" name="椭圆 74"/>
            <p:cNvSpPr/>
            <p:nvPr/>
          </p:nvSpPr>
          <p:spPr>
            <a:xfrm>
              <a:off x="2395186" y="966318"/>
              <a:ext cx="815360" cy="815360"/>
            </a:xfrm>
            <a:prstGeom prst="ellipse">
              <a:avLst/>
            </a:prstGeom>
            <a:solidFill>
              <a:srgbClr val="FCC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3212470" y="2180513"/>
            <a:ext cx="897943" cy="897941"/>
            <a:chOff x="2243336" y="814469"/>
            <a:chExt cx="1119061" cy="1119058"/>
          </a:xfrm>
        </p:grpSpPr>
        <p:sp>
          <p:nvSpPr>
            <p:cNvPr id="70" name="椭圆 69"/>
            <p:cNvSpPr/>
            <p:nvPr/>
          </p:nvSpPr>
          <p:spPr>
            <a:xfrm>
              <a:off x="2243336" y="814469"/>
              <a:ext cx="1119061" cy="1119058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2395186" y="966318"/>
              <a:ext cx="815360" cy="815360"/>
            </a:xfrm>
            <a:prstGeom prst="ellipse">
              <a:avLst/>
            </a:prstGeom>
            <a:solidFill>
              <a:srgbClr val="FCC0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3" name="Freeform 7"/>
          <p:cNvSpPr/>
          <p:nvPr/>
        </p:nvSpPr>
        <p:spPr bwMode="auto">
          <a:xfrm>
            <a:off x="4591325" y="1424674"/>
            <a:ext cx="2955926" cy="3183306"/>
          </a:xfrm>
          <a:custGeom>
            <a:gdLst>
              <a:gd name="T0" fmla="*/ 259 w 908"/>
              <a:gd name="T1" fmla="*/ 978 h 978"/>
              <a:gd name="T2" fmla="*/ 212 w 908"/>
              <a:gd name="T3" fmla="*/ 904 h 978"/>
              <a:gd name="T4" fmla="*/ 199 w 908"/>
              <a:gd name="T5" fmla="*/ 800 h 978"/>
              <a:gd name="T6" fmla="*/ 131 w 908"/>
              <a:gd name="T7" fmla="*/ 684 h 978"/>
              <a:gd name="T8" fmla="*/ 62 w 908"/>
              <a:gd name="T9" fmla="*/ 314 h 978"/>
              <a:gd name="T10" fmla="*/ 386 w 908"/>
              <a:gd name="T11" fmla="*/ 46 h 978"/>
              <a:gd name="T12" fmla="*/ 794 w 908"/>
              <a:gd name="T13" fmla="*/ 254 h 978"/>
              <a:gd name="T14" fmla="*/ 767 w 908"/>
              <a:gd name="T15" fmla="*/ 654 h 978"/>
              <a:gd name="T16" fmla="*/ 695 w 908"/>
              <a:gd name="T17" fmla="*/ 776 h 978"/>
              <a:gd name="T18" fmla="*/ 670 w 908"/>
              <a:gd name="T19" fmla="*/ 864 h 978"/>
              <a:gd name="T20" fmla="*/ 626 w 908"/>
              <a:gd name="T21" fmla="*/ 978 h 978"/>
              <a:gd name="T22" fmla="*/ 259 w 908"/>
              <a:gd name="T23" fmla="*/ 978 h 97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06" h="978">
                <a:moveTo>
                  <a:pt x="259" y="978"/>
                </a:moveTo>
                <a:cubicBezTo>
                  <a:pt x="259" y="978"/>
                  <a:pt x="230" y="978"/>
                  <a:pt x="212" y="904"/>
                </a:cubicBezTo>
                <a:cubicBezTo>
                  <a:pt x="212" y="904"/>
                  <a:pt x="212" y="834"/>
                  <a:pt x="199" y="800"/>
                </a:cubicBezTo>
                <a:cubicBezTo>
                  <a:pt x="199" y="800"/>
                  <a:pt x="167" y="719"/>
                  <a:pt x="131" y="684"/>
                </a:cubicBezTo>
                <a:cubicBezTo>
                  <a:pt x="131" y="684"/>
                  <a:pt x="0" y="519"/>
                  <a:pt x="62" y="314"/>
                </a:cubicBezTo>
                <a:cubicBezTo>
                  <a:pt x="62" y="314"/>
                  <a:pt x="147" y="70"/>
                  <a:pt x="386" y="46"/>
                </a:cubicBezTo>
                <a:cubicBezTo>
                  <a:pt x="386" y="46"/>
                  <a:pt x="655" y="0"/>
                  <a:pt x="794" y="254"/>
                </a:cubicBezTo>
                <a:cubicBezTo>
                  <a:pt x="794" y="254"/>
                  <a:pt x="908" y="451"/>
                  <a:pt x="767" y="654"/>
                </a:cubicBezTo>
                <a:cubicBezTo>
                  <a:pt x="767" y="654"/>
                  <a:pt x="704" y="763"/>
                  <a:pt x="695" y="776"/>
                </a:cubicBezTo>
                <a:cubicBezTo>
                  <a:pt x="695" y="776"/>
                  <a:pt x="668" y="819"/>
                  <a:pt x="670" y="864"/>
                </a:cubicBezTo>
                <a:cubicBezTo>
                  <a:pt x="670" y="864"/>
                  <a:pt x="675" y="950"/>
                  <a:pt x="626" y="978"/>
                </a:cubicBezTo>
                <a:lnTo>
                  <a:pt x="259" y="978"/>
                </a:lnTo>
                <a:close/>
              </a:path>
            </a:pathLst>
          </a:custGeom>
          <a:solidFill>
            <a:srgbClr val="FCC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4" name="Freeform 8"/>
          <p:cNvSpPr/>
          <p:nvPr/>
        </p:nvSpPr>
        <p:spPr bwMode="auto">
          <a:xfrm>
            <a:off x="4902765" y="2722801"/>
            <a:ext cx="570514" cy="556734"/>
          </a:xfrm>
          <a:custGeom>
            <a:gdLst>
              <a:gd name="T0" fmla="*/ 160 w 175"/>
              <a:gd name="T1" fmla="*/ 152 h 171"/>
              <a:gd name="T2" fmla="*/ 175 w 175"/>
              <a:gd name="T3" fmla="*/ 93 h 171"/>
              <a:gd name="T4" fmla="*/ 0 w 175"/>
              <a:gd name="T5" fmla="*/ 76 h 171"/>
              <a:gd name="T6" fmla="*/ 160 w 175"/>
              <a:gd name="T7" fmla="*/ 152 h 1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5" h="171">
                <a:moveTo>
                  <a:pt x="160" y="152"/>
                </a:moveTo>
                <a:cubicBezTo>
                  <a:pt x="160" y="152"/>
                  <a:pt x="166" y="107"/>
                  <a:pt x="175" y="93"/>
                </a:cubicBezTo>
                <a:cubicBezTo>
                  <a:pt x="175" y="93"/>
                  <a:pt x="96" y="0"/>
                  <a:pt x="0" y="76"/>
                </a:cubicBezTo>
                <a:cubicBezTo>
                  <a:pt x="0" y="76"/>
                  <a:pt x="32" y="171"/>
                  <a:pt x="160" y="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5" name="Freeform 9"/>
          <p:cNvSpPr/>
          <p:nvPr/>
        </p:nvSpPr>
        <p:spPr bwMode="auto">
          <a:xfrm>
            <a:off x="4844887" y="2046177"/>
            <a:ext cx="1400103" cy="921918"/>
          </a:xfrm>
          <a:custGeom>
            <a:gdLst>
              <a:gd name="T0" fmla="*/ 202 w 430"/>
              <a:gd name="T1" fmla="*/ 283 h 283"/>
              <a:gd name="T2" fmla="*/ 304 w 430"/>
              <a:gd name="T3" fmla="*/ 240 h 283"/>
              <a:gd name="T4" fmla="*/ 430 w 430"/>
              <a:gd name="T5" fmla="*/ 151 h 283"/>
              <a:gd name="T6" fmla="*/ 316 w 430"/>
              <a:gd name="T7" fmla="*/ 107 h 283"/>
              <a:gd name="T8" fmla="*/ 176 w 430"/>
              <a:gd name="T9" fmla="*/ 8 h 283"/>
              <a:gd name="T10" fmla="*/ 60 w 430"/>
              <a:gd name="T11" fmla="*/ 125 h 283"/>
              <a:gd name="T12" fmla="*/ 5 w 430"/>
              <a:gd name="T13" fmla="*/ 261 h 283"/>
              <a:gd name="T14" fmla="*/ 202 w 430"/>
              <a:gd name="T15" fmla="*/ 283 h 2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30" h="283">
                <a:moveTo>
                  <a:pt x="202" y="283"/>
                </a:moveTo>
                <a:cubicBezTo>
                  <a:pt x="202" y="283"/>
                  <a:pt x="229" y="243"/>
                  <a:pt x="304" y="240"/>
                </a:cubicBezTo>
                <a:cubicBezTo>
                  <a:pt x="304" y="240"/>
                  <a:pt x="422" y="249"/>
                  <a:pt x="430" y="151"/>
                </a:cubicBezTo>
                <a:cubicBezTo>
                  <a:pt x="430" y="151"/>
                  <a:pt x="413" y="68"/>
                  <a:pt x="316" y="107"/>
                </a:cubicBezTo>
                <a:cubicBezTo>
                  <a:pt x="316" y="107"/>
                  <a:pt x="249" y="0"/>
                  <a:pt x="176" y="8"/>
                </a:cubicBezTo>
                <a:cubicBezTo>
                  <a:pt x="176" y="8"/>
                  <a:pt x="77" y="27"/>
                  <a:pt x="60" y="125"/>
                </a:cubicBezTo>
                <a:cubicBezTo>
                  <a:pt x="60" y="125"/>
                  <a:pt x="0" y="148"/>
                  <a:pt x="5" y="261"/>
                </a:cubicBezTo>
                <a:cubicBezTo>
                  <a:pt x="5" y="261"/>
                  <a:pt x="117" y="187"/>
                  <a:pt x="202" y="2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6" name="Freeform 10"/>
          <p:cNvSpPr/>
          <p:nvPr/>
        </p:nvSpPr>
        <p:spPr bwMode="auto">
          <a:xfrm>
            <a:off x="5550451" y="1776078"/>
            <a:ext cx="1435932" cy="742771"/>
          </a:xfrm>
          <a:custGeom>
            <a:gdLst>
              <a:gd name="T0" fmla="*/ 0 w 441"/>
              <a:gd name="T1" fmla="*/ 78 h 228"/>
              <a:gd name="T2" fmla="*/ 104 w 441"/>
              <a:gd name="T3" fmla="*/ 167 h 228"/>
              <a:gd name="T4" fmla="*/ 229 w 441"/>
              <a:gd name="T5" fmla="*/ 228 h 228"/>
              <a:gd name="T6" fmla="*/ 292 w 441"/>
              <a:gd name="T7" fmla="*/ 228 h 228"/>
              <a:gd name="T8" fmla="*/ 351 w 441"/>
              <a:gd name="T9" fmla="*/ 196 h 228"/>
              <a:gd name="T10" fmla="*/ 311 w 441"/>
              <a:gd name="T11" fmla="*/ 60 h 228"/>
              <a:gd name="T12" fmla="*/ 181 w 441"/>
              <a:gd name="T13" fmla="*/ 54 h 228"/>
              <a:gd name="T14" fmla="*/ 0 w 441"/>
              <a:gd name="T15" fmla="*/ 78 h 22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1" h="228">
                <a:moveTo>
                  <a:pt x="0" y="78"/>
                </a:moveTo>
                <a:cubicBezTo>
                  <a:pt x="0" y="78"/>
                  <a:pt x="75" y="104"/>
                  <a:pt x="104" y="167"/>
                </a:cubicBezTo>
                <a:cubicBezTo>
                  <a:pt x="104" y="167"/>
                  <a:pt x="217" y="140"/>
                  <a:pt x="229" y="228"/>
                </a:cubicBezTo>
                <a:cubicBezTo>
                  <a:pt x="292" y="228"/>
                  <a:pt x="292" y="228"/>
                  <a:pt x="292" y="228"/>
                </a:cubicBezTo>
                <a:cubicBezTo>
                  <a:pt x="292" y="228"/>
                  <a:pt x="299" y="194"/>
                  <a:pt x="351" y="196"/>
                </a:cubicBezTo>
                <a:cubicBezTo>
                  <a:pt x="351" y="196"/>
                  <a:pt x="441" y="155"/>
                  <a:pt x="311" y="60"/>
                </a:cubicBezTo>
                <a:cubicBezTo>
                  <a:pt x="311" y="60"/>
                  <a:pt x="240" y="30"/>
                  <a:pt x="181" y="54"/>
                </a:cubicBezTo>
                <a:cubicBezTo>
                  <a:pt x="181" y="54"/>
                  <a:pt x="93" y="0"/>
                  <a:pt x="0" y="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>
            <a:off x="6541272" y="2254263"/>
            <a:ext cx="751039" cy="738637"/>
          </a:xfrm>
          <a:custGeom>
            <a:gdLst>
              <a:gd name="T0" fmla="*/ 93 w 231"/>
              <a:gd name="T1" fmla="*/ 0 h 227"/>
              <a:gd name="T2" fmla="*/ 40 w 231"/>
              <a:gd name="T3" fmla="*/ 67 h 227"/>
              <a:gd name="T4" fmla="*/ 23 w 231"/>
              <a:gd name="T5" fmla="*/ 93 h 227"/>
              <a:gd name="T6" fmla="*/ 94 w 231"/>
              <a:gd name="T7" fmla="*/ 196 h 227"/>
              <a:gd name="T8" fmla="*/ 168 w 231"/>
              <a:gd name="T9" fmla="*/ 227 h 227"/>
              <a:gd name="T10" fmla="*/ 93 w 231"/>
              <a:gd name="T11" fmla="*/ 0 h 2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1" h="226">
                <a:moveTo>
                  <a:pt x="93" y="0"/>
                </a:moveTo>
                <a:cubicBezTo>
                  <a:pt x="93" y="0"/>
                  <a:pt x="105" y="52"/>
                  <a:pt x="40" y="67"/>
                </a:cubicBezTo>
                <a:cubicBezTo>
                  <a:pt x="40" y="67"/>
                  <a:pt x="0" y="87"/>
                  <a:pt x="23" y="93"/>
                </a:cubicBezTo>
                <a:cubicBezTo>
                  <a:pt x="23" y="93"/>
                  <a:pt x="74" y="107"/>
                  <a:pt x="94" y="196"/>
                </a:cubicBezTo>
                <a:cubicBezTo>
                  <a:pt x="94" y="196"/>
                  <a:pt x="151" y="203"/>
                  <a:pt x="168" y="227"/>
                </a:cubicBezTo>
                <a:cubicBezTo>
                  <a:pt x="168" y="227"/>
                  <a:pt x="231" y="77"/>
                  <a:pt x="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" name="Freeform 12"/>
          <p:cNvSpPr/>
          <p:nvPr/>
        </p:nvSpPr>
        <p:spPr bwMode="auto">
          <a:xfrm>
            <a:off x="5469145" y="2471995"/>
            <a:ext cx="1641262" cy="1344981"/>
          </a:xfrm>
          <a:custGeom>
            <a:gdLst>
              <a:gd name="T0" fmla="*/ 396 w 504"/>
              <a:gd name="T1" fmla="*/ 397 h 413"/>
              <a:gd name="T2" fmla="*/ 374 w 504"/>
              <a:gd name="T3" fmla="*/ 413 h 413"/>
              <a:gd name="T4" fmla="*/ 238 w 504"/>
              <a:gd name="T5" fmla="*/ 288 h 413"/>
              <a:gd name="T6" fmla="*/ 164 w 504"/>
              <a:gd name="T7" fmla="*/ 278 h 413"/>
              <a:gd name="T8" fmla="*/ 10 w 504"/>
              <a:gd name="T9" fmla="*/ 229 h 413"/>
              <a:gd name="T10" fmla="*/ 85 w 504"/>
              <a:gd name="T11" fmla="*/ 130 h 413"/>
              <a:gd name="T12" fmla="*/ 254 w 504"/>
              <a:gd name="T13" fmla="*/ 40 h 413"/>
              <a:gd name="T14" fmla="*/ 406 w 504"/>
              <a:gd name="T15" fmla="*/ 130 h 413"/>
              <a:gd name="T16" fmla="*/ 364 w 504"/>
              <a:gd name="T17" fmla="*/ 223 h 413"/>
              <a:gd name="T18" fmla="*/ 380 w 504"/>
              <a:gd name="T19" fmla="*/ 213 h 413"/>
              <a:gd name="T20" fmla="*/ 428 w 504"/>
              <a:gd name="T21" fmla="*/ 152 h 413"/>
              <a:gd name="T22" fmla="*/ 494 w 504"/>
              <a:gd name="T23" fmla="*/ 188 h 413"/>
              <a:gd name="T24" fmla="*/ 360 w 504"/>
              <a:gd name="T25" fmla="*/ 322 h 413"/>
              <a:gd name="T26" fmla="*/ 396 w 504"/>
              <a:gd name="T27" fmla="*/ 397 h 4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02" h="412">
                <a:moveTo>
                  <a:pt x="396" y="397"/>
                </a:moveTo>
                <a:cubicBezTo>
                  <a:pt x="374" y="413"/>
                  <a:pt x="374" y="413"/>
                  <a:pt x="374" y="413"/>
                </a:cubicBezTo>
                <a:cubicBezTo>
                  <a:pt x="374" y="413"/>
                  <a:pt x="280" y="408"/>
                  <a:pt x="238" y="288"/>
                </a:cubicBezTo>
                <a:cubicBezTo>
                  <a:pt x="238" y="288"/>
                  <a:pt x="186" y="304"/>
                  <a:pt x="164" y="278"/>
                </a:cubicBezTo>
                <a:cubicBezTo>
                  <a:pt x="164" y="278"/>
                  <a:pt x="70" y="333"/>
                  <a:pt x="10" y="229"/>
                </a:cubicBezTo>
                <a:cubicBezTo>
                  <a:pt x="10" y="229"/>
                  <a:pt x="0" y="149"/>
                  <a:pt x="85" y="130"/>
                </a:cubicBezTo>
                <a:cubicBezTo>
                  <a:pt x="85" y="130"/>
                  <a:pt x="229" y="146"/>
                  <a:pt x="254" y="40"/>
                </a:cubicBezTo>
                <a:cubicBezTo>
                  <a:pt x="254" y="40"/>
                  <a:pt x="373" y="0"/>
                  <a:pt x="406" y="130"/>
                </a:cubicBezTo>
                <a:cubicBezTo>
                  <a:pt x="406" y="130"/>
                  <a:pt x="340" y="155"/>
                  <a:pt x="364" y="223"/>
                </a:cubicBezTo>
                <a:cubicBezTo>
                  <a:pt x="364" y="223"/>
                  <a:pt x="377" y="229"/>
                  <a:pt x="380" y="213"/>
                </a:cubicBezTo>
                <a:cubicBezTo>
                  <a:pt x="380" y="213"/>
                  <a:pt x="366" y="151"/>
                  <a:pt x="428" y="152"/>
                </a:cubicBezTo>
                <a:cubicBezTo>
                  <a:pt x="428" y="152"/>
                  <a:pt x="482" y="158"/>
                  <a:pt x="494" y="188"/>
                </a:cubicBezTo>
                <a:cubicBezTo>
                  <a:pt x="494" y="188"/>
                  <a:pt x="504" y="293"/>
                  <a:pt x="360" y="322"/>
                </a:cubicBezTo>
                <a:cubicBezTo>
                  <a:pt x="360" y="322"/>
                  <a:pt x="340" y="368"/>
                  <a:pt x="396" y="3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370787" y="4604615"/>
            <a:ext cx="1352304" cy="1116829"/>
            <a:chOff x="4350532" y="1811995"/>
            <a:chExt cx="3661868" cy="2622287"/>
          </a:xfrm>
          <a:effectLst/>
        </p:grpSpPr>
        <p:sp>
          <p:nvSpPr>
            <p:cNvPr id="12" name="Freeform 36"/>
            <p:cNvSpPr/>
            <p:nvPr/>
          </p:nvSpPr>
          <p:spPr bwMode="auto">
            <a:xfrm>
              <a:off x="4539997" y="3410609"/>
              <a:ext cx="3282939" cy="162892"/>
            </a:xfrm>
            <a:custGeom>
              <a:gdLst>
                <a:gd name="connsiteX0" fmla="*/ 3282939 w 3282939"/>
                <a:gd name="connsiteY0" fmla="*/ 0 h 145976"/>
                <a:gd name="connsiteX1" fmla="*/ 3202017 w 3282939"/>
                <a:gd name="connsiteY1" fmla="*/ 103183 h 145976"/>
                <a:gd name="connsiteX2" fmla="*/ 3217148 w 3282939"/>
                <a:gd name="connsiteY2" fmla="*/ 145976 h 145976"/>
                <a:gd name="connsiteX3" fmla="*/ 15867 w 3282939"/>
                <a:gd name="connsiteY3" fmla="*/ 144596 h 145976"/>
                <a:gd name="connsiteX4" fmla="*/ 0 w 3282939"/>
                <a:gd name="connsiteY4" fmla="*/ 145014 h 145976"/>
                <a:gd name="connsiteX5" fmla="*/ 3272779 w 3282939"/>
                <a:gd name="connsiteY5" fmla="*/ 7967 h 145976"/>
                <a:gd name="connsiteX6" fmla="*/ 3272779 w 3282939"/>
                <a:gd name="connsiteY6" fmla="*/ 7967 h 151326"/>
                <a:gd name="connsiteX7" fmla="*/ 13528 w 3282939"/>
                <a:gd name="connsiteY7" fmla="*/ 151326 h 340225"/>
                <a:gd name="connsiteX8" fmla="*/ 0 w 3282939"/>
                <a:gd name="connsiteY8" fmla="*/ 145014 h 340225"/>
                <a:gd name="connsiteX9" fmla="*/ 3282939 w 3282939"/>
                <a:gd name="connsiteY9" fmla="*/ 0 h 340225"/>
                <a:gd name="connsiteX10" fmla="*/ 3282939 w 3282939"/>
                <a:gd name="connsiteY10" fmla="*/ 0 h 340225"/>
                <a:gd name="connsiteX11" fmla="*/ 13528 w 3282939"/>
                <a:gd name="connsiteY11" fmla="*/ 151326 h 340225"/>
                <a:gd name="connsiteX12" fmla="*/ 0 w 3282939"/>
                <a:gd name="connsiteY12" fmla="*/ 145014 h 340225"/>
                <a:gd name="connsiteX13" fmla="*/ 3282939 w 3282939"/>
                <a:gd name="connsiteY13" fmla="*/ 0 h 34022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82939" h="145976">
                  <a:close/>
                  <a:moveTo>
                    <a:pt x="3282939" y="0"/>
                  </a:moveTo>
                  <a:cubicBezTo>
                    <a:pt x="3192270" y="39034"/>
                    <a:pt x="3202013" y="103156"/>
                    <a:pt x="3202017" y="103183"/>
                  </a:cubicBezTo>
                  <a:cubicBezTo>
                    <a:pt x="3202746" y="119931"/>
                    <a:pt x="3208611" y="134207"/>
                    <a:pt x="3217148" y="145976"/>
                  </a:cubicBezTo>
                  <a:lnTo>
                    <a:pt x="15867" y="144596"/>
                  </a:lnTo>
                  <a:lnTo>
                    <a:pt x="0" y="145014"/>
                  </a:lnTo>
                  <a:lnTo>
                    <a:pt x="3272779" y="7967"/>
                  </a:lnTo>
                </a:path>
              </a:pathLst>
            </a:custGeom>
            <a:gradFill flip="none" rotWithShape="1">
              <a:gsLst>
                <a:gs pos="0">
                  <a:srgbClr val="494949"/>
                </a:gs>
                <a:gs pos="100000">
                  <a:srgbClr val="9D9D9D"/>
                </a:gs>
              </a:gsLst>
              <a:lin ang="16200000" scaled="1"/>
            </a:gradFill>
            <a:ln w="9525">
              <a:solidFill>
                <a:srgbClr val="4949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" name="Freeform 38"/>
            <p:cNvSpPr/>
            <p:nvPr/>
          </p:nvSpPr>
          <p:spPr bwMode="auto">
            <a:xfrm>
              <a:off x="4548266" y="3630966"/>
              <a:ext cx="3266400" cy="534674"/>
            </a:xfrm>
            <a:custGeom>
              <a:gdLst>
                <a:gd name="T0" fmla="*/ 20 w 2341"/>
                <a:gd name="T1" fmla="*/ 0 h 376"/>
                <a:gd name="T2" fmla="*/ 4 w 2341"/>
                <a:gd name="T3" fmla="*/ 69 h 376"/>
                <a:gd name="T4" fmla="*/ 317 w 2341"/>
                <a:gd name="T5" fmla="*/ 376 h 376"/>
                <a:gd name="T6" fmla="*/ 2026 w 2341"/>
                <a:gd name="T7" fmla="*/ 376 h 376"/>
                <a:gd name="T8" fmla="*/ 2341 w 2341"/>
                <a:gd name="T9" fmla="*/ 59 h 376"/>
                <a:gd name="T10" fmla="*/ 2340 w 2341"/>
                <a:gd name="T11" fmla="*/ 1 h 376"/>
                <a:gd name="T12" fmla="*/ 20 w 2341"/>
                <a:gd name="T13" fmla="*/ 0 h 3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1" h="376">
                  <a:moveTo>
                    <a:pt x="20" y="0"/>
                  </a:moveTo>
                  <a:cubicBezTo>
                    <a:pt x="20" y="0"/>
                    <a:pt x="0" y="55"/>
                    <a:pt x="4" y="69"/>
                  </a:cubicBezTo>
                  <a:cubicBezTo>
                    <a:pt x="4" y="69"/>
                    <a:pt x="15" y="168"/>
                    <a:pt x="317" y="376"/>
                  </a:cubicBezTo>
                  <a:cubicBezTo>
                    <a:pt x="2026" y="376"/>
                    <a:pt x="2026" y="376"/>
                    <a:pt x="2026" y="376"/>
                  </a:cubicBezTo>
                  <a:cubicBezTo>
                    <a:pt x="2026" y="376"/>
                    <a:pt x="2330" y="167"/>
                    <a:pt x="2341" y="59"/>
                  </a:cubicBezTo>
                  <a:cubicBezTo>
                    <a:pt x="2340" y="1"/>
                    <a:pt x="2340" y="1"/>
                    <a:pt x="2340" y="1"/>
                  </a:cubicBezTo>
                  <a:lnTo>
                    <a:pt x="20" y="0"/>
                  </a:lnTo>
                  <a:close/>
                </a:path>
              </a:pathLst>
            </a:custGeom>
            <a:gradFill flip="none" rotWithShape="1">
              <a:gsLst>
                <a:gs pos="51000">
                  <a:schemeClr val="bg1">
                    <a:alpha val="76000"/>
                  </a:schemeClr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</a:gradFill>
            <a:ln w="9525"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Freeform 38"/>
            <p:cNvSpPr/>
            <p:nvPr/>
          </p:nvSpPr>
          <p:spPr bwMode="auto">
            <a:xfrm>
              <a:off x="4527833" y="3574415"/>
              <a:ext cx="3266400" cy="524514"/>
            </a:xfrm>
            <a:custGeom>
              <a:gdLst>
                <a:gd name="T0" fmla="*/ 20 w 2341"/>
                <a:gd name="T1" fmla="*/ 0 h 376"/>
                <a:gd name="T2" fmla="*/ 4 w 2341"/>
                <a:gd name="T3" fmla="*/ 69 h 376"/>
                <a:gd name="T4" fmla="*/ 317 w 2341"/>
                <a:gd name="T5" fmla="*/ 376 h 376"/>
                <a:gd name="T6" fmla="*/ 2026 w 2341"/>
                <a:gd name="T7" fmla="*/ 376 h 376"/>
                <a:gd name="T8" fmla="*/ 2341 w 2341"/>
                <a:gd name="T9" fmla="*/ 59 h 376"/>
                <a:gd name="T10" fmla="*/ 2340 w 2341"/>
                <a:gd name="T11" fmla="*/ 1 h 376"/>
                <a:gd name="T12" fmla="*/ 20 w 2341"/>
                <a:gd name="T13" fmla="*/ 0 h 3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1" h="376">
                  <a:moveTo>
                    <a:pt x="20" y="0"/>
                  </a:moveTo>
                  <a:cubicBezTo>
                    <a:pt x="20" y="0"/>
                    <a:pt x="0" y="55"/>
                    <a:pt x="4" y="69"/>
                  </a:cubicBezTo>
                  <a:cubicBezTo>
                    <a:pt x="4" y="69"/>
                    <a:pt x="15" y="168"/>
                    <a:pt x="317" y="376"/>
                  </a:cubicBezTo>
                  <a:cubicBezTo>
                    <a:pt x="2026" y="376"/>
                    <a:pt x="2026" y="376"/>
                    <a:pt x="2026" y="376"/>
                  </a:cubicBezTo>
                  <a:cubicBezTo>
                    <a:pt x="2026" y="376"/>
                    <a:pt x="2330" y="167"/>
                    <a:pt x="2341" y="59"/>
                  </a:cubicBezTo>
                  <a:cubicBezTo>
                    <a:pt x="2340" y="1"/>
                    <a:pt x="2340" y="1"/>
                    <a:pt x="2340" y="1"/>
                  </a:cubicBezTo>
                  <a:lnTo>
                    <a:pt x="20" y="0"/>
                  </a:lnTo>
                  <a:close/>
                </a:path>
              </a:pathLst>
            </a:custGeom>
            <a:gradFill flip="none" rotWithShape="1">
              <a:gsLst>
                <a:gs pos="833">
                  <a:srgbClr val="494949"/>
                </a:gs>
                <a:gs pos="59000">
                  <a:srgbClr val="9D9D9D"/>
                </a:gs>
                <a:gs pos="100000">
                  <a:srgbClr val="5E5E5E"/>
                </a:gs>
              </a:gsLst>
              <a:lin ang="0" scaled="1"/>
            </a:gradFill>
            <a:ln w="9525">
              <a:solidFill>
                <a:srgbClr val="5E5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矩形 2788"/>
            <p:cNvSpPr/>
            <p:nvPr/>
          </p:nvSpPr>
          <p:spPr>
            <a:xfrm rot="1283126">
              <a:off x="4475511" y="3459588"/>
              <a:ext cx="3292758" cy="452993"/>
            </a:xfrm>
            <a:custGeom>
              <a:gdLst>
                <a:gd name="connsiteX0" fmla="*/ 340565 w 6236541"/>
                <a:gd name="connsiteY0" fmla="*/ 0 h 237842"/>
                <a:gd name="connsiteX1" fmla="*/ 6058376 w 6236541"/>
                <a:gd name="connsiteY1" fmla="*/ 0 h 237842"/>
                <a:gd name="connsiteX2" fmla="*/ 6058376 w 6236541"/>
                <a:gd name="connsiteY2" fmla="*/ 237842 h 237842"/>
                <a:gd name="connsiteX3" fmla="*/ 114323 w 6236541"/>
                <a:gd name="connsiteY3" fmla="*/ 200134 h 237842"/>
                <a:gd name="connsiteX4" fmla="*/ 340565 w 6236541"/>
                <a:gd name="connsiteY4" fmla="*/ 0 h 23784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36541" h="237842">
                  <a:moveTo>
                    <a:pt x="340565" y="0"/>
                  </a:moveTo>
                  <a:lnTo>
                    <a:pt x="6058376" y="0"/>
                  </a:lnTo>
                  <a:cubicBezTo>
                    <a:pt x="6407167" y="154695"/>
                    <a:pt x="6152644" y="158561"/>
                    <a:pt x="6058376" y="237842"/>
                  </a:cubicBezTo>
                  <a:lnTo>
                    <a:pt x="114323" y="200134"/>
                  </a:lnTo>
                  <a:cubicBezTo>
                    <a:pt x="-165338" y="86289"/>
                    <a:pt x="130034" y="19577"/>
                    <a:pt x="340565" y="0"/>
                  </a:cubicBezTo>
                  <a:close/>
                </a:path>
              </a:pathLst>
            </a:custGeom>
            <a:gradFill flip="none" rotWithShape="0">
              <a:gsLst>
                <a:gs pos="87000">
                  <a:schemeClr val="bg1">
                    <a:lumMod val="65000"/>
                  </a:schemeClr>
                </a:gs>
                <a:gs pos="16000">
                  <a:schemeClr val="bg1">
                    <a:lumMod val="75000"/>
                  </a:schemeClr>
                </a:gs>
                <a:gs pos="0">
                  <a:srgbClr val="5E5E5E"/>
                </a:gs>
                <a:gs pos="49000">
                  <a:schemeClr val="bg1"/>
                </a:gs>
                <a:gs pos="100000">
                  <a:srgbClr val="494949"/>
                </a:gs>
              </a:gsLst>
              <a:lin ang="16200000" scaled="1"/>
            </a:gradFill>
            <a:ln>
              <a:noFill/>
            </a:ln>
            <a:effectLst>
              <a:softEdge rad="127000"/>
            </a:effectLst>
            <a:scene3d>
              <a:camera prst="orthographicFront">
                <a:rot lat="2683488" lon="21466804" rev="1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4350532" y="1811995"/>
              <a:ext cx="3661868" cy="598986"/>
              <a:chOff x="4350532" y="2259168"/>
              <a:chExt cx="3661868" cy="598986"/>
            </a:xfrm>
          </p:grpSpPr>
          <p:sp>
            <p:nvSpPr>
              <p:cNvPr id="31" name="Freeform 35"/>
              <p:cNvSpPr/>
              <p:nvPr/>
            </p:nvSpPr>
            <p:spPr bwMode="auto">
              <a:xfrm>
                <a:off x="4466938" y="2451774"/>
                <a:ext cx="3396347" cy="406380"/>
              </a:xfrm>
              <a:custGeom>
                <a:gdLst>
                  <a:gd name="T0" fmla="*/ 1 w 2434"/>
                  <a:gd name="T1" fmla="*/ 0 h 291"/>
                  <a:gd name="T2" fmla="*/ 1 w 2434"/>
                  <a:gd name="T3" fmla="*/ 271 h 291"/>
                  <a:gd name="T4" fmla="*/ 41 w 2434"/>
                  <a:gd name="T5" fmla="*/ 291 h 291"/>
                  <a:gd name="T6" fmla="*/ 2383 w 2434"/>
                  <a:gd name="T7" fmla="*/ 189 h 291"/>
                  <a:gd name="T8" fmla="*/ 2430 w 2434"/>
                  <a:gd name="T9" fmla="*/ 140 h 291"/>
                  <a:gd name="T10" fmla="*/ 2430 w 2434"/>
                  <a:gd name="T11" fmla="*/ 0 h 291"/>
                  <a:gd name="T12" fmla="*/ 2322 w 2434"/>
                  <a:gd name="T13" fmla="*/ 21 h 291"/>
                  <a:gd name="T14" fmla="*/ 113 w 2434"/>
                  <a:gd name="T15" fmla="*/ 21 h 291"/>
                  <a:gd name="T16" fmla="*/ 1 w 2434"/>
                  <a:gd name="T17" fmla="*/ 0 h 2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34" h="291">
                    <a:moveTo>
                      <a:pt x="1" y="0"/>
                    </a:moveTo>
                    <a:cubicBezTo>
                      <a:pt x="1" y="271"/>
                      <a:pt x="1" y="271"/>
                      <a:pt x="1" y="271"/>
                    </a:cubicBezTo>
                    <a:cubicBezTo>
                      <a:pt x="1" y="271"/>
                      <a:pt x="0" y="291"/>
                      <a:pt x="41" y="291"/>
                    </a:cubicBezTo>
                    <a:cubicBezTo>
                      <a:pt x="82" y="291"/>
                      <a:pt x="2383" y="189"/>
                      <a:pt x="2383" y="189"/>
                    </a:cubicBezTo>
                    <a:cubicBezTo>
                      <a:pt x="2383" y="189"/>
                      <a:pt x="2434" y="185"/>
                      <a:pt x="2430" y="140"/>
                    </a:cubicBezTo>
                    <a:cubicBezTo>
                      <a:pt x="2430" y="0"/>
                      <a:pt x="2430" y="0"/>
                      <a:pt x="2430" y="0"/>
                    </a:cubicBezTo>
                    <a:cubicBezTo>
                      <a:pt x="2430" y="0"/>
                      <a:pt x="2404" y="22"/>
                      <a:pt x="2322" y="21"/>
                    </a:cubicBezTo>
                    <a:cubicBezTo>
                      <a:pt x="113" y="21"/>
                      <a:pt x="113" y="21"/>
                      <a:pt x="113" y="21"/>
                    </a:cubicBezTo>
                    <a:cubicBezTo>
                      <a:pt x="113" y="21"/>
                      <a:pt x="44" y="28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494949"/>
                  </a:gs>
                  <a:gs pos="49000">
                    <a:schemeClr val="bg1"/>
                  </a:gs>
                  <a:gs pos="100000">
                    <a:srgbClr val="4C4C4C"/>
                  </a:gs>
                </a:gsLst>
                <a:lin ang="10800000" scaled="1"/>
              </a:gradFill>
              <a:ln w="12700">
                <a:solidFill>
                  <a:schemeClr val="tx1">
                    <a:alpha val="98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32" name="Freeform 40"/>
              <p:cNvSpPr/>
              <p:nvPr/>
            </p:nvSpPr>
            <p:spPr bwMode="auto">
              <a:xfrm>
                <a:off x="4376932" y="2259168"/>
                <a:ext cx="3570004" cy="238630"/>
              </a:xfrm>
              <a:custGeom>
                <a:gdLst>
                  <a:gd name="T0" fmla="*/ 153 w 2559"/>
                  <a:gd name="T1" fmla="*/ 7 h 171"/>
                  <a:gd name="T2" fmla="*/ 1 w 2559"/>
                  <a:gd name="T3" fmla="*/ 92 h 171"/>
                  <a:gd name="T4" fmla="*/ 144 w 2559"/>
                  <a:gd name="T5" fmla="*/ 171 h 171"/>
                  <a:gd name="T6" fmla="*/ 2399 w 2559"/>
                  <a:gd name="T7" fmla="*/ 171 h 171"/>
                  <a:gd name="T8" fmla="*/ 2551 w 2559"/>
                  <a:gd name="T9" fmla="*/ 94 h 171"/>
                  <a:gd name="T10" fmla="*/ 2399 w 2559"/>
                  <a:gd name="T11" fmla="*/ 7 h 171"/>
                  <a:gd name="T12" fmla="*/ 2398 w 2559"/>
                  <a:gd name="T13" fmla="*/ 7 h 171"/>
                  <a:gd name="T14" fmla="*/ 2399 w 2559"/>
                  <a:gd name="T15" fmla="*/ 7 h 171"/>
                  <a:gd name="T16" fmla="*/ 153 w 2559"/>
                  <a:gd name="T17" fmla="*/ 7 h 1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59" h="171">
                    <a:moveTo>
                      <a:pt x="153" y="7"/>
                    </a:moveTo>
                    <a:cubicBezTo>
                      <a:pt x="153" y="7"/>
                      <a:pt x="10" y="8"/>
                      <a:pt x="1" y="92"/>
                    </a:cubicBezTo>
                    <a:cubicBezTo>
                      <a:pt x="1" y="92"/>
                      <a:pt x="0" y="160"/>
                      <a:pt x="144" y="171"/>
                    </a:cubicBezTo>
                    <a:cubicBezTo>
                      <a:pt x="2399" y="171"/>
                      <a:pt x="2399" y="171"/>
                      <a:pt x="2399" y="171"/>
                    </a:cubicBezTo>
                    <a:cubicBezTo>
                      <a:pt x="2399" y="171"/>
                      <a:pt x="2544" y="169"/>
                      <a:pt x="2551" y="94"/>
                    </a:cubicBezTo>
                    <a:cubicBezTo>
                      <a:pt x="2551" y="94"/>
                      <a:pt x="2559" y="14"/>
                      <a:pt x="2399" y="7"/>
                    </a:cubicBezTo>
                    <a:cubicBezTo>
                      <a:pt x="2399" y="7"/>
                      <a:pt x="2399" y="7"/>
                      <a:pt x="2398" y="7"/>
                    </a:cubicBezTo>
                    <a:cubicBezTo>
                      <a:pt x="2240" y="0"/>
                      <a:pt x="2399" y="7"/>
                      <a:pt x="2399" y="7"/>
                    </a:cubicBezTo>
                    <a:lnTo>
                      <a:pt x="153" y="7"/>
                    </a:lnTo>
                    <a:close/>
                  </a:path>
                </a:pathLst>
              </a:custGeom>
              <a:gradFill>
                <a:gsLst>
                  <a:gs pos="15827">
                    <a:srgbClr val="717171"/>
                  </a:gs>
                  <a:gs pos="0">
                    <a:srgbClr val="2D3939"/>
                  </a:gs>
                  <a:gs pos="49000">
                    <a:srgbClr val="2D3939"/>
                  </a:gs>
                  <a:gs pos="100000">
                    <a:srgbClr val="4C4C4C"/>
                  </a:gs>
                </a:gsLst>
                <a:lin ang="162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矩形 2788"/>
              <p:cNvSpPr/>
              <p:nvPr/>
            </p:nvSpPr>
            <p:spPr>
              <a:xfrm>
                <a:off x="4350532" y="2274408"/>
                <a:ext cx="3661868" cy="261491"/>
              </a:xfrm>
              <a:custGeom>
                <a:gdLst>
                  <a:gd name="connsiteX0" fmla="*/ 340565 w 6236541"/>
                  <a:gd name="connsiteY0" fmla="*/ 0 h 237842"/>
                  <a:gd name="connsiteX1" fmla="*/ 6058376 w 6236541"/>
                  <a:gd name="connsiteY1" fmla="*/ 0 h 237842"/>
                  <a:gd name="connsiteX2" fmla="*/ 6058376 w 6236541"/>
                  <a:gd name="connsiteY2" fmla="*/ 237842 h 237842"/>
                  <a:gd name="connsiteX3" fmla="*/ 114323 w 6236541"/>
                  <a:gd name="connsiteY3" fmla="*/ 200134 h 237842"/>
                  <a:gd name="connsiteX4" fmla="*/ 340565 w 6236541"/>
                  <a:gd name="connsiteY4" fmla="*/ 0 h 23784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6541" h="237842">
                    <a:moveTo>
                      <a:pt x="340565" y="0"/>
                    </a:moveTo>
                    <a:lnTo>
                      <a:pt x="6058376" y="0"/>
                    </a:lnTo>
                    <a:cubicBezTo>
                      <a:pt x="6407167" y="154695"/>
                      <a:pt x="6152644" y="158561"/>
                      <a:pt x="6058376" y="237842"/>
                    </a:cubicBezTo>
                    <a:lnTo>
                      <a:pt x="114323" y="200134"/>
                    </a:lnTo>
                    <a:cubicBezTo>
                      <a:pt x="-165338" y="86289"/>
                      <a:pt x="130034" y="19577"/>
                      <a:pt x="340565" y="0"/>
                    </a:cubicBezTo>
                    <a:close/>
                  </a:path>
                </a:pathLst>
              </a:custGeom>
              <a:gradFill flip="none" rotWithShape="0">
                <a:gsLst>
                  <a:gs pos="87000">
                    <a:schemeClr val="bg1">
                      <a:lumMod val="65000"/>
                    </a:schemeClr>
                  </a:gs>
                  <a:gs pos="16000">
                    <a:schemeClr val="bg1">
                      <a:lumMod val="75000"/>
                    </a:schemeClr>
                  </a:gs>
                  <a:gs pos="0">
                    <a:schemeClr val="bg1">
                      <a:lumMod val="75000"/>
                      <a:alpha val="0"/>
                    </a:schemeClr>
                  </a:gs>
                  <a:gs pos="49000">
                    <a:schemeClr val="bg1"/>
                  </a:gs>
                  <a:gs pos="100000">
                    <a:schemeClr val="bg1">
                      <a:lumMod val="7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4513666" y="2274205"/>
              <a:ext cx="3282939" cy="340225"/>
              <a:chOff x="4513666" y="2710466"/>
              <a:chExt cx="3282939" cy="340225"/>
            </a:xfrm>
          </p:grpSpPr>
          <p:sp>
            <p:nvSpPr>
              <p:cNvPr id="29" name="Freeform 36"/>
              <p:cNvSpPr/>
              <p:nvPr/>
            </p:nvSpPr>
            <p:spPr bwMode="auto">
              <a:xfrm>
                <a:off x="4513666" y="2710466"/>
                <a:ext cx="3282939" cy="340225"/>
              </a:xfrm>
              <a:custGeom>
                <a:gdLst>
                  <a:gd name="T0" fmla="*/ 0 w 2353"/>
                  <a:gd name="T1" fmla="*/ 104 h 244"/>
                  <a:gd name="T2" fmla="*/ 59 w 2353"/>
                  <a:gd name="T3" fmla="*/ 172 h 244"/>
                  <a:gd name="T4" fmla="*/ 0 w 2353"/>
                  <a:gd name="T5" fmla="*/ 244 h 244"/>
                  <a:gd name="T6" fmla="*/ 2353 w 2353"/>
                  <a:gd name="T7" fmla="*/ 140 h 244"/>
                  <a:gd name="T8" fmla="*/ 2295 w 2353"/>
                  <a:gd name="T9" fmla="*/ 74 h 244"/>
                  <a:gd name="T10" fmla="*/ 2353 w 2353"/>
                  <a:gd name="T11" fmla="*/ 0 h 244"/>
                  <a:gd name="T12" fmla="*/ 0 w 2353"/>
                  <a:gd name="T13" fmla="*/ 104 h 2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3" h="244">
                    <a:moveTo>
                      <a:pt x="0" y="104"/>
                    </a:moveTo>
                    <a:cubicBezTo>
                      <a:pt x="0" y="104"/>
                      <a:pt x="55" y="124"/>
                      <a:pt x="59" y="172"/>
                    </a:cubicBezTo>
                    <a:cubicBezTo>
                      <a:pt x="59" y="172"/>
                      <a:pt x="60" y="222"/>
                      <a:pt x="0" y="244"/>
                    </a:cubicBezTo>
                    <a:cubicBezTo>
                      <a:pt x="2353" y="140"/>
                      <a:pt x="2353" y="140"/>
                      <a:pt x="2353" y="140"/>
                    </a:cubicBezTo>
                    <a:cubicBezTo>
                      <a:pt x="2353" y="140"/>
                      <a:pt x="2297" y="120"/>
                      <a:pt x="2295" y="74"/>
                    </a:cubicBezTo>
                    <a:cubicBezTo>
                      <a:pt x="2295" y="74"/>
                      <a:pt x="2288" y="28"/>
                      <a:pt x="2353" y="0"/>
                    </a:cubicBezTo>
                    <a:lnTo>
                      <a:pt x="0" y="104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rgbClr val="545454"/>
                  </a:gs>
                  <a:gs pos="70000">
                    <a:srgbClr val="545454"/>
                  </a:gs>
                  <a:gs pos="49000">
                    <a:srgbClr val="9D9D9D">
                      <a:alpha val="3000"/>
                    </a:srgbClr>
                  </a:gs>
                </a:gsLst>
                <a:lin ang="16080000" scaled="0"/>
              </a:gradFill>
              <a:ln w="9525">
                <a:solidFill>
                  <a:srgbClr val="5E5E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矩形 2788"/>
              <p:cNvSpPr/>
              <p:nvPr/>
            </p:nvSpPr>
            <p:spPr>
              <a:xfrm rot="21348992">
                <a:off x="4628996" y="2777337"/>
                <a:ext cx="3125312" cy="193465"/>
              </a:xfrm>
              <a:custGeom>
                <a:gdLst>
                  <a:gd name="connsiteX0" fmla="*/ 340565 w 6236541"/>
                  <a:gd name="connsiteY0" fmla="*/ 0 h 237842"/>
                  <a:gd name="connsiteX1" fmla="*/ 6058376 w 6236541"/>
                  <a:gd name="connsiteY1" fmla="*/ 0 h 237842"/>
                  <a:gd name="connsiteX2" fmla="*/ 6058376 w 6236541"/>
                  <a:gd name="connsiteY2" fmla="*/ 237842 h 237842"/>
                  <a:gd name="connsiteX3" fmla="*/ 114323 w 6236541"/>
                  <a:gd name="connsiteY3" fmla="*/ 200134 h 237842"/>
                  <a:gd name="connsiteX4" fmla="*/ 340565 w 6236541"/>
                  <a:gd name="connsiteY4" fmla="*/ 0 h 23784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6541" h="237842">
                    <a:moveTo>
                      <a:pt x="340565" y="0"/>
                    </a:moveTo>
                    <a:lnTo>
                      <a:pt x="6058376" y="0"/>
                    </a:lnTo>
                    <a:cubicBezTo>
                      <a:pt x="6407167" y="154695"/>
                      <a:pt x="6152644" y="158561"/>
                      <a:pt x="6058376" y="237842"/>
                    </a:cubicBezTo>
                    <a:lnTo>
                      <a:pt x="114323" y="200134"/>
                    </a:lnTo>
                    <a:cubicBezTo>
                      <a:pt x="-165338" y="86289"/>
                      <a:pt x="130034" y="19577"/>
                      <a:pt x="340565" y="0"/>
                    </a:cubicBezTo>
                    <a:close/>
                  </a:path>
                </a:pathLst>
              </a:custGeom>
              <a:gradFill flip="none" rotWithShape="0">
                <a:gsLst>
                  <a:gs pos="87000">
                    <a:schemeClr val="bg1">
                      <a:lumMod val="65000"/>
                    </a:schemeClr>
                  </a:gs>
                  <a:gs pos="16000">
                    <a:schemeClr val="bg1">
                      <a:lumMod val="75000"/>
                    </a:schemeClr>
                  </a:gs>
                  <a:gs pos="0">
                    <a:schemeClr val="bg1">
                      <a:lumMod val="75000"/>
                      <a:alpha val="0"/>
                    </a:schemeClr>
                  </a:gs>
                  <a:gs pos="49000">
                    <a:schemeClr val="bg1"/>
                  </a:gs>
                  <a:gs pos="100000">
                    <a:schemeClr val="bg1">
                      <a:lumMod val="7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softEdge rad="63500"/>
              </a:effectLst>
              <a:scene3d>
                <a:camera prst="orthographicFront">
                  <a:rot lat="1485327" lon="21548724" rev="21429784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4513666" y="2657696"/>
              <a:ext cx="3282939" cy="340225"/>
              <a:chOff x="4513666" y="2710466"/>
              <a:chExt cx="3282939" cy="340225"/>
            </a:xfrm>
          </p:grpSpPr>
          <p:sp>
            <p:nvSpPr>
              <p:cNvPr id="27" name="Freeform 36"/>
              <p:cNvSpPr/>
              <p:nvPr/>
            </p:nvSpPr>
            <p:spPr bwMode="auto">
              <a:xfrm>
                <a:off x="4513666" y="2710466"/>
                <a:ext cx="3282939" cy="340225"/>
              </a:xfrm>
              <a:custGeom>
                <a:gdLst>
                  <a:gd name="T0" fmla="*/ 0 w 2353"/>
                  <a:gd name="T1" fmla="*/ 104 h 244"/>
                  <a:gd name="T2" fmla="*/ 59 w 2353"/>
                  <a:gd name="T3" fmla="*/ 172 h 244"/>
                  <a:gd name="T4" fmla="*/ 0 w 2353"/>
                  <a:gd name="T5" fmla="*/ 244 h 244"/>
                  <a:gd name="T6" fmla="*/ 2353 w 2353"/>
                  <a:gd name="T7" fmla="*/ 140 h 244"/>
                  <a:gd name="T8" fmla="*/ 2295 w 2353"/>
                  <a:gd name="T9" fmla="*/ 74 h 244"/>
                  <a:gd name="T10" fmla="*/ 2353 w 2353"/>
                  <a:gd name="T11" fmla="*/ 0 h 244"/>
                  <a:gd name="T12" fmla="*/ 0 w 2353"/>
                  <a:gd name="T13" fmla="*/ 104 h 2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3" h="244">
                    <a:moveTo>
                      <a:pt x="0" y="104"/>
                    </a:moveTo>
                    <a:cubicBezTo>
                      <a:pt x="0" y="104"/>
                      <a:pt x="55" y="124"/>
                      <a:pt x="59" y="172"/>
                    </a:cubicBezTo>
                    <a:cubicBezTo>
                      <a:pt x="59" y="172"/>
                      <a:pt x="60" y="222"/>
                      <a:pt x="0" y="244"/>
                    </a:cubicBezTo>
                    <a:cubicBezTo>
                      <a:pt x="2353" y="140"/>
                      <a:pt x="2353" y="140"/>
                      <a:pt x="2353" y="140"/>
                    </a:cubicBezTo>
                    <a:cubicBezTo>
                      <a:pt x="2353" y="140"/>
                      <a:pt x="2297" y="120"/>
                      <a:pt x="2295" y="74"/>
                    </a:cubicBezTo>
                    <a:cubicBezTo>
                      <a:pt x="2295" y="74"/>
                      <a:pt x="2288" y="28"/>
                      <a:pt x="2353" y="0"/>
                    </a:cubicBezTo>
                    <a:lnTo>
                      <a:pt x="0" y="104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rgbClr val="545454"/>
                  </a:gs>
                  <a:gs pos="70000">
                    <a:srgbClr val="545454"/>
                  </a:gs>
                  <a:gs pos="49000">
                    <a:srgbClr val="9D9D9D">
                      <a:alpha val="3000"/>
                    </a:srgbClr>
                  </a:gs>
                </a:gsLst>
                <a:lin ang="16080000" scaled="0"/>
              </a:gradFill>
              <a:ln w="9525">
                <a:solidFill>
                  <a:srgbClr val="5E5E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矩形 2788"/>
              <p:cNvSpPr/>
              <p:nvPr/>
            </p:nvSpPr>
            <p:spPr>
              <a:xfrm rot="21348992">
                <a:off x="4628996" y="2777337"/>
                <a:ext cx="3125312" cy="193465"/>
              </a:xfrm>
              <a:custGeom>
                <a:gdLst>
                  <a:gd name="connsiteX0" fmla="*/ 340565 w 6236541"/>
                  <a:gd name="connsiteY0" fmla="*/ 0 h 237842"/>
                  <a:gd name="connsiteX1" fmla="*/ 6058376 w 6236541"/>
                  <a:gd name="connsiteY1" fmla="*/ 0 h 237842"/>
                  <a:gd name="connsiteX2" fmla="*/ 6058376 w 6236541"/>
                  <a:gd name="connsiteY2" fmla="*/ 237842 h 237842"/>
                  <a:gd name="connsiteX3" fmla="*/ 114323 w 6236541"/>
                  <a:gd name="connsiteY3" fmla="*/ 200134 h 237842"/>
                  <a:gd name="connsiteX4" fmla="*/ 340565 w 6236541"/>
                  <a:gd name="connsiteY4" fmla="*/ 0 h 23784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6541" h="237842">
                    <a:moveTo>
                      <a:pt x="340565" y="0"/>
                    </a:moveTo>
                    <a:lnTo>
                      <a:pt x="6058376" y="0"/>
                    </a:lnTo>
                    <a:cubicBezTo>
                      <a:pt x="6407167" y="154695"/>
                      <a:pt x="6152644" y="158561"/>
                      <a:pt x="6058376" y="237842"/>
                    </a:cubicBezTo>
                    <a:lnTo>
                      <a:pt x="114323" y="200134"/>
                    </a:lnTo>
                    <a:cubicBezTo>
                      <a:pt x="-165338" y="86289"/>
                      <a:pt x="130034" y="19577"/>
                      <a:pt x="340565" y="0"/>
                    </a:cubicBezTo>
                    <a:close/>
                  </a:path>
                </a:pathLst>
              </a:custGeom>
              <a:gradFill flip="none" rotWithShape="0">
                <a:gsLst>
                  <a:gs pos="87000">
                    <a:schemeClr val="bg1">
                      <a:lumMod val="65000"/>
                    </a:schemeClr>
                  </a:gs>
                  <a:gs pos="16000">
                    <a:schemeClr val="bg1">
                      <a:lumMod val="75000"/>
                    </a:schemeClr>
                  </a:gs>
                  <a:gs pos="0">
                    <a:schemeClr val="bg1">
                      <a:lumMod val="75000"/>
                      <a:alpha val="0"/>
                    </a:schemeClr>
                  </a:gs>
                  <a:gs pos="49000">
                    <a:schemeClr val="bg1"/>
                  </a:gs>
                  <a:gs pos="100000">
                    <a:schemeClr val="bg1">
                      <a:lumMod val="7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softEdge rad="63500"/>
              </a:effectLst>
              <a:scene3d>
                <a:camera prst="orthographicFront">
                  <a:rot lat="1485327" lon="21548724" rev="21429784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" name="Freeform 37"/>
            <p:cNvSpPr/>
            <p:nvPr/>
          </p:nvSpPr>
          <p:spPr bwMode="auto">
            <a:xfrm>
              <a:off x="4438212" y="2463286"/>
              <a:ext cx="3464274" cy="339044"/>
            </a:xfrm>
            <a:custGeom>
              <a:gdLst>
                <a:gd name="T0" fmla="*/ 99 w 2483"/>
                <a:gd name="T1" fmla="*/ 102 h 243"/>
                <a:gd name="T2" fmla="*/ 1 w 2483"/>
                <a:gd name="T3" fmla="*/ 175 h 243"/>
                <a:gd name="T4" fmla="*/ 103 w 2483"/>
                <a:gd name="T5" fmla="*/ 243 h 243"/>
                <a:gd name="T6" fmla="*/ 2404 w 2483"/>
                <a:gd name="T7" fmla="*/ 139 h 243"/>
                <a:gd name="T8" fmla="*/ 2482 w 2483"/>
                <a:gd name="T9" fmla="*/ 69 h 243"/>
                <a:gd name="T10" fmla="*/ 2392 w 2483"/>
                <a:gd name="T11" fmla="*/ 0 h 243"/>
                <a:gd name="T12" fmla="*/ 99 w 2483"/>
                <a:gd name="T13" fmla="*/ 102 h 2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3" h="243">
                  <a:moveTo>
                    <a:pt x="99" y="102"/>
                  </a:moveTo>
                  <a:cubicBezTo>
                    <a:pt x="99" y="102"/>
                    <a:pt x="5" y="98"/>
                    <a:pt x="1" y="175"/>
                  </a:cubicBezTo>
                  <a:cubicBezTo>
                    <a:pt x="1" y="175"/>
                    <a:pt x="0" y="240"/>
                    <a:pt x="103" y="243"/>
                  </a:cubicBezTo>
                  <a:cubicBezTo>
                    <a:pt x="2404" y="139"/>
                    <a:pt x="2404" y="139"/>
                    <a:pt x="2404" y="139"/>
                  </a:cubicBezTo>
                  <a:cubicBezTo>
                    <a:pt x="2404" y="139"/>
                    <a:pt x="2482" y="131"/>
                    <a:pt x="2482" y="69"/>
                  </a:cubicBezTo>
                  <a:cubicBezTo>
                    <a:pt x="2482" y="69"/>
                    <a:pt x="2483" y="4"/>
                    <a:pt x="2392" y="0"/>
                  </a:cubicBezTo>
                  <a:lnTo>
                    <a:pt x="99" y="102"/>
                  </a:lnTo>
                  <a:close/>
                </a:path>
              </a:pathLst>
            </a:custGeom>
            <a:gradFill flip="none" rotWithShape="1">
              <a:gsLst>
                <a:gs pos="13000">
                  <a:schemeClr val="tx1"/>
                </a:gs>
                <a:gs pos="87000">
                  <a:schemeClr val="tx1"/>
                </a:gs>
                <a:gs pos="68000">
                  <a:srgbClr val="494949"/>
                </a:gs>
                <a:gs pos="29000">
                  <a:srgbClr val="494949"/>
                </a:gs>
                <a:gs pos="48000">
                  <a:srgbClr val="9D9D9D">
                    <a:alpha val="3000"/>
                  </a:srgbClr>
                </a:gs>
              </a:gsLst>
              <a:lin ang="16080000" scaled="0"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513666" y="3041297"/>
              <a:ext cx="3282939" cy="340225"/>
              <a:chOff x="4513666" y="2710466"/>
              <a:chExt cx="3282939" cy="340225"/>
            </a:xfrm>
          </p:grpSpPr>
          <p:sp>
            <p:nvSpPr>
              <p:cNvPr id="25" name="Freeform 36"/>
              <p:cNvSpPr/>
              <p:nvPr/>
            </p:nvSpPr>
            <p:spPr bwMode="auto">
              <a:xfrm>
                <a:off x="4513666" y="2710466"/>
                <a:ext cx="3282939" cy="340225"/>
              </a:xfrm>
              <a:custGeom>
                <a:gdLst>
                  <a:gd name="T0" fmla="*/ 0 w 2353"/>
                  <a:gd name="T1" fmla="*/ 104 h 244"/>
                  <a:gd name="T2" fmla="*/ 59 w 2353"/>
                  <a:gd name="T3" fmla="*/ 172 h 244"/>
                  <a:gd name="T4" fmla="*/ 0 w 2353"/>
                  <a:gd name="T5" fmla="*/ 244 h 244"/>
                  <a:gd name="T6" fmla="*/ 2353 w 2353"/>
                  <a:gd name="T7" fmla="*/ 140 h 244"/>
                  <a:gd name="T8" fmla="*/ 2295 w 2353"/>
                  <a:gd name="T9" fmla="*/ 74 h 244"/>
                  <a:gd name="T10" fmla="*/ 2353 w 2353"/>
                  <a:gd name="T11" fmla="*/ 0 h 244"/>
                  <a:gd name="T12" fmla="*/ 0 w 2353"/>
                  <a:gd name="T13" fmla="*/ 104 h 24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53" h="244">
                    <a:moveTo>
                      <a:pt x="0" y="104"/>
                    </a:moveTo>
                    <a:cubicBezTo>
                      <a:pt x="0" y="104"/>
                      <a:pt x="55" y="124"/>
                      <a:pt x="59" y="172"/>
                    </a:cubicBezTo>
                    <a:cubicBezTo>
                      <a:pt x="59" y="172"/>
                      <a:pt x="60" y="222"/>
                      <a:pt x="0" y="244"/>
                    </a:cubicBezTo>
                    <a:cubicBezTo>
                      <a:pt x="2353" y="140"/>
                      <a:pt x="2353" y="140"/>
                      <a:pt x="2353" y="140"/>
                    </a:cubicBezTo>
                    <a:cubicBezTo>
                      <a:pt x="2353" y="140"/>
                      <a:pt x="2297" y="120"/>
                      <a:pt x="2295" y="74"/>
                    </a:cubicBezTo>
                    <a:cubicBezTo>
                      <a:pt x="2295" y="74"/>
                      <a:pt x="2288" y="28"/>
                      <a:pt x="2353" y="0"/>
                    </a:cubicBezTo>
                    <a:lnTo>
                      <a:pt x="0" y="104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rgbClr val="545454"/>
                  </a:gs>
                  <a:gs pos="70000">
                    <a:srgbClr val="545454"/>
                  </a:gs>
                  <a:gs pos="49000">
                    <a:srgbClr val="9D9D9D">
                      <a:alpha val="3000"/>
                    </a:srgbClr>
                  </a:gs>
                </a:gsLst>
                <a:lin ang="16080000" scaled="0"/>
              </a:gradFill>
              <a:ln w="9525">
                <a:solidFill>
                  <a:srgbClr val="5E5E5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788"/>
              <p:cNvSpPr/>
              <p:nvPr/>
            </p:nvSpPr>
            <p:spPr>
              <a:xfrm rot="21348992">
                <a:off x="4628996" y="2777337"/>
                <a:ext cx="3125312" cy="193465"/>
              </a:xfrm>
              <a:custGeom>
                <a:gdLst>
                  <a:gd name="connsiteX0" fmla="*/ 340565 w 6236541"/>
                  <a:gd name="connsiteY0" fmla="*/ 0 h 237842"/>
                  <a:gd name="connsiteX1" fmla="*/ 6058376 w 6236541"/>
                  <a:gd name="connsiteY1" fmla="*/ 0 h 237842"/>
                  <a:gd name="connsiteX2" fmla="*/ 6058376 w 6236541"/>
                  <a:gd name="connsiteY2" fmla="*/ 237842 h 237842"/>
                  <a:gd name="connsiteX3" fmla="*/ 114323 w 6236541"/>
                  <a:gd name="connsiteY3" fmla="*/ 200134 h 237842"/>
                  <a:gd name="connsiteX4" fmla="*/ 340565 w 6236541"/>
                  <a:gd name="connsiteY4" fmla="*/ 0 h 23784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36541" h="237842">
                    <a:moveTo>
                      <a:pt x="340565" y="0"/>
                    </a:moveTo>
                    <a:lnTo>
                      <a:pt x="6058376" y="0"/>
                    </a:lnTo>
                    <a:cubicBezTo>
                      <a:pt x="6407167" y="154695"/>
                      <a:pt x="6152644" y="158561"/>
                      <a:pt x="6058376" y="237842"/>
                    </a:cubicBezTo>
                    <a:lnTo>
                      <a:pt x="114323" y="200134"/>
                    </a:lnTo>
                    <a:cubicBezTo>
                      <a:pt x="-165338" y="86289"/>
                      <a:pt x="130034" y="19577"/>
                      <a:pt x="340565" y="0"/>
                    </a:cubicBezTo>
                    <a:close/>
                  </a:path>
                </a:pathLst>
              </a:custGeom>
              <a:gradFill flip="none" rotWithShape="0">
                <a:gsLst>
                  <a:gs pos="87000">
                    <a:schemeClr val="bg1">
                      <a:lumMod val="65000"/>
                    </a:schemeClr>
                  </a:gs>
                  <a:gs pos="16000">
                    <a:schemeClr val="bg1">
                      <a:lumMod val="75000"/>
                    </a:schemeClr>
                  </a:gs>
                  <a:gs pos="0">
                    <a:schemeClr val="bg1">
                      <a:lumMod val="75000"/>
                      <a:alpha val="0"/>
                    </a:schemeClr>
                  </a:gs>
                  <a:gs pos="49000">
                    <a:schemeClr val="bg1"/>
                  </a:gs>
                  <a:gs pos="100000">
                    <a:schemeClr val="bg1">
                      <a:lumMod val="75000"/>
                      <a:alpha val="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softEdge rad="63500"/>
              </a:effectLst>
              <a:scene3d>
                <a:camera prst="orthographicFront">
                  <a:rot lat="1485327" lon="21548724" rev="21429784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1" name="Freeform 37"/>
            <p:cNvSpPr/>
            <p:nvPr/>
          </p:nvSpPr>
          <p:spPr bwMode="auto">
            <a:xfrm>
              <a:off x="4438212" y="3230378"/>
              <a:ext cx="3464274" cy="339044"/>
            </a:xfrm>
            <a:custGeom>
              <a:gdLst>
                <a:gd name="T0" fmla="*/ 99 w 2483"/>
                <a:gd name="T1" fmla="*/ 102 h 243"/>
                <a:gd name="T2" fmla="*/ 1 w 2483"/>
                <a:gd name="T3" fmla="*/ 175 h 243"/>
                <a:gd name="T4" fmla="*/ 103 w 2483"/>
                <a:gd name="T5" fmla="*/ 243 h 243"/>
                <a:gd name="T6" fmla="*/ 2404 w 2483"/>
                <a:gd name="T7" fmla="*/ 139 h 243"/>
                <a:gd name="T8" fmla="*/ 2482 w 2483"/>
                <a:gd name="T9" fmla="*/ 69 h 243"/>
                <a:gd name="T10" fmla="*/ 2392 w 2483"/>
                <a:gd name="T11" fmla="*/ 0 h 243"/>
                <a:gd name="T12" fmla="*/ 99 w 2483"/>
                <a:gd name="T13" fmla="*/ 102 h 2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3" h="243">
                  <a:moveTo>
                    <a:pt x="99" y="102"/>
                  </a:moveTo>
                  <a:cubicBezTo>
                    <a:pt x="99" y="102"/>
                    <a:pt x="5" y="98"/>
                    <a:pt x="1" y="175"/>
                  </a:cubicBezTo>
                  <a:cubicBezTo>
                    <a:pt x="1" y="175"/>
                    <a:pt x="0" y="240"/>
                    <a:pt x="103" y="243"/>
                  </a:cubicBezTo>
                  <a:cubicBezTo>
                    <a:pt x="2404" y="139"/>
                    <a:pt x="2404" y="139"/>
                    <a:pt x="2404" y="139"/>
                  </a:cubicBezTo>
                  <a:cubicBezTo>
                    <a:pt x="2404" y="139"/>
                    <a:pt x="2482" y="131"/>
                    <a:pt x="2482" y="69"/>
                  </a:cubicBezTo>
                  <a:cubicBezTo>
                    <a:pt x="2482" y="69"/>
                    <a:pt x="2483" y="4"/>
                    <a:pt x="2392" y="0"/>
                  </a:cubicBezTo>
                  <a:lnTo>
                    <a:pt x="99" y="102"/>
                  </a:lnTo>
                  <a:close/>
                </a:path>
              </a:pathLst>
            </a:custGeom>
            <a:gradFill flip="none" rotWithShape="1">
              <a:gsLst>
                <a:gs pos="13000">
                  <a:schemeClr val="tx1"/>
                </a:gs>
                <a:gs pos="87000">
                  <a:schemeClr val="tx1"/>
                </a:gs>
                <a:gs pos="68000">
                  <a:srgbClr val="494949"/>
                </a:gs>
                <a:gs pos="29000">
                  <a:srgbClr val="494949"/>
                </a:gs>
                <a:gs pos="48000">
                  <a:srgbClr val="9D9D9D">
                    <a:alpha val="3000"/>
                  </a:srgbClr>
                </a:gs>
              </a:gsLst>
              <a:lin ang="16080000" scaled="0"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Freeform 37"/>
            <p:cNvSpPr/>
            <p:nvPr/>
          </p:nvSpPr>
          <p:spPr bwMode="auto">
            <a:xfrm>
              <a:off x="4438212" y="2846777"/>
              <a:ext cx="3464274" cy="339044"/>
            </a:xfrm>
            <a:custGeom>
              <a:gdLst>
                <a:gd name="T0" fmla="*/ 99 w 2483"/>
                <a:gd name="T1" fmla="*/ 102 h 243"/>
                <a:gd name="T2" fmla="*/ 1 w 2483"/>
                <a:gd name="T3" fmla="*/ 175 h 243"/>
                <a:gd name="T4" fmla="*/ 103 w 2483"/>
                <a:gd name="T5" fmla="*/ 243 h 243"/>
                <a:gd name="T6" fmla="*/ 2404 w 2483"/>
                <a:gd name="T7" fmla="*/ 139 h 243"/>
                <a:gd name="T8" fmla="*/ 2482 w 2483"/>
                <a:gd name="T9" fmla="*/ 69 h 243"/>
                <a:gd name="T10" fmla="*/ 2392 w 2483"/>
                <a:gd name="T11" fmla="*/ 0 h 243"/>
                <a:gd name="T12" fmla="*/ 99 w 2483"/>
                <a:gd name="T13" fmla="*/ 102 h 2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83" h="243">
                  <a:moveTo>
                    <a:pt x="99" y="102"/>
                  </a:moveTo>
                  <a:cubicBezTo>
                    <a:pt x="99" y="102"/>
                    <a:pt x="5" y="98"/>
                    <a:pt x="1" y="175"/>
                  </a:cubicBezTo>
                  <a:cubicBezTo>
                    <a:pt x="1" y="175"/>
                    <a:pt x="0" y="240"/>
                    <a:pt x="103" y="243"/>
                  </a:cubicBezTo>
                  <a:cubicBezTo>
                    <a:pt x="2404" y="139"/>
                    <a:pt x="2404" y="139"/>
                    <a:pt x="2404" y="139"/>
                  </a:cubicBezTo>
                  <a:cubicBezTo>
                    <a:pt x="2404" y="139"/>
                    <a:pt x="2482" y="131"/>
                    <a:pt x="2482" y="69"/>
                  </a:cubicBezTo>
                  <a:cubicBezTo>
                    <a:pt x="2482" y="69"/>
                    <a:pt x="2483" y="4"/>
                    <a:pt x="2392" y="0"/>
                  </a:cubicBezTo>
                  <a:lnTo>
                    <a:pt x="99" y="102"/>
                  </a:lnTo>
                  <a:close/>
                </a:path>
              </a:pathLst>
            </a:custGeom>
            <a:gradFill flip="none" rotWithShape="1">
              <a:gsLst>
                <a:gs pos="13000">
                  <a:schemeClr val="tx1"/>
                </a:gs>
                <a:gs pos="87000">
                  <a:schemeClr val="tx1"/>
                </a:gs>
                <a:gs pos="68000">
                  <a:srgbClr val="494949"/>
                </a:gs>
                <a:gs pos="29000">
                  <a:srgbClr val="494949"/>
                </a:gs>
                <a:gs pos="48000">
                  <a:srgbClr val="9D9D9D">
                    <a:alpha val="3000"/>
                  </a:srgbClr>
                </a:gs>
              </a:gsLst>
              <a:lin ang="16080000" scaled="0"/>
            </a:gra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3" name="Freeform 38"/>
            <p:cNvSpPr/>
            <p:nvPr/>
          </p:nvSpPr>
          <p:spPr bwMode="auto">
            <a:xfrm rot="1313089">
              <a:off x="4499716" y="3552379"/>
              <a:ext cx="3266400" cy="829006"/>
            </a:xfrm>
            <a:custGeom>
              <a:gdLst>
                <a:gd name="T0" fmla="*/ 20 w 2341"/>
                <a:gd name="T1" fmla="*/ 0 h 376"/>
                <a:gd name="T2" fmla="*/ 4 w 2341"/>
                <a:gd name="T3" fmla="*/ 69 h 376"/>
                <a:gd name="T4" fmla="*/ 317 w 2341"/>
                <a:gd name="T5" fmla="*/ 376 h 376"/>
                <a:gd name="T6" fmla="*/ 2026 w 2341"/>
                <a:gd name="T7" fmla="*/ 376 h 376"/>
                <a:gd name="T8" fmla="*/ 2341 w 2341"/>
                <a:gd name="T9" fmla="*/ 59 h 376"/>
                <a:gd name="T10" fmla="*/ 2340 w 2341"/>
                <a:gd name="T11" fmla="*/ 1 h 376"/>
                <a:gd name="T12" fmla="*/ 20 w 2341"/>
                <a:gd name="T13" fmla="*/ 0 h 37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41" h="376">
                  <a:moveTo>
                    <a:pt x="20" y="0"/>
                  </a:moveTo>
                  <a:cubicBezTo>
                    <a:pt x="20" y="0"/>
                    <a:pt x="0" y="55"/>
                    <a:pt x="4" y="69"/>
                  </a:cubicBezTo>
                  <a:cubicBezTo>
                    <a:pt x="4" y="69"/>
                    <a:pt x="15" y="168"/>
                    <a:pt x="317" y="376"/>
                  </a:cubicBezTo>
                  <a:cubicBezTo>
                    <a:pt x="2026" y="376"/>
                    <a:pt x="2026" y="376"/>
                    <a:pt x="2026" y="376"/>
                  </a:cubicBezTo>
                  <a:cubicBezTo>
                    <a:pt x="2026" y="376"/>
                    <a:pt x="2330" y="167"/>
                    <a:pt x="2341" y="59"/>
                  </a:cubicBezTo>
                  <a:cubicBezTo>
                    <a:pt x="2340" y="1"/>
                    <a:pt x="2340" y="1"/>
                    <a:pt x="2340" y="1"/>
                  </a:cubicBezTo>
                  <a:lnTo>
                    <a:pt x="20" y="0"/>
                  </a:lnTo>
                  <a:close/>
                </a:path>
              </a:pathLst>
            </a:custGeom>
            <a:gradFill flip="none" rotWithShape="0">
              <a:gsLst>
                <a:gs pos="87000">
                  <a:schemeClr val="bg1">
                    <a:lumMod val="65000"/>
                    <a:alpha val="34000"/>
                  </a:schemeClr>
                </a:gs>
                <a:gs pos="16000">
                  <a:schemeClr val="bg1">
                    <a:lumMod val="75000"/>
                  </a:schemeClr>
                </a:gs>
                <a:gs pos="0">
                  <a:srgbClr val="5E5E5E"/>
                </a:gs>
                <a:gs pos="49000">
                  <a:schemeClr val="bg1"/>
                </a:gs>
                <a:gs pos="100000">
                  <a:srgbClr val="494949"/>
                </a:gs>
              </a:gsLst>
              <a:lin ang="16800000" scaled="0"/>
            </a:gradFill>
            <a:ln>
              <a:noFill/>
            </a:ln>
            <a:effectLst>
              <a:softEdge rad="228600"/>
            </a:effectLst>
            <a:scene3d>
              <a:camera prst="orthographicFront">
                <a:rot lat="2683488" lon="21466804" rev="1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4" name="Freeform 39"/>
            <p:cNvSpPr/>
            <p:nvPr/>
          </p:nvSpPr>
          <p:spPr bwMode="auto">
            <a:xfrm>
              <a:off x="4968446" y="4105279"/>
              <a:ext cx="2382168" cy="329003"/>
            </a:xfrm>
            <a:custGeom>
              <a:gdLst>
                <a:gd name="T0" fmla="*/ 0 w 1707"/>
                <a:gd name="T1" fmla="*/ 0 h 236"/>
                <a:gd name="T2" fmla="*/ 82 w 1707"/>
                <a:gd name="T3" fmla="*/ 104 h 236"/>
                <a:gd name="T4" fmla="*/ 181 w 1707"/>
                <a:gd name="T5" fmla="*/ 191 h 236"/>
                <a:gd name="T6" fmla="*/ 857 w 1707"/>
                <a:gd name="T7" fmla="*/ 231 h 236"/>
                <a:gd name="T8" fmla="*/ 1524 w 1707"/>
                <a:gd name="T9" fmla="*/ 192 h 236"/>
                <a:gd name="T10" fmla="*/ 1553 w 1707"/>
                <a:gd name="T11" fmla="*/ 159 h 236"/>
                <a:gd name="T12" fmla="*/ 1675 w 1707"/>
                <a:gd name="T13" fmla="*/ 55 h 236"/>
                <a:gd name="T14" fmla="*/ 1707 w 1707"/>
                <a:gd name="T15" fmla="*/ 0 h 236"/>
                <a:gd name="T16" fmla="*/ 0 w 1707"/>
                <a:gd name="T17" fmla="*/ 0 h 2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07" h="236">
                  <a:moveTo>
                    <a:pt x="0" y="0"/>
                  </a:moveTo>
                  <a:cubicBezTo>
                    <a:pt x="0" y="0"/>
                    <a:pt x="16" y="51"/>
                    <a:pt x="82" y="104"/>
                  </a:cubicBezTo>
                  <a:cubicBezTo>
                    <a:pt x="82" y="104"/>
                    <a:pt x="187" y="174"/>
                    <a:pt x="181" y="191"/>
                  </a:cubicBezTo>
                  <a:cubicBezTo>
                    <a:pt x="181" y="191"/>
                    <a:pt x="789" y="236"/>
                    <a:pt x="857" y="231"/>
                  </a:cubicBezTo>
                  <a:cubicBezTo>
                    <a:pt x="857" y="231"/>
                    <a:pt x="1522" y="194"/>
                    <a:pt x="1524" y="192"/>
                  </a:cubicBezTo>
                  <a:cubicBezTo>
                    <a:pt x="1524" y="192"/>
                    <a:pt x="1522" y="181"/>
                    <a:pt x="1553" y="159"/>
                  </a:cubicBezTo>
                  <a:cubicBezTo>
                    <a:pt x="1553" y="159"/>
                    <a:pt x="1646" y="94"/>
                    <a:pt x="1675" y="55"/>
                  </a:cubicBezTo>
                  <a:cubicBezTo>
                    <a:pt x="1675" y="55"/>
                    <a:pt x="1700" y="23"/>
                    <a:pt x="1707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261B18"/>
                </a:gs>
                <a:gs pos="100000">
                  <a:srgbClr val="443F3F"/>
                </a:gs>
              </a:gsLst>
              <a:lin ang="162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9" name="TextBox 54"/>
          <p:cNvSpPr txBox="1"/>
          <p:nvPr/>
        </p:nvSpPr>
        <p:spPr>
          <a:xfrm>
            <a:off x="3273957" y="2328357"/>
            <a:ext cx="74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02</a:t>
            </a:r>
            <a:endParaRPr lang="zh-CN" altLang="en-US" sz="32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0" name="TextBox 55"/>
          <p:cNvSpPr txBox="1"/>
          <p:nvPr/>
        </p:nvSpPr>
        <p:spPr>
          <a:xfrm>
            <a:off x="3273957" y="3993252"/>
            <a:ext cx="74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01</a:t>
            </a:r>
            <a:endParaRPr lang="zh-CN" altLang="en-US" sz="32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1" name="TextBox 56"/>
          <p:cNvSpPr txBox="1"/>
          <p:nvPr/>
        </p:nvSpPr>
        <p:spPr>
          <a:xfrm>
            <a:off x="7947328" y="1855075"/>
            <a:ext cx="74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03</a:t>
            </a:r>
            <a:endParaRPr lang="zh-CN" altLang="en-US" sz="32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2" name="TextBox 57"/>
          <p:cNvSpPr txBox="1"/>
          <p:nvPr/>
        </p:nvSpPr>
        <p:spPr>
          <a:xfrm>
            <a:off x="7947328" y="3332183"/>
            <a:ext cx="74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03</a:t>
            </a:r>
            <a:endParaRPr lang="zh-CN" altLang="en-US" sz="32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3" name="TextBox 62"/>
          <p:cNvSpPr txBox="1"/>
          <p:nvPr/>
        </p:nvSpPr>
        <p:spPr>
          <a:xfrm>
            <a:off x="7947328" y="4730160"/>
            <a:ext cx="74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3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04</a:t>
            </a:r>
            <a:endParaRPr lang="zh-CN" altLang="en-US" sz="32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1060743" y="2223752"/>
            <a:ext cx="1977291" cy="477293"/>
            <a:chOff x="2960762" y="4520093"/>
            <a:chExt cx="1977291" cy="477293"/>
          </a:xfrm>
        </p:grpSpPr>
        <p:sp>
          <p:nvSpPr>
            <p:cNvPr id="86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960763" y="4520093"/>
              <a:ext cx="1952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dist" eaLnBrk="1" hangingPunct="1">
                <a:spcBef>
                  <a:spcPct val="20000"/>
                </a:spcBef>
              </a:pPr>
              <a:r>
                <a:rPr lang="zh-CN" altLang="en-US" b="1">
                  <a:solidFill>
                    <a:srgbClr val="FFA000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在此单击添加标题</a:t>
              </a:r>
              <a:endParaRPr lang="en-US" altLang="zh-CN" b="1">
                <a:solidFill>
                  <a:srgbClr val="FFA000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960762" y="4820414"/>
              <a:ext cx="1977291" cy="176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sz="115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1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1060743" y="3908897"/>
            <a:ext cx="1977291" cy="477293"/>
            <a:chOff x="2960762" y="4520093"/>
            <a:chExt cx="1977291" cy="477293"/>
          </a:xfrm>
        </p:grpSpPr>
        <p:sp>
          <p:nvSpPr>
            <p:cNvPr id="89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960763" y="4520093"/>
              <a:ext cx="1952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dist" eaLnBrk="1" hangingPunct="1">
                <a:spcBef>
                  <a:spcPct val="20000"/>
                </a:spcBef>
              </a:pPr>
              <a:r>
                <a:rPr lang="zh-CN" altLang="en-US" b="1">
                  <a:solidFill>
                    <a:srgbClr val="FFA000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在此单击添加标题</a:t>
              </a:r>
              <a:endParaRPr lang="en-US" altLang="zh-CN" b="1">
                <a:solidFill>
                  <a:srgbClr val="FFA000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960762" y="4820414"/>
              <a:ext cx="1977291" cy="176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sz="115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1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9046135" y="1742861"/>
            <a:ext cx="1977291" cy="477293"/>
            <a:chOff x="2960762" y="4520093"/>
            <a:chExt cx="1977291" cy="477293"/>
          </a:xfrm>
        </p:grpSpPr>
        <p:sp>
          <p:nvSpPr>
            <p:cNvPr id="92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960763" y="4520093"/>
              <a:ext cx="1952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dist" eaLnBrk="1" hangingPunct="1">
                <a:spcBef>
                  <a:spcPct val="20000"/>
                </a:spcBef>
              </a:pPr>
              <a:r>
                <a:rPr lang="zh-CN" altLang="en-US" b="1">
                  <a:solidFill>
                    <a:srgbClr val="FFA000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在此单击添加标题</a:t>
              </a:r>
              <a:endParaRPr lang="en-US" altLang="zh-CN" b="1">
                <a:solidFill>
                  <a:srgbClr val="FFA000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960762" y="4820414"/>
              <a:ext cx="1977291" cy="176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sz="115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1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9046135" y="3197691"/>
            <a:ext cx="1977291" cy="477293"/>
            <a:chOff x="2960762" y="4520093"/>
            <a:chExt cx="1977291" cy="477293"/>
          </a:xfrm>
        </p:grpSpPr>
        <p:sp>
          <p:nvSpPr>
            <p:cNvPr id="95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960763" y="4520093"/>
              <a:ext cx="1952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dist" eaLnBrk="1" hangingPunct="1">
                <a:spcBef>
                  <a:spcPct val="20000"/>
                </a:spcBef>
              </a:pPr>
              <a:r>
                <a:rPr lang="zh-CN" altLang="en-US" b="1">
                  <a:solidFill>
                    <a:srgbClr val="FFA000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在此单击添加标题</a:t>
              </a:r>
              <a:endParaRPr lang="en-US" altLang="zh-CN" b="1">
                <a:solidFill>
                  <a:srgbClr val="FFA000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960762" y="4820414"/>
              <a:ext cx="1977291" cy="176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sz="115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1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9049703" y="4611106"/>
            <a:ext cx="1977291" cy="477293"/>
            <a:chOff x="2960762" y="4520093"/>
            <a:chExt cx="1977291" cy="477293"/>
          </a:xfrm>
        </p:grpSpPr>
        <p:sp>
          <p:nvSpPr>
            <p:cNvPr id="98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960763" y="4520093"/>
              <a:ext cx="1952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dist" eaLnBrk="1" hangingPunct="1">
                <a:spcBef>
                  <a:spcPct val="20000"/>
                </a:spcBef>
              </a:pPr>
              <a:r>
                <a:rPr lang="zh-CN" altLang="en-US" b="1">
                  <a:solidFill>
                    <a:srgbClr val="FFA000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在此单击添加标题</a:t>
              </a:r>
              <a:endParaRPr lang="en-US" altLang="zh-CN" b="1">
                <a:solidFill>
                  <a:srgbClr val="FFA000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9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960762" y="4820414"/>
              <a:ext cx="1977291" cy="176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sz="115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1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-478083" y="0"/>
            <a:ext cx="4995206" cy="1646173"/>
            <a:chOff x="-478083" y="0"/>
            <a:chExt cx="4995206" cy="1646173"/>
          </a:xfrm>
        </p:grpSpPr>
        <p:grpSp>
          <p:nvGrpSpPr>
            <p:cNvPr id="67" name="组合 66"/>
            <p:cNvGrpSpPr/>
            <p:nvPr/>
          </p:nvGrpSpPr>
          <p:grpSpPr>
            <a:xfrm>
              <a:off x="-478083" y="0"/>
              <a:ext cx="2556446" cy="1646173"/>
              <a:chOff x="-478083" y="0"/>
              <a:chExt cx="2556446" cy="1646173"/>
            </a:xfrm>
          </p:grpSpPr>
          <p:sp>
            <p:nvSpPr>
              <p:cNvPr id="69" name="任意多边形 68"/>
              <p:cNvSpPr/>
              <p:nvPr/>
            </p:nvSpPr>
            <p:spPr bwMode="auto">
              <a:xfrm rot="16200000" flipH="1">
                <a:off x="-106835" y="-165298"/>
                <a:ext cx="1134050" cy="1464647"/>
              </a:xfrm>
              <a:custGeom>
                <a:gdLst>
                  <a:gd name="connsiteX0" fmla="*/ 3876309 w 3876309"/>
                  <a:gd name="connsiteY0" fmla="*/ 2503162 h 5006323"/>
                  <a:gd name="connsiteX1" fmla="*/ 1407135 w 3876309"/>
                  <a:gd name="connsiteY1" fmla="*/ 5006323 h 5006323"/>
                  <a:gd name="connsiteX2" fmla="*/ 0 w 3876309"/>
                  <a:gd name="connsiteY2" fmla="*/ 3579819 h 5006323"/>
                  <a:gd name="connsiteX3" fmla="*/ 0 w 3876309"/>
                  <a:gd name="connsiteY3" fmla="*/ 1426505 h 5006323"/>
                  <a:gd name="connsiteX4" fmla="*/ 1407135 w 3876309"/>
                  <a:gd name="connsiteY4" fmla="*/ 0 h 5006323"/>
                  <a:gd name="connsiteX5" fmla="*/ 3876309 w 3876309"/>
                  <a:gd name="connsiteY5" fmla="*/ 2503162 h 500632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6309" h="5006323">
                    <a:moveTo>
                      <a:pt x="3876309" y="2503162"/>
                    </a:moveTo>
                    <a:lnTo>
                      <a:pt x="1407135" y="5006323"/>
                    </a:lnTo>
                    <a:lnTo>
                      <a:pt x="0" y="3579819"/>
                    </a:lnTo>
                    <a:lnTo>
                      <a:pt x="0" y="1426505"/>
                    </a:lnTo>
                    <a:lnTo>
                      <a:pt x="1407135" y="0"/>
                    </a:lnTo>
                    <a:lnTo>
                      <a:pt x="3876309" y="2503162"/>
                    </a:lnTo>
                    <a:close/>
                  </a:path>
                </a:pathLst>
              </a:custGeom>
              <a:solidFill>
                <a:srgbClr val="F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0" name="任意多边形 99"/>
              <p:cNvSpPr/>
              <p:nvPr/>
            </p:nvSpPr>
            <p:spPr bwMode="auto">
              <a:xfrm rot="16200000" flipH="1">
                <a:off x="7843" y="-49419"/>
                <a:ext cx="910045" cy="1008884"/>
              </a:xfrm>
              <a:custGeom>
                <a:gdLst>
                  <a:gd name="connsiteX0" fmla="*/ 3110632 w 3110632"/>
                  <a:gd name="connsiteY0" fmla="*/ 1722409 h 3448475"/>
                  <a:gd name="connsiteX1" fmla="*/ 1407136 w 3110632"/>
                  <a:gd name="connsiteY1" fmla="*/ 3448475 h 3448475"/>
                  <a:gd name="connsiteX2" fmla="*/ 0 w 3110632"/>
                  <a:gd name="connsiteY2" fmla="*/ 2018070 h 3448475"/>
                  <a:gd name="connsiteX3" fmla="*/ 0 w 3110632"/>
                  <a:gd name="connsiteY3" fmla="*/ 1427375 h 3448475"/>
                  <a:gd name="connsiteX4" fmla="*/ 1407136 w 3110632"/>
                  <a:gd name="connsiteY4" fmla="*/ 0 h 3448475"/>
                  <a:gd name="connsiteX5" fmla="*/ 3110632 w 3110632"/>
                  <a:gd name="connsiteY5" fmla="*/ 1722409 h 34484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0632" h="3448475">
                    <a:moveTo>
                      <a:pt x="3110632" y="1722409"/>
                    </a:moveTo>
                    <a:lnTo>
                      <a:pt x="1407136" y="3448475"/>
                    </a:lnTo>
                    <a:lnTo>
                      <a:pt x="0" y="2018070"/>
                    </a:lnTo>
                    <a:lnTo>
                      <a:pt x="0" y="1427375"/>
                    </a:lnTo>
                    <a:lnTo>
                      <a:pt x="1407136" y="0"/>
                    </a:lnTo>
                    <a:lnTo>
                      <a:pt x="3110632" y="1722409"/>
                    </a:lnTo>
                    <a:close/>
                  </a:path>
                </a:pathLst>
              </a:custGeom>
              <a:solidFill>
                <a:srgbClr val="FCC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1" name="Freeform 24"/>
              <p:cNvSpPr/>
              <p:nvPr/>
            </p:nvSpPr>
            <p:spPr bwMode="auto">
              <a:xfrm rot="16200000" flipH="1">
                <a:off x="1463247" y="195415"/>
                <a:ext cx="610780" cy="619452"/>
              </a:xfrm>
              <a:custGeom>
                <a:gdLst>
                  <a:gd name="T0" fmla="*/ 758 w 1516"/>
                  <a:gd name="T1" fmla="*/ 1158 h 1158"/>
                  <a:gd name="T2" fmla="*/ 0 w 1516"/>
                  <a:gd name="T3" fmla="*/ 579 h 1158"/>
                  <a:gd name="T4" fmla="*/ 758 w 1516"/>
                  <a:gd name="T5" fmla="*/ 0 h 1158"/>
                  <a:gd name="T6" fmla="*/ 1516 w 1516"/>
                  <a:gd name="T7" fmla="*/ 579 h 1158"/>
                  <a:gd name="T8" fmla="*/ 758 w 1516"/>
                  <a:gd name="T9" fmla="*/ 1158 h 11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6" h="1158">
                    <a:moveTo>
                      <a:pt x="758" y="1158"/>
                    </a:moveTo>
                    <a:lnTo>
                      <a:pt x="0" y="579"/>
                    </a:lnTo>
                    <a:lnTo>
                      <a:pt x="758" y="0"/>
                    </a:lnTo>
                    <a:lnTo>
                      <a:pt x="1516" y="579"/>
                    </a:lnTo>
                    <a:lnTo>
                      <a:pt x="758" y="1158"/>
                    </a:lnTo>
                    <a:close/>
                  </a:path>
                </a:pathLst>
              </a:custGeom>
              <a:solidFill>
                <a:srgbClr val="F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30"/>
              <p:cNvSpPr/>
              <p:nvPr/>
            </p:nvSpPr>
            <p:spPr bwMode="auto">
              <a:xfrm rot="16200000" flipH="1">
                <a:off x="-473607" y="103015"/>
                <a:ext cx="608362" cy="617313"/>
              </a:xfrm>
              <a:custGeom>
                <a:gdLst>
                  <a:gd name="T0" fmla="*/ 755 w 1510"/>
                  <a:gd name="T1" fmla="*/ 1154 h 1154"/>
                  <a:gd name="T2" fmla="*/ 0 w 1510"/>
                  <a:gd name="T3" fmla="*/ 577 h 1154"/>
                  <a:gd name="T4" fmla="*/ 755 w 1510"/>
                  <a:gd name="T5" fmla="*/ 0 h 1154"/>
                  <a:gd name="T6" fmla="*/ 1510 w 1510"/>
                  <a:gd name="T7" fmla="*/ 577 h 1154"/>
                  <a:gd name="T8" fmla="*/ 755 w 1510"/>
                  <a:gd name="T9" fmla="*/ 1154 h 11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0" h="1154">
                    <a:moveTo>
                      <a:pt x="755" y="1154"/>
                    </a:moveTo>
                    <a:lnTo>
                      <a:pt x="0" y="577"/>
                    </a:lnTo>
                    <a:lnTo>
                      <a:pt x="755" y="0"/>
                    </a:lnTo>
                    <a:lnTo>
                      <a:pt x="1510" y="577"/>
                    </a:lnTo>
                    <a:lnTo>
                      <a:pt x="755" y="1154"/>
                    </a:lnTo>
                    <a:close/>
                  </a:path>
                </a:pathLst>
              </a:custGeom>
              <a:noFill/>
              <a:ln w="3492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103" name="组合 102"/>
              <p:cNvGrpSpPr/>
              <p:nvPr/>
            </p:nvGrpSpPr>
            <p:grpSpPr>
              <a:xfrm>
                <a:off x="-88187" y="663103"/>
                <a:ext cx="1509576" cy="983070"/>
                <a:chOff x="307200" y="586524"/>
                <a:chExt cx="1072765" cy="698609"/>
              </a:xfrm>
            </p:grpSpPr>
            <p:sp>
              <p:nvSpPr>
                <p:cNvPr id="104" name="Freeform 25"/>
                <p:cNvSpPr/>
                <p:nvPr/>
              </p:nvSpPr>
              <p:spPr bwMode="auto">
                <a:xfrm rot="16200000" flipH="1">
                  <a:off x="1053310" y="584195"/>
                  <a:ext cx="324325" cy="328984"/>
                </a:xfrm>
                <a:custGeom>
                  <a:gdLst>
                    <a:gd name="T0" fmla="*/ 403 w 805"/>
                    <a:gd name="T1" fmla="*/ 615 h 615"/>
                    <a:gd name="T2" fmla="*/ 0 w 805"/>
                    <a:gd name="T3" fmla="*/ 307 h 615"/>
                    <a:gd name="T4" fmla="*/ 403 w 805"/>
                    <a:gd name="T5" fmla="*/ 0 h 615"/>
                    <a:gd name="T6" fmla="*/ 805 w 805"/>
                    <a:gd name="T7" fmla="*/ 307 h 615"/>
                    <a:gd name="T8" fmla="*/ 403 w 805"/>
                    <a:gd name="T9" fmla="*/ 615 h 6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5" h="615">
                      <a:moveTo>
                        <a:pt x="403" y="615"/>
                      </a:moveTo>
                      <a:lnTo>
                        <a:pt x="0" y="307"/>
                      </a:lnTo>
                      <a:lnTo>
                        <a:pt x="403" y="0"/>
                      </a:lnTo>
                      <a:lnTo>
                        <a:pt x="805" y="307"/>
                      </a:lnTo>
                      <a:lnTo>
                        <a:pt x="403" y="615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5" name="Freeform 26"/>
                <p:cNvSpPr/>
                <p:nvPr/>
              </p:nvSpPr>
              <p:spPr bwMode="auto">
                <a:xfrm rot="16200000" flipH="1">
                  <a:off x="1051997" y="950526"/>
                  <a:ext cx="153098" cy="155130"/>
                </a:xfrm>
                <a:custGeom>
                  <a:gdLst>
                    <a:gd name="T0" fmla="*/ 190 w 380"/>
                    <a:gd name="T1" fmla="*/ 290 h 290"/>
                    <a:gd name="T2" fmla="*/ 0 w 380"/>
                    <a:gd name="T3" fmla="*/ 145 h 290"/>
                    <a:gd name="T4" fmla="*/ 190 w 380"/>
                    <a:gd name="T5" fmla="*/ 0 h 290"/>
                    <a:gd name="T6" fmla="*/ 380 w 380"/>
                    <a:gd name="T7" fmla="*/ 145 h 290"/>
                    <a:gd name="T8" fmla="*/ 190 w 380"/>
                    <a:gd name="T9" fmla="*/ 290 h 29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0" h="290">
                      <a:moveTo>
                        <a:pt x="190" y="290"/>
                      </a:moveTo>
                      <a:lnTo>
                        <a:pt x="0" y="145"/>
                      </a:lnTo>
                      <a:lnTo>
                        <a:pt x="190" y="0"/>
                      </a:lnTo>
                      <a:lnTo>
                        <a:pt x="380" y="145"/>
                      </a:lnTo>
                      <a:lnTo>
                        <a:pt x="190" y="290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6" name="Freeform 27"/>
                <p:cNvSpPr/>
                <p:nvPr/>
              </p:nvSpPr>
              <p:spPr bwMode="auto">
                <a:xfrm rot="16200000" flipH="1">
                  <a:off x="941024" y="918134"/>
                  <a:ext cx="109183" cy="110731"/>
                </a:xfrm>
                <a:custGeom>
                  <a:gdLst>
                    <a:gd name="T0" fmla="*/ 134 w 271"/>
                    <a:gd name="T1" fmla="*/ 207 h 207"/>
                    <a:gd name="T2" fmla="*/ 0 w 271"/>
                    <a:gd name="T3" fmla="*/ 104 h 207"/>
                    <a:gd name="T4" fmla="*/ 134 w 271"/>
                    <a:gd name="T5" fmla="*/ 0 h 207"/>
                    <a:gd name="T6" fmla="*/ 271 w 271"/>
                    <a:gd name="T7" fmla="*/ 104 h 207"/>
                    <a:gd name="T8" fmla="*/ 134 w 271"/>
                    <a:gd name="T9" fmla="*/ 207 h 20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1" h="206">
                      <a:moveTo>
                        <a:pt x="134" y="207"/>
                      </a:moveTo>
                      <a:lnTo>
                        <a:pt x="0" y="104"/>
                      </a:lnTo>
                      <a:lnTo>
                        <a:pt x="134" y="0"/>
                      </a:lnTo>
                      <a:lnTo>
                        <a:pt x="271" y="104"/>
                      </a:lnTo>
                      <a:lnTo>
                        <a:pt x="134" y="207"/>
                      </a:lnTo>
                      <a:close/>
                    </a:path>
                  </a:pathLst>
                </a:custGeom>
                <a:solidFill>
                  <a:srgbClr val="FF8E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7" name="Freeform 28"/>
                <p:cNvSpPr/>
                <p:nvPr/>
              </p:nvSpPr>
              <p:spPr bwMode="auto">
                <a:xfrm rot="16200000" flipH="1">
                  <a:off x="921989" y="1077184"/>
                  <a:ext cx="66477" cy="67402"/>
                </a:xfrm>
                <a:custGeom>
                  <a:gdLst>
                    <a:gd name="T0" fmla="*/ 81 w 165"/>
                    <a:gd name="T1" fmla="*/ 126 h 126"/>
                    <a:gd name="T2" fmla="*/ 0 w 165"/>
                    <a:gd name="T3" fmla="*/ 62 h 126"/>
                    <a:gd name="T4" fmla="*/ 81 w 165"/>
                    <a:gd name="T5" fmla="*/ 0 h 126"/>
                    <a:gd name="T6" fmla="*/ 165 w 165"/>
                    <a:gd name="T7" fmla="*/ 62 h 126"/>
                    <a:gd name="T8" fmla="*/ 81 w 165"/>
                    <a:gd name="T9" fmla="*/ 126 h 12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5" h="125">
                      <a:moveTo>
                        <a:pt x="81" y="126"/>
                      </a:moveTo>
                      <a:lnTo>
                        <a:pt x="0" y="62"/>
                      </a:lnTo>
                      <a:lnTo>
                        <a:pt x="81" y="0"/>
                      </a:lnTo>
                      <a:lnTo>
                        <a:pt x="165" y="62"/>
                      </a:lnTo>
                      <a:lnTo>
                        <a:pt x="81" y="126"/>
                      </a:lnTo>
                      <a:close/>
                    </a:path>
                  </a:pathLst>
                </a:custGeom>
                <a:solidFill>
                  <a:srgbClr val="FEB0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8" name="Freeform 29"/>
                <p:cNvSpPr/>
                <p:nvPr/>
              </p:nvSpPr>
              <p:spPr bwMode="auto">
                <a:xfrm rot="16200000" flipH="1">
                  <a:off x="899124" y="1032458"/>
                  <a:ext cx="33037" cy="33166"/>
                </a:xfrm>
                <a:custGeom>
                  <a:gdLst>
                    <a:gd name="T0" fmla="*/ 40 w 82"/>
                    <a:gd name="T1" fmla="*/ 62 h 62"/>
                    <a:gd name="T2" fmla="*/ 0 w 82"/>
                    <a:gd name="T3" fmla="*/ 30 h 62"/>
                    <a:gd name="T4" fmla="*/ 40 w 82"/>
                    <a:gd name="T5" fmla="*/ 0 h 62"/>
                    <a:gd name="T6" fmla="*/ 82 w 82"/>
                    <a:gd name="T7" fmla="*/ 30 h 62"/>
                    <a:gd name="T8" fmla="*/ 40 w 82"/>
                    <a:gd name="T9" fmla="*/ 62 h 6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62">
                      <a:moveTo>
                        <a:pt x="40" y="62"/>
                      </a:moveTo>
                      <a:lnTo>
                        <a:pt x="0" y="30"/>
                      </a:lnTo>
                      <a:lnTo>
                        <a:pt x="40" y="0"/>
                      </a:lnTo>
                      <a:lnTo>
                        <a:pt x="82" y="30"/>
                      </a:lnTo>
                      <a:lnTo>
                        <a:pt x="40" y="62"/>
                      </a:lnTo>
                      <a:close/>
                    </a:path>
                  </a:pathLst>
                </a:custGeom>
                <a:solidFill>
                  <a:srgbClr val="FF6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9" name="Freeform 31"/>
                <p:cNvSpPr/>
                <p:nvPr/>
              </p:nvSpPr>
              <p:spPr bwMode="auto">
                <a:xfrm rot="16200000" flipH="1">
                  <a:off x="309437" y="978715"/>
                  <a:ext cx="304181" cy="308656"/>
                </a:xfrm>
                <a:custGeom>
                  <a:gdLst>
                    <a:gd name="T0" fmla="*/ 377 w 755"/>
                    <a:gd name="T1" fmla="*/ 577 h 577"/>
                    <a:gd name="T2" fmla="*/ 0 w 755"/>
                    <a:gd name="T3" fmla="*/ 288 h 577"/>
                    <a:gd name="T4" fmla="*/ 377 w 755"/>
                    <a:gd name="T5" fmla="*/ 0 h 577"/>
                    <a:gd name="T6" fmla="*/ 755 w 755"/>
                    <a:gd name="T7" fmla="*/ 288 h 577"/>
                    <a:gd name="T8" fmla="*/ 377 w 755"/>
                    <a:gd name="T9" fmla="*/ 577 h 57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5" h="577">
                      <a:moveTo>
                        <a:pt x="377" y="577"/>
                      </a:moveTo>
                      <a:lnTo>
                        <a:pt x="0" y="288"/>
                      </a:lnTo>
                      <a:lnTo>
                        <a:pt x="377" y="0"/>
                      </a:lnTo>
                      <a:lnTo>
                        <a:pt x="755" y="288"/>
                      </a:lnTo>
                      <a:lnTo>
                        <a:pt x="377" y="577"/>
                      </a:lnTo>
                      <a:close/>
                    </a:path>
                  </a:pathLst>
                </a:custGeom>
                <a:noFill/>
                <a:ln w="17463" cap="flat">
                  <a:solidFill>
                    <a:srgbClr val="FCC02E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68" name="文本框 67"/>
            <p:cNvSpPr txBox="1"/>
            <p:nvPr/>
          </p:nvSpPr>
          <p:spPr>
            <a:xfrm>
              <a:off x="797694" y="435543"/>
              <a:ext cx="37194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</a:t>
              </a:r>
              <a:r>
                <a:rPr lang="zh-CN" altLang="en-US" sz="3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advClick="0" advTm="2000"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1035169"/>
          </a:xfrm>
          <a:prstGeom prst="rect">
            <a:avLst/>
          </a:prstGeom>
          <a:solidFill>
            <a:srgbClr val="FF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98822" y="390596"/>
            <a:ext cx="1800493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9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骆</a:t>
            </a:r>
            <a:r>
              <a:rPr lang="zh-CN" altLang="zh-CN" sz="9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可可，色彩纷呈，潮流时尚。</a:t>
            </a:r>
            <a:endParaRPr lang="en-US" altLang="zh-CN" sz="9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95341" y="4335821"/>
            <a:ext cx="4801314" cy="700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zh-CN" sz="3600" b="1">
                <a:solidFill>
                  <a:srgbClr val="3131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色彩纷呈，潮流时尚。</a:t>
            </a:r>
            <a:endParaRPr lang="en-US" altLang="zh-CN" sz="3600" b="1">
              <a:solidFill>
                <a:srgbClr val="31313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3700" y="4100645"/>
            <a:ext cx="22846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600">
                <a:solidFill>
                  <a:prstClr val="black">
                    <a:lumMod val="75000"/>
                    <a:lumOff val="25000"/>
                  </a:prstClr>
                </a:solidFill>
                <a:latin typeface="Roboto Thin" charset="0"/>
                <a:ea typeface="Roboto Thin" charset="0"/>
                <a:cs typeface="Roboto Thin" charset="0"/>
              </a:rPr>
              <a:t>SUBTITLE HERE</a:t>
            </a:r>
            <a:endParaRPr lang="en-US" sz="1200" spc="600">
              <a:solidFill>
                <a:prstClr val="black">
                  <a:lumMod val="75000"/>
                  <a:lumOff val="25000"/>
                </a:prstClr>
              </a:solidFill>
              <a:latin typeface="Roboto Thin" charset="0"/>
              <a:ea typeface="Roboto Thin" charset="0"/>
              <a:cs typeface="Roboto Thin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90651" y="5398428"/>
            <a:ext cx="9410699" cy="996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3131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单击此处编辑您要的内容，建议您在展示时采用微软雅黑字体，本模版所有图形线条及其相应素材均可自由编辑、改色、替换。单击此处编辑您要的内容，建议您在展示时采用微软雅黑字体，本模版所有图形线条及其相应素材均可自由编辑、改色、替换。</a:t>
            </a:r>
            <a:endParaRPr lang="en-US" altLang="zh-CN" sz="1200">
              <a:solidFill>
                <a:srgbClr val="31313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ct val="20000"/>
              </a:spcBef>
            </a:pPr>
            <a:endParaRPr lang="en-US" altLang="zh-CN" sz="1200">
              <a:solidFill>
                <a:srgbClr val="31313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504573" y="5168296"/>
            <a:ext cx="1182855" cy="0"/>
          </a:xfrm>
          <a:prstGeom prst="line">
            <a:avLst/>
          </a:prstGeom>
          <a:ln>
            <a:solidFill>
              <a:srgbClr val="FFA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riangle 21"/>
          <p:cNvSpPr/>
          <p:nvPr/>
        </p:nvSpPr>
        <p:spPr>
          <a:xfrm rot="10800000">
            <a:off x="5657693" y="3467818"/>
            <a:ext cx="876615" cy="291995"/>
          </a:xfrm>
          <a:prstGeom prst="triangle">
            <a:avLst/>
          </a:prstGeom>
          <a:solidFill>
            <a:srgbClr val="FF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-5054" y="1035169"/>
            <a:ext cx="3053054" cy="2432648"/>
          </a:xfrm>
          <a:prstGeom prst="rect">
            <a:avLst/>
          </a:prstGeom>
          <a:blipFill dpi="0" rotWithShape="1">
            <a:blip r:embed="rId2"/>
            <a:stretch>
              <a:fillRect l="-48000" t="-22000" r="-47000" b="-2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96000" y="1029071"/>
            <a:ext cx="3225800" cy="2438745"/>
          </a:xfrm>
          <a:prstGeom prst="rect">
            <a:avLst/>
          </a:prstGeom>
          <a:blipFill dpi="0" rotWithShape="1">
            <a:blip r:embed="rId3"/>
            <a:stretch>
              <a:fillRect l="-7000" t="-9000" r="-15000" b="-4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008376" y="1027821"/>
            <a:ext cx="3096682" cy="2430944"/>
          </a:xfrm>
          <a:prstGeom prst="rect">
            <a:avLst/>
          </a:prstGeom>
          <a:blipFill dpi="0" rotWithShape="1">
            <a:blip r:embed="rId4"/>
            <a:stretch>
              <a:fillRect t="-22000" r="-7000" b="-1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321800" y="1035168"/>
            <a:ext cx="2870200" cy="2438745"/>
          </a:xfrm>
          <a:prstGeom prst="rect">
            <a:avLst/>
          </a:prstGeom>
          <a:blipFill dpi="0" rotWithShape="1">
            <a:blip r:embed="rId5"/>
            <a:stretch>
              <a:fillRect l="-7000" t="-22000" r="-15000" b="-1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advClick="0" advTm="2000"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" name="文本框 18"/>
          <p:cNvSpPr txBox="1"/>
          <p:nvPr/>
        </p:nvSpPr>
        <p:spPr>
          <a:xfrm>
            <a:off x="1573697" y="3570660"/>
            <a:ext cx="3565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08040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…… </a:t>
            </a:r>
            <a:r>
              <a:rPr lang="zh-CN" altLang="en-US" sz="3200">
                <a:solidFill>
                  <a:srgbClr val="08040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在此添加标题</a:t>
            </a:r>
            <a:endParaRPr lang="zh-CN" altLang="en-US" sz="3200">
              <a:solidFill>
                <a:srgbClr val="080404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559266" y="4308921"/>
            <a:ext cx="3579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08040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…… </a:t>
            </a:r>
            <a:r>
              <a:rPr lang="zh-CN" altLang="en-US" sz="3200">
                <a:solidFill>
                  <a:srgbClr val="08040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在此添加标题</a:t>
            </a:r>
            <a:endParaRPr lang="zh-CN" altLang="en-US" sz="3200">
              <a:solidFill>
                <a:srgbClr val="080404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584058" y="5037070"/>
            <a:ext cx="355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08040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…… </a:t>
            </a:r>
            <a:r>
              <a:rPr lang="zh-CN" altLang="en-US" sz="3200">
                <a:solidFill>
                  <a:srgbClr val="08040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在此添加标题</a:t>
            </a:r>
            <a:endParaRPr lang="zh-CN" altLang="en-US" sz="3200">
              <a:solidFill>
                <a:srgbClr val="080404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585406" y="5741946"/>
            <a:ext cx="3582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08040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…… </a:t>
            </a:r>
            <a:r>
              <a:rPr lang="zh-CN" altLang="en-US" sz="3200">
                <a:solidFill>
                  <a:srgbClr val="08040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在此添加标题</a:t>
            </a:r>
            <a:endParaRPr lang="zh-CN" altLang="en-US" sz="3200">
              <a:solidFill>
                <a:srgbClr val="080404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827272" y="3570660"/>
            <a:ext cx="524037" cy="524037"/>
          </a:xfrm>
          <a:prstGeom prst="roundRect">
            <a:avLst/>
          </a:prstGeom>
          <a:solidFill>
            <a:srgbClr val="08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85114" y="3569843"/>
            <a:ext cx="584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lang="zh-CN" altLang="en-US" sz="28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827272" y="4309743"/>
            <a:ext cx="524037" cy="524037"/>
          </a:xfrm>
          <a:prstGeom prst="roundRect">
            <a:avLst/>
          </a:prstGeom>
          <a:solidFill>
            <a:srgbClr val="08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90525" y="4309743"/>
            <a:ext cx="584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Impact" panose="020b0806030902050204" pitchFamily="34" charset="0"/>
              </a:rPr>
              <a:t>2</a:t>
            </a:r>
            <a:endParaRPr lang="zh-CN" altLang="en-US" sz="28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821861" y="5037070"/>
            <a:ext cx="524037" cy="524037"/>
          </a:xfrm>
          <a:prstGeom prst="roundRect">
            <a:avLst/>
          </a:prstGeom>
          <a:solidFill>
            <a:srgbClr val="08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85114" y="5037070"/>
            <a:ext cx="584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Impact" panose="020b0806030902050204" pitchFamily="34" charset="0"/>
              </a:rPr>
              <a:t>3</a:t>
            </a:r>
            <a:endParaRPr lang="zh-CN" altLang="en-US" sz="28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7" name="圆角矩形 36"/>
          <p:cNvSpPr/>
          <p:nvPr/>
        </p:nvSpPr>
        <p:spPr>
          <a:xfrm>
            <a:off x="821861" y="5773229"/>
            <a:ext cx="524037" cy="524037"/>
          </a:xfrm>
          <a:prstGeom prst="roundRect">
            <a:avLst/>
          </a:prstGeom>
          <a:solidFill>
            <a:srgbClr val="08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785114" y="5773229"/>
            <a:ext cx="584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  <a:endParaRPr lang="zh-CN" altLang="en-US" sz="280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0" name="任意多边形 59"/>
          <p:cNvSpPr/>
          <p:nvPr/>
        </p:nvSpPr>
        <p:spPr bwMode="auto">
          <a:xfrm rot="5400000">
            <a:off x="6000129" y="671918"/>
            <a:ext cx="6882838" cy="5500903"/>
          </a:xfrm>
          <a:custGeom>
            <a:gdLst>
              <a:gd name="connsiteX0" fmla="*/ 6882838 w 6882838"/>
              <a:gd name="connsiteY0" fmla="*/ 0 h 5500903"/>
              <a:gd name="connsiteX1" fmla="*/ 6882838 w 6882838"/>
              <a:gd name="connsiteY1" fmla="*/ 2220646 h 5500903"/>
              <a:gd name="connsiteX2" fmla="*/ 3628707 w 6882838"/>
              <a:gd name="connsiteY2" fmla="*/ 5500903 h 5500903"/>
              <a:gd name="connsiteX3" fmla="*/ 0 w 6882838"/>
              <a:gd name="connsiteY3" fmla="*/ 1845812 h 5500903"/>
              <a:gd name="connsiteX4" fmla="*/ 0 w 6882838"/>
              <a:gd name="connsiteY4" fmla="*/ 0 h 5500903"/>
              <a:gd name="connsiteX5" fmla="*/ 6882838 w 6882838"/>
              <a:gd name="connsiteY5" fmla="*/ 0 h 550090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2838" h="5500903">
                <a:moveTo>
                  <a:pt x="6882838" y="0"/>
                </a:moveTo>
                <a:lnTo>
                  <a:pt x="6882838" y="2220646"/>
                </a:lnTo>
                <a:lnTo>
                  <a:pt x="3628707" y="5500903"/>
                </a:lnTo>
                <a:lnTo>
                  <a:pt x="0" y="1845812"/>
                </a:lnTo>
                <a:lnTo>
                  <a:pt x="0" y="0"/>
                </a:lnTo>
                <a:lnTo>
                  <a:pt x="6882838" y="0"/>
                </a:lnTo>
                <a:close/>
              </a:path>
            </a:pathLst>
          </a:custGeom>
          <a:solidFill>
            <a:srgbClr val="36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61" name="任意多边形 60"/>
          <p:cNvSpPr/>
          <p:nvPr/>
        </p:nvSpPr>
        <p:spPr bwMode="auto">
          <a:xfrm rot="5400000">
            <a:off x="6795332" y="-578268"/>
            <a:ext cx="3876309" cy="5006323"/>
          </a:xfrm>
          <a:custGeom>
            <a:gdLst>
              <a:gd name="connsiteX0" fmla="*/ 3876309 w 3876309"/>
              <a:gd name="connsiteY0" fmla="*/ 2503162 h 5006323"/>
              <a:gd name="connsiteX1" fmla="*/ 1407135 w 3876309"/>
              <a:gd name="connsiteY1" fmla="*/ 5006323 h 5006323"/>
              <a:gd name="connsiteX2" fmla="*/ 0 w 3876309"/>
              <a:gd name="connsiteY2" fmla="*/ 3579819 h 5006323"/>
              <a:gd name="connsiteX3" fmla="*/ 0 w 3876309"/>
              <a:gd name="connsiteY3" fmla="*/ 1426505 h 5006323"/>
              <a:gd name="connsiteX4" fmla="*/ 1407135 w 3876309"/>
              <a:gd name="connsiteY4" fmla="*/ 0 h 5006323"/>
              <a:gd name="connsiteX5" fmla="*/ 3876309 w 3876309"/>
              <a:gd name="connsiteY5" fmla="*/ 2503162 h 50063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6309" h="5006323">
                <a:moveTo>
                  <a:pt x="3876309" y="2503162"/>
                </a:moveTo>
                <a:lnTo>
                  <a:pt x="1407135" y="5006323"/>
                </a:lnTo>
                <a:lnTo>
                  <a:pt x="0" y="3579819"/>
                </a:lnTo>
                <a:lnTo>
                  <a:pt x="0" y="1426505"/>
                </a:lnTo>
                <a:lnTo>
                  <a:pt x="1407135" y="0"/>
                </a:lnTo>
                <a:lnTo>
                  <a:pt x="3876309" y="2503162"/>
                </a:lnTo>
                <a:close/>
              </a:path>
            </a:pathLst>
          </a:custGeom>
          <a:solidFill>
            <a:srgbClr val="FFA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62" name="任意多边形 61"/>
          <p:cNvSpPr/>
          <p:nvPr/>
        </p:nvSpPr>
        <p:spPr bwMode="auto">
          <a:xfrm rot="5400000">
            <a:off x="7169028" y="-182182"/>
            <a:ext cx="3110632" cy="3448475"/>
          </a:xfrm>
          <a:custGeom>
            <a:gdLst>
              <a:gd name="connsiteX0" fmla="*/ 3110632 w 3110632"/>
              <a:gd name="connsiteY0" fmla="*/ 1722409 h 3448475"/>
              <a:gd name="connsiteX1" fmla="*/ 1407136 w 3110632"/>
              <a:gd name="connsiteY1" fmla="*/ 3448475 h 3448475"/>
              <a:gd name="connsiteX2" fmla="*/ 0 w 3110632"/>
              <a:gd name="connsiteY2" fmla="*/ 2018070 h 3448475"/>
              <a:gd name="connsiteX3" fmla="*/ 0 w 3110632"/>
              <a:gd name="connsiteY3" fmla="*/ 1427375 h 3448475"/>
              <a:gd name="connsiteX4" fmla="*/ 1407136 w 3110632"/>
              <a:gd name="connsiteY4" fmla="*/ 0 h 3448475"/>
              <a:gd name="connsiteX5" fmla="*/ 3110632 w 3110632"/>
              <a:gd name="connsiteY5" fmla="*/ 1722409 h 34484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0632" h="3448475">
                <a:moveTo>
                  <a:pt x="3110632" y="1722409"/>
                </a:moveTo>
                <a:lnTo>
                  <a:pt x="1407136" y="3448475"/>
                </a:lnTo>
                <a:lnTo>
                  <a:pt x="0" y="2018070"/>
                </a:lnTo>
                <a:lnTo>
                  <a:pt x="0" y="1427375"/>
                </a:lnTo>
                <a:lnTo>
                  <a:pt x="1407136" y="0"/>
                </a:lnTo>
                <a:lnTo>
                  <a:pt x="3110632" y="1722409"/>
                </a:lnTo>
                <a:close/>
              </a:path>
            </a:pathLst>
          </a:custGeom>
          <a:solidFill>
            <a:srgbClr val="FCC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63" name="Freeform 24"/>
          <p:cNvSpPr/>
          <p:nvPr/>
        </p:nvSpPr>
        <p:spPr bwMode="auto">
          <a:xfrm rot="5400000">
            <a:off x="3217217" y="654689"/>
            <a:ext cx="2087712" cy="2117356"/>
          </a:xfrm>
          <a:custGeom>
            <a:gdLst>
              <a:gd name="T0" fmla="*/ 758 w 1516"/>
              <a:gd name="T1" fmla="*/ 1158 h 1158"/>
              <a:gd name="T2" fmla="*/ 0 w 1516"/>
              <a:gd name="T3" fmla="*/ 579 h 1158"/>
              <a:gd name="T4" fmla="*/ 758 w 1516"/>
              <a:gd name="T5" fmla="*/ 0 h 1158"/>
              <a:gd name="T6" fmla="*/ 1516 w 1516"/>
              <a:gd name="T7" fmla="*/ 579 h 1158"/>
              <a:gd name="T8" fmla="*/ 758 w 1516"/>
              <a:gd name="T9" fmla="*/ 1158 h 115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6" h="1158">
                <a:moveTo>
                  <a:pt x="758" y="1158"/>
                </a:moveTo>
                <a:lnTo>
                  <a:pt x="0" y="579"/>
                </a:lnTo>
                <a:lnTo>
                  <a:pt x="758" y="0"/>
                </a:lnTo>
                <a:lnTo>
                  <a:pt x="1516" y="579"/>
                </a:lnTo>
                <a:lnTo>
                  <a:pt x="758" y="1158"/>
                </a:lnTo>
                <a:close/>
              </a:path>
            </a:pathLst>
          </a:custGeom>
          <a:solidFill>
            <a:srgbClr val="FFA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25"/>
          <p:cNvSpPr/>
          <p:nvPr/>
        </p:nvSpPr>
        <p:spPr bwMode="auto">
          <a:xfrm rot="5400000">
            <a:off x="5597560" y="1983583"/>
            <a:ext cx="1108580" cy="1124503"/>
          </a:xfrm>
          <a:custGeom>
            <a:gdLst>
              <a:gd name="T0" fmla="*/ 403 w 805"/>
              <a:gd name="T1" fmla="*/ 615 h 615"/>
              <a:gd name="T2" fmla="*/ 0 w 805"/>
              <a:gd name="T3" fmla="*/ 307 h 615"/>
              <a:gd name="T4" fmla="*/ 403 w 805"/>
              <a:gd name="T5" fmla="*/ 0 h 615"/>
              <a:gd name="T6" fmla="*/ 805 w 805"/>
              <a:gd name="T7" fmla="*/ 307 h 615"/>
              <a:gd name="T8" fmla="*/ 403 w 805"/>
              <a:gd name="T9" fmla="*/ 615 h 6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5" h="615">
                <a:moveTo>
                  <a:pt x="403" y="615"/>
                </a:moveTo>
                <a:lnTo>
                  <a:pt x="0" y="307"/>
                </a:lnTo>
                <a:lnTo>
                  <a:pt x="403" y="0"/>
                </a:lnTo>
                <a:lnTo>
                  <a:pt x="805" y="307"/>
                </a:lnTo>
                <a:lnTo>
                  <a:pt x="403" y="615"/>
                </a:lnTo>
                <a:close/>
              </a:path>
            </a:pathLst>
          </a:custGeom>
          <a:solidFill>
            <a:srgbClr val="FFA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5" name="Freeform 26"/>
          <p:cNvSpPr/>
          <p:nvPr/>
        </p:nvSpPr>
        <p:spPr bwMode="auto">
          <a:xfrm rot="5400000">
            <a:off x="6187322" y="3235740"/>
            <a:ext cx="523305" cy="530253"/>
          </a:xfrm>
          <a:custGeom>
            <a:gdLst>
              <a:gd name="T0" fmla="*/ 190 w 380"/>
              <a:gd name="T1" fmla="*/ 290 h 290"/>
              <a:gd name="T2" fmla="*/ 0 w 380"/>
              <a:gd name="T3" fmla="*/ 145 h 290"/>
              <a:gd name="T4" fmla="*/ 190 w 380"/>
              <a:gd name="T5" fmla="*/ 0 h 290"/>
              <a:gd name="T6" fmla="*/ 380 w 380"/>
              <a:gd name="T7" fmla="*/ 145 h 290"/>
              <a:gd name="T8" fmla="*/ 190 w 380"/>
              <a:gd name="T9" fmla="*/ 290 h 29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0" h="290">
                <a:moveTo>
                  <a:pt x="190" y="290"/>
                </a:moveTo>
                <a:lnTo>
                  <a:pt x="0" y="145"/>
                </a:lnTo>
                <a:lnTo>
                  <a:pt x="190" y="0"/>
                </a:lnTo>
                <a:lnTo>
                  <a:pt x="380" y="145"/>
                </a:lnTo>
                <a:lnTo>
                  <a:pt x="190" y="290"/>
                </a:lnTo>
                <a:close/>
              </a:path>
            </a:pathLst>
          </a:custGeom>
          <a:solidFill>
            <a:srgbClr val="FFA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Freeform 27"/>
          <p:cNvSpPr/>
          <p:nvPr/>
        </p:nvSpPr>
        <p:spPr bwMode="auto">
          <a:xfrm rot="5400000">
            <a:off x="6716747" y="3125021"/>
            <a:ext cx="373199" cy="378491"/>
          </a:xfrm>
          <a:custGeom>
            <a:gdLst>
              <a:gd name="T0" fmla="*/ 134 w 271"/>
              <a:gd name="T1" fmla="*/ 207 h 207"/>
              <a:gd name="T2" fmla="*/ 0 w 271"/>
              <a:gd name="T3" fmla="*/ 104 h 207"/>
              <a:gd name="T4" fmla="*/ 134 w 271"/>
              <a:gd name="T5" fmla="*/ 0 h 207"/>
              <a:gd name="T6" fmla="*/ 271 w 271"/>
              <a:gd name="T7" fmla="*/ 104 h 207"/>
              <a:gd name="T8" fmla="*/ 134 w 271"/>
              <a:gd name="T9" fmla="*/ 207 h 2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1" h="206">
                <a:moveTo>
                  <a:pt x="134" y="207"/>
                </a:moveTo>
                <a:lnTo>
                  <a:pt x="0" y="104"/>
                </a:lnTo>
                <a:lnTo>
                  <a:pt x="134" y="0"/>
                </a:lnTo>
                <a:lnTo>
                  <a:pt x="271" y="104"/>
                </a:lnTo>
                <a:lnTo>
                  <a:pt x="134" y="207"/>
                </a:lnTo>
                <a:close/>
              </a:path>
            </a:pathLst>
          </a:custGeom>
          <a:solidFill>
            <a:srgbClr val="FF8E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Freeform 28"/>
          <p:cNvSpPr/>
          <p:nvPr/>
        </p:nvSpPr>
        <p:spPr bwMode="auto">
          <a:xfrm rot="5400000">
            <a:off x="6927783" y="3668671"/>
            <a:ext cx="227225" cy="230386"/>
          </a:xfrm>
          <a:custGeom>
            <a:gdLst>
              <a:gd name="T0" fmla="*/ 81 w 165"/>
              <a:gd name="T1" fmla="*/ 126 h 126"/>
              <a:gd name="T2" fmla="*/ 0 w 165"/>
              <a:gd name="T3" fmla="*/ 62 h 126"/>
              <a:gd name="T4" fmla="*/ 81 w 165"/>
              <a:gd name="T5" fmla="*/ 0 h 126"/>
              <a:gd name="T6" fmla="*/ 165 w 165"/>
              <a:gd name="T7" fmla="*/ 62 h 126"/>
              <a:gd name="T8" fmla="*/ 81 w 165"/>
              <a:gd name="T9" fmla="*/ 126 h 12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" h="125">
                <a:moveTo>
                  <a:pt x="81" y="126"/>
                </a:moveTo>
                <a:lnTo>
                  <a:pt x="0" y="62"/>
                </a:lnTo>
                <a:lnTo>
                  <a:pt x="81" y="0"/>
                </a:lnTo>
                <a:lnTo>
                  <a:pt x="165" y="62"/>
                </a:lnTo>
                <a:lnTo>
                  <a:pt x="81" y="126"/>
                </a:lnTo>
                <a:close/>
              </a:path>
            </a:pathLst>
          </a:custGeom>
          <a:solidFill>
            <a:srgbClr val="FEB0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Freeform 29"/>
          <p:cNvSpPr/>
          <p:nvPr/>
        </p:nvSpPr>
        <p:spPr bwMode="auto">
          <a:xfrm rot="5400000">
            <a:off x="7120239" y="3515794"/>
            <a:ext cx="112924" cy="113365"/>
          </a:xfrm>
          <a:custGeom>
            <a:gdLst>
              <a:gd name="T0" fmla="*/ 40 w 82"/>
              <a:gd name="T1" fmla="*/ 62 h 62"/>
              <a:gd name="T2" fmla="*/ 0 w 82"/>
              <a:gd name="T3" fmla="*/ 30 h 62"/>
              <a:gd name="T4" fmla="*/ 40 w 82"/>
              <a:gd name="T5" fmla="*/ 0 h 62"/>
              <a:gd name="T6" fmla="*/ 82 w 82"/>
              <a:gd name="T7" fmla="*/ 30 h 62"/>
              <a:gd name="T8" fmla="*/ 40 w 82"/>
              <a:gd name="T9" fmla="*/ 62 h 6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" h="62">
                <a:moveTo>
                  <a:pt x="40" y="62"/>
                </a:moveTo>
                <a:lnTo>
                  <a:pt x="0" y="30"/>
                </a:lnTo>
                <a:lnTo>
                  <a:pt x="40" y="0"/>
                </a:lnTo>
                <a:lnTo>
                  <a:pt x="82" y="30"/>
                </a:lnTo>
                <a:lnTo>
                  <a:pt x="40" y="62"/>
                </a:lnTo>
                <a:close/>
              </a:path>
            </a:pathLst>
          </a:custGeom>
          <a:solidFill>
            <a:srgbClr val="FF6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Freeform 30"/>
          <p:cNvSpPr/>
          <p:nvPr/>
        </p:nvSpPr>
        <p:spPr bwMode="auto">
          <a:xfrm rot="5400000">
            <a:off x="9845859" y="338854"/>
            <a:ext cx="2079449" cy="2110042"/>
          </a:xfrm>
          <a:custGeom>
            <a:gdLst>
              <a:gd name="T0" fmla="*/ 755 w 1510"/>
              <a:gd name="T1" fmla="*/ 1154 h 1154"/>
              <a:gd name="T2" fmla="*/ 0 w 1510"/>
              <a:gd name="T3" fmla="*/ 577 h 1154"/>
              <a:gd name="T4" fmla="*/ 755 w 1510"/>
              <a:gd name="T5" fmla="*/ 0 h 1154"/>
              <a:gd name="T6" fmla="*/ 1510 w 1510"/>
              <a:gd name="T7" fmla="*/ 577 h 1154"/>
              <a:gd name="T8" fmla="*/ 755 w 1510"/>
              <a:gd name="T9" fmla="*/ 1154 h 115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0" h="1154">
                <a:moveTo>
                  <a:pt x="755" y="1154"/>
                </a:moveTo>
                <a:lnTo>
                  <a:pt x="0" y="577"/>
                </a:lnTo>
                <a:lnTo>
                  <a:pt x="755" y="0"/>
                </a:lnTo>
                <a:lnTo>
                  <a:pt x="1510" y="577"/>
                </a:lnTo>
                <a:lnTo>
                  <a:pt x="755" y="1154"/>
                </a:lnTo>
                <a:close/>
              </a:path>
            </a:pathLst>
          </a:custGeom>
          <a:noFill/>
          <a:ln w="34925" cap="flat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0" name="Freeform 31"/>
          <p:cNvSpPr/>
          <p:nvPr/>
        </p:nvSpPr>
        <p:spPr bwMode="auto">
          <a:xfrm rot="5400000">
            <a:off x="8209053" y="3332095"/>
            <a:ext cx="1039724" cy="1055021"/>
          </a:xfrm>
          <a:custGeom>
            <a:gdLst>
              <a:gd name="T0" fmla="*/ 377 w 755"/>
              <a:gd name="T1" fmla="*/ 577 h 577"/>
              <a:gd name="T2" fmla="*/ 0 w 755"/>
              <a:gd name="T3" fmla="*/ 288 h 577"/>
              <a:gd name="T4" fmla="*/ 377 w 755"/>
              <a:gd name="T5" fmla="*/ 0 h 577"/>
              <a:gd name="T6" fmla="*/ 755 w 755"/>
              <a:gd name="T7" fmla="*/ 288 h 577"/>
              <a:gd name="T8" fmla="*/ 377 w 755"/>
              <a:gd name="T9" fmla="*/ 577 h 5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5" h="577">
                <a:moveTo>
                  <a:pt x="377" y="577"/>
                </a:moveTo>
                <a:lnTo>
                  <a:pt x="0" y="288"/>
                </a:lnTo>
                <a:lnTo>
                  <a:pt x="377" y="0"/>
                </a:lnTo>
                <a:lnTo>
                  <a:pt x="755" y="288"/>
                </a:lnTo>
                <a:lnTo>
                  <a:pt x="377" y="577"/>
                </a:lnTo>
                <a:close/>
              </a:path>
            </a:pathLst>
          </a:custGeom>
          <a:noFill/>
          <a:ln w="17463" cap="flat">
            <a:solidFill>
              <a:srgbClr val="FCC02E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advClick="0" advTm="2000"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4"/>
          <p:cNvSpPr/>
          <p:nvPr/>
        </p:nvSpPr>
        <p:spPr>
          <a:xfrm>
            <a:off x="1195017" y="2949382"/>
            <a:ext cx="920750" cy="2233746"/>
          </a:xfrm>
          <a:custGeom>
            <a:rect l="l" t="t" r="r" b="b"/>
            <a:pathLst>
              <a:path w="920750" h="2233746">
                <a:moveTo>
                  <a:pt x="0" y="136535"/>
                </a:moveTo>
                <a:cubicBezTo>
                  <a:pt x="0" y="136535"/>
                  <a:pt x="0" y="136535"/>
                  <a:pt x="0" y="136536"/>
                </a:cubicBezTo>
                <a:lnTo>
                  <a:pt x="0" y="136536"/>
                </a:lnTo>
                <a:close/>
                <a:moveTo>
                  <a:pt x="136536" y="0"/>
                </a:moveTo>
                <a:lnTo>
                  <a:pt x="784214" y="0"/>
                </a:lnTo>
                <a:cubicBezTo>
                  <a:pt x="859621" y="0"/>
                  <a:pt x="920750" y="61129"/>
                  <a:pt x="920750" y="136536"/>
                </a:cubicBezTo>
                <a:lnTo>
                  <a:pt x="920749" y="136536"/>
                </a:lnTo>
                <a:cubicBezTo>
                  <a:pt x="920749" y="207592"/>
                  <a:pt x="866471" y="265970"/>
                  <a:pt x="796931" y="270505"/>
                </a:cubicBezTo>
                <a:lnTo>
                  <a:pt x="796931" y="1897190"/>
                </a:lnTo>
                <a:cubicBezTo>
                  <a:pt x="796931" y="2083065"/>
                  <a:pt x="646250" y="2233746"/>
                  <a:pt x="460375" y="2233746"/>
                </a:cubicBezTo>
                <a:lnTo>
                  <a:pt x="460375" y="2233745"/>
                </a:lnTo>
                <a:cubicBezTo>
                  <a:pt x="274500" y="2233745"/>
                  <a:pt x="123819" y="2083064"/>
                  <a:pt x="123819" y="1897189"/>
                </a:cubicBezTo>
                <a:lnTo>
                  <a:pt x="123820" y="270504"/>
                </a:lnTo>
                <a:cubicBezTo>
                  <a:pt x="54279" y="265970"/>
                  <a:pt x="0" y="207592"/>
                  <a:pt x="0" y="136536"/>
                </a:cubicBezTo>
                <a:cubicBezTo>
                  <a:pt x="0" y="61129"/>
                  <a:pt x="61129" y="0"/>
                  <a:pt x="136536" y="0"/>
                </a:cubicBezTo>
                <a:close/>
              </a:path>
            </a:pathLst>
          </a:custGeom>
          <a:solidFill>
            <a:srgbClr val="FCC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圆角矩形 4"/>
          <p:cNvSpPr/>
          <p:nvPr/>
        </p:nvSpPr>
        <p:spPr>
          <a:xfrm>
            <a:off x="2376117" y="2949382"/>
            <a:ext cx="920750" cy="2233746"/>
          </a:xfrm>
          <a:custGeom>
            <a:rect l="l" t="t" r="r" b="b"/>
            <a:pathLst>
              <a:path w="920750" h="2233746">
                <a:moveTo>
                  <a:pt x="0" y="136535"/>
                </a:moveTo>
                <a:cubicBezTo>
                  <a:pt x="0" y="136535"/>
                  <a:pt x="0" y="136535"/>
                  <a:pt x="0" y="136536"/>
                </a:cubicBezTo>
                <a:lnTo>
                  <a:pt x="0" y="136536"/>
                </a:lnTo>
                <a:close/>
                <a:moveTo>
                  <a:pt x="136536" y="0"/>
                </a:moveTo>
                <a:lnTo>
                  <a:pt x="784214" y="0"/>
                </a:lnTo>
                <a:cubicBezTo>
                  <a:pt x="859621" y="0"/>
                  <a:pt x="920750" y="61129"/>
                  <a:pt x="920750" y="136536"/>
                </a:cubicBezTo>
                <a:lnTo>
                  <a:pt x="920749" y="136536"/>
                </a:lnTo>
                <a:cubicBezTo>
                  <a:pt x="920749" y="207592"/>
                  <a:pt x="866471" y="265970"/>
                  <a:pt x="796931" y="270505"/>
                </a:cubicBezTo>
                <a:lnTo>
                  <a:pt x="796931" y="1897190"/>
                </a:lnTo>
                <a:cubicBezTo>
                  <a:pt x="796931" y="2083065"/>
                  <a:pt x="646250" y="2233746"/>
                  <a:pt x="460375" y="2233746"/>
                </a:cubicBezTo>
                <a:lnTo>
                  <a:pt x="460375" y="2233745"/>
                </a:lnTo>
                <a:cubicBezTo>
                  <a:pt x="274500" y="2233745"/>
                  <a:pt x="123819" y="2083064"/>
                  <a:pt x="123819" y="1897189"/>
                </a:cubicBezTo>
                <a:lnTo>
                  <a:pt x="123820" y="270504"/>
                </a:lnTo>
                <a:cubicBezTo>
                  <a:pt x="54279" y="265970"/>
                  <a:pt x="0" y="207592"/>
                  <a:pt x="0" y="136536"/>
                </a:cubicBezTo>
                <a:cubicBezTo>
                  <a:pt x="0" y="61129"/>
                  <a:pt x="61129" y="0"/>
                  <a:pt x="136536" y="0"/>
                </a:cubicBezTo>
                <a:close/>
              </a:path>
            </a:pathLst>
          </a:custGeom>
          <a:solidFill>
            <a:srgbClr val="FCC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圆角矩形 4"/>
          <p:cNvSpPr/>
          <p:nvPr/>
        </p:nvSpPr>
        <p:spPr>
          <a:xfrm>
            <a:off x="3569917" y="2949382"/>
            <a:ext cx="920750" cy="2233746"/>
          </a:xfrm>
          <a:custGeom>
            <a:rect l="l" t="t" r="r" b="b"/>
            <a:pathLst>
              <a:path w="920750" h="2233746">
                <a:moveTo>
                  <a:pt x="0" y="136535"/>
                </a:moveTo>
                <a:cubicBezTo>
                  <a:pt x="0" y="136535"/>
                  <a:pt x="0" y="136535"/>
                  <a:pt x="0" y="136536"/>
                </a:cubicBezTo>
                <a:lnTo>
                  <a:pt x="0" y="136536"/>
                </a:lnTo>
                <a:close/>
                <a:moveTo>
                  <a:pt x="136536" y="0"/>
                </a:moveTo>
                <a:lnTo>
                  <a:pt x="784214" y="0"/>
                </a:lnTo>
                <a:cubicBezTo>
                  <a:pt x="859621" y="0"/>
                  <a:pt x="920750" y="61129"/>
                  <a:pt x="920750" y="136536"/>
                </a:cubicBezTo>
                <a:lnTo>
                  <a:pt x="920749" y="136536"/>
                </a:lnTo>
                <a:cubicBezTo>
                  <a:pt x="920749" y="207592"/>
                  <a:pt x="866471" y="265970"/>
                  <a:pt x="796931" y="270505"/>
                </a:cubicBezTo>
                <a:lnTo>
                  <a:pt x="796931" y="1897190"/>
                </a:lnTo>
                <a:cubicBezTo>
                  <a:pt x="796931" y="2083065"/>
                  <a:pt x="646250" y="2233746"/>
                  <a:pt x="460375" y="2233746"/>
                </a:cubicBezTo>
                <a:lnTo>
                  <a:pt x="460375" y="2233745"/>
                </a:lnTo>
                <a:cubicBezTo>
                  <a:pt x="274500" y="2233745"/>
                  <a:pt x="123819" y="2083064"/>
                  <a:pt x="123819" y="1897189"/>
                </a:cubicBezTo>
                <a:lnTo>
                  <a:pt x="123820" y="270504"/>
                </a:lnTo>
                <a:cubicBezTo>
                  <a:pt x="54279" y="265970"/>
                  <a:pt x="0" y="207592"/>
                  <a:pt x="0" y="136536"/>
                </a:cubicBezTo>
                <a:cubicBezTo>
                  <a:pt x="0" y="61129"/>
                  <a:pt x="61129" y="0"/>
                  <a:pt x="136536" y="0"/>
                </a:cubicBezTo>
                <a:close/>
              </a:path>
            </a:pathLst>
          </a:custGeom>
          <a:solidFill>
            <a:srgbClr val="FCC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4763717" y="2949382"/>
            <a:ext cx="920750" cy="2233746"/>
          </a:xfrm>
          <a:custGeom>
            <a:rect l="l" t="t" r="r" b="b"/>
            <a:pathLst>
              <a:path w="920750" h="2233746">
                <a:moveTo>
                  <a:pt x="0" y="136535"/>
                </a:moveTo>
                <a:cubicBezTo>
                  <a:pt x="0" y="136535"/>
                  <a:pt x="0" y="136535"/>
                  <a:pt x="0" y="136536"/>
                </a:cubicBezTo>
                <a:lnTo>
                  <a:pt x="0" y="136536"/>
                </a:lnTo>
                <a:close/>
                <a:moveTo>
                  <a:pt x="136536" y="0"/>
                </a:moveTo>
                <a:lnTo>
                  <a:pt x="784214" y="0"/>
                </a:lnTo>
                <a:cubicBezTo>
                  <a:pt x="859621" y="0"/>
                  <a:pt x="920750" y="61129"/>
                  <a:pt x="920750" y="136536"/>
                </a:cubicBezTo>
                <a:lnTo>
                  <a:pt x="920749" y="136536"/>
                </a:lnTo>
                <a:cubicBezTo>
                  <a:pt x="920749" y="207592"/>
                  <a:pt x="866471" y="265970"/>
                  <a:pt x="796931" y="270505"/>
                </a:cubicBezTo>
                <a:lnTo>
                  <a:pt x="796931" y="1897190"/>
                </a:lnTo>
                <a:cubicBezTo>
                  <a:pt x="796931" y="2083065"/>
                  <a:pt x="646250" y="2233746"/>
                  <a:pt x="460375" y="2233746"/>
                </a:cubicBezTo>
                <a:lnTo>
                  <a:pt x="460375" y="2233745"/>
                </a:lnTo>
                <a:cubicBezTo>
                  <a:pt x="274500" y="2233745"/>
                  <a:pt x="123819" y="2083064"/>
                  <a:pt x="123819" y="1897189"/>
                </a:cubicBezTo>
                <a:lnTo>
                  <a:pt x="123820" y="270504"/>
                </a:lnTo>
                <a:cubicBezTo>
                  <a:pt x="54279" y="265970"/>
                  <a:pt x="0" y="207592"/>
                  <a:pt x="0" y="136536"/>
                </a:cubicBezTo>
                <a:cubicBezTo>
                  <a:pt x="0" y="61129"/>
                  <a:pt x="61129" y="0"/>
                  <a:pt x="136536" y="0"/>
                </a:cubicBezTo>
                <a:close/>
              </a:path>
            </a:pathLst>
          </a:custGeom>
          <a:solidFill>
            <a:srgbClr val="FCC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圆角矩形 15"/>
          <p:cNvSpPr/>
          <p:nvPr/>
        </p:nvSpPr>
        <p:spPr>
          <a:xfrm>
            <a:off x="1434717" y="4132786"/>
            <a:ext cx="441350" cy="953058"/>
          </a:xfrm>
          <a:custGeom>
            <a:rect l="l" t="t" r="r" b="b"/>
            <a:pathLst>
              <a:path w="441350" h="953058">
                <a:moveTo>
                  <a:pt x="0" y="0"/>
                </a:moveTo>
                <a:lnTo>
                  <a:pt x="441350" y="0"/>
                </a:lnTo>
                <a:lnTo>
                  <a:pt x="441350" y="732383"/>
                </a:lnTo>
                <a:cubicBezTo>
                  <a:pt x="441350" y="854258"/>
                  <a:pt x="342550" y="953058"/>
                  <a:pt x="220675" y="953058"/>
                </a:cubicBezTo>
                <a:cubicBezTo>
                  <a:pt x="98800" y="953058"/>
                  <a:pt x="0" y="854258"/>
                  <a:pt x="0" y="7323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254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17"/>
          <p:cNvSpPr/>
          <p:nvPr/>
        </p:nvSpPr>
        <p:spPr>
          <a:xfrm>
            <a:off x="2615817" y="3199336"/>
            <a:ext cx="441350" cy="1886508"/>
          </a:xfrm>
          <a:custGeom>
            <a:rect l="l" t="t" r="r" b="b"/>
            <a:pathLst>
              <a:path w="441350" h="1886508">
                <a:moveTo>
                  <a:pt x="1781" y="0"/>
                </a:moveTo>
                <a:lnTo>
                  <a:pt x="439570" y="0"/>
                </a:lnTo>
                <a:cubicBezTo>
                  <a:pt x="441113" y="5769"/>
                  <a:pt x="441350" y="11687"/>
                  <a:pt x="441350" y="17661"/>
                </a:cubicBezTo>
                <a:lnTo>
                  <a:pt x="441350" y="1665833"/>
                </a:lnTo>
                <a:cubicBezTo>
                  <a:pt x="441350" y="1787708"/>
                  <a:pt x="342550" y="1886508"/>
                  <a:pt x="220675" y="1886508"/>
                </a:cubicBezTo>
                <a:cubicBezTo>
                  <a:pt x="98800" y="1886508"/>
                  <a:pt x="0" y="1787708"/>
                  <a:pt x="0" y="1665833"/>
                </a:cubicBezTo>
                <a:lnTo>
                  <a:pt x="0" y="176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254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18"/>
          <p:cNvSpPr/>
          <p:nvPr/>
        </p:nvSpPr>
        <p:spPr>
          <a:xfrm>
            <a:off x="3809617" y="3770836"/>
            <a:ext cx="441350" cy="1315008"/>
          </a:xfrm>
          <a:custGeom>
            <a:rect l="l" t="t" r="r" b="b"/>
            <a:pathLst>
              <a:path w="441350" h="1315008">
                <a:moveTo>
                  <a:pt x="0" y="0"/>
                </a:moveTo>
                <a:lnTo>
                  <a:pt x="441350" y="0"/>
                </a:lnTo>
                <a:lnTo>
                  <a:pt x="441350" y="1094333"/>
                </a:lnTo>
                <a:cubicBezTo>
                  <a:pt x="441350" y="1216208"/>
                  <a:pt x="342550" y="1315008"/>
                  <a:pt x="220675" y="1315008"/>
                </a:cubicBezTo>
                <a:cubicBezTo>
                  <a:pt x="98800" y="1315008"/>
                  <a:pt x="0" y="1216208"/>
                  <a:pt x="0" y="1094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254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19"/>
          <p:cNvSpPr/>
          <p:nvPr/>
        </p:nvSpPr>
        <p:spPr>
          <a:xfrm>
            <a:off x="5003417" y="3516836"/>
            <a:ext cx="441350" cy="1569008"/>
          </a:xfrm>
          <a:custGeom>
            <a:rect l="l" t="t" r="r" b="b"/>
            <a:pathLst>
              <a:path w="441350" h="1569008">
                <a:moveTo>
                  <a:pt x="0" y="0"/>
                </a:moveTo>
                <a:lnTo>
                  <a:pt x="441350" y="0"/>
                </a:lnTo>
                <a:lnTo>
                  <a:pt x="441350" y="1348333"/>
                </a:lnTo>
                <a:cubicBezTo>
                  <a:pt x="441350" y="1470208"/>
                  <a:pt x="342550" y="1569008"/>
                  <a:pt x="220675" y="1569008"/>
                </a:cubicBezTo>
                <a:cubicBezTo>
                  <a:pt x="98800" y="1569008"/>
                  <a:pt x="0" y="1470208"/>
                  <a:pt x="0" y="13483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25400" dir="2700000" algn="tl" rotWithShape="0">
              <a:prstClr val="black">
                <a:alpha val="3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264868" y="2160528"/>
            <a:ext cx="457200" cy="457200"/>
          </a:xfrm>
          <a:prstGeom prst="ellipse">
            <a:avLst/>
          </a:prstGeom>
          <a:solidFill>
            <a:srgbClr val="FCC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752356" y="2301816"/>
            <a:ext cx="549276" cy="549276"/>
          </a:xfrm>
          <a:prstGeom prst="ellipse">
            <a:avLst/>
          </a:prstGeom>
          <a:solidFill>
            <a:srgbClr val="FCC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708030" y="2370078"/>
            <a:ext cx="457200" cy="457200"/>
          </a:xfrm>
          <a:prstGeom prst="ellipse">
            <a:avLst/>
          </a:prstGeom>
          <a:solidFill>
            <a:srgbClr val="FCC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817692" y="2141478"/>
            <a:ext cx="457200" cy="457200"/>
          </a:xfrm>
          <a:prstGeom prst="ellipse">
            <a:avLst/>
          </a:prstGeom>
          <a:solidFill>
            <a:srgbClr val="FCC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206629" y="1849377"/>
            <a:ext cx="260352" cy="260352"/>
          </a:xfrm>
          <a:prstGeom prst="ellipse">
            <a:avLst/>
          </a:prstGeom>
          <a:solidFill>
            <a:srgbClr val="FCC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992191" y="1973202"/>
            <a:ext cx="260352" cy="260352"/>
          </a:xfrm>
          <a:prstGeom prst="ellipse">
            <a:avLst/>
          </a:prstGeom>
          <a:solidFill>
            <a:srgbClr val="FCC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2558678" y="2082740"/>
            <a:ext cx="260352" cy="260352"/>
          </a:xfrm>
          <a:prstGeom prst="ellipse">
            <a:avLst/>
          </a:prstGeom>
          <a:solidFill>
            <a:srgbClr val="FCC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634753" y="1858903"/>
            <a:ext cx="260352" cy="260352"/>
          </a:xfrm>
          <a:prstGeom prst="ellipse">
            <a:avLst/>
          </a:prstGeom>
          <a:solidFill>
            <a:srgbClr val="FCC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691904" y="2625667"/>
            <a:ext cx="179386" cy="179386"/>
          </a:xfrm>
          <a:prstGeom prst="ellipse">
            <a:avLst/>
          </a:prstGeom>
          <a:solidFill>
            <a:srgbClr val="FCC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2520578" y="2654242"/>
            <a:ext cx="179386" cy="179386"/>
          </a:xfrm>
          <a:prstGeom prst="ellipse">
            <a:avLst/>
          </a:prstGeom>
          <a:solidFill>
            <a:srgbClr val="FCC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4173165" y="2297055"/>
            <a:ext cx="179386" cy="179386"/>
          </a:xfrm>
          <a:prstGeom prst="ellipse">
            <a:avLst/>
          </a:prstGeom>
          <a:solidFill>
            <a:srgbClr val="FCC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5263777" y="2611380"/>
            <a:ext cx="179386" cy="179386"/>
          </a:xfrm>
          <a:prstGeom prst="ellipse">
            <a:avLst/>
          </a:prstGeom>
          <a:solidFill>
            <a:srgbClr val="FCC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3"/>
          <p:cNvSpPr/>
          <p:nvPr/>
        </p:nvSpPr>
        <p:spPr>
          <a:xfrm>
            <a:off x="757637" y="4421128"/>
            <a:ext cx="5345932" cy="927224"/>
          </a:xfrm>
          <a:custGeom>
            <a:rect l="l" t="t" r="r" b="b"/>
            <a:pathLst>
              <a:path w="5345932" h="927224">
                <a:moveTo>
                  <a:pt x="0" y="66674"/>
                </a:moveTo>
                <a:cubicBezTo>
                  <a:pt x="0" y="66674"/>
                  <a:pt x="0" y="66675"/>
                  <a:pt x="0" y="66675"/>
                </a:cubicBezTo>
                <a:lnTo>
                  <a:pt x="0" y="66675"/>
                </a:lnTo>
                <a:close/>
                <a:moveTo>
                  <a:pt x="66675" y="0"/>
                </a:moveTo>
                <a:lnTo>
                  <a:pt x="5279257" y="0"/>
                </a:lnTo>
                <a:cubicBezTo>
                  <a:pt x="5316081" y="0"/>
                  <a:pt x="5345932" y="29851"/>
                  <a:pt x="5345932" y="66675"/>
                </a:cubicBezTo>
                <a:lnTo>
                  <a:pt x="5345931" y="66675"/>
                </a:lnTo>
                <a:cubicBezTo>
                  <a:pt x="5345931" y="103499"/>
                  <a:pt x="5316080" y="133350"/>
                  <a:pt x="5279256" y="133350"/>
                </a:cubicBezTo>
                <a:lnTo>
                  <a:pt x="5153620" y="133350"/>
                </a:lnTo>
                <a:lnTo>
                  <a:pt x="5153620" y="855216"/>
                </a:lnTo>
                <a:cubicBezTo>
                  <a:pt x="5153620" y="894985"/>
                  <a:pt x="5121381" y="927224"/>
                  <a:pt x="5081612" y="927224"/>
                </a:cubicBezTo>
                <a:cubicBezTo>
                  <a:pt x="5041843" y="927224"/>
                  <a:pt x="5009604" y="894985"/>
                  <a:pt x="5009604" y="855216"/>
                </a:cubicBezTo>
                <a:lnTo>
                  <a:pt x="5009604" y="133350"/>
                </a:lnTo>
                <a:lnTo>
                  <a:pt x="3966170" y="133350"/>
                </a:lnTo>
                <a:lnTo>
                  <a:pt x="3966170" y="855216"/>
                </a:lnTo>
                <a:cubicBezTo>
                  <a:pt x="3966170" y="894985"/>
                  <a:pt x="3933931" y="927224"/>
                  <a:pt x="3894162" y="927224"/>
                </a:cubicBezTo>
                <a:cubicBezTo>
                  <a:pt x="3854393" y="927224"/>
                  <a:pt x="3822154" y="894985"/>
                  <a:pt x="3822154" y="855216"/>
                </a:cubicBezTo>
                <a:lnTo>
                  <a:pt x="3822154" y="133350"/>
                </a:lnTo>
                <a:lnTo>
                  <a:pt x="2759670" y="133350"/>
                </a:lnTo>
                <a:lnTo>
                  <a:pt x="2759670" y="855216"/>
                </a:lnTo>
                <a:cubicBezTo>
                  <a:pt x="2759670" y="894985"/>
                  <a:pt x="2727431" y="927224"/>
                  <a:pt x="2687662" y="927224"/>
                </a:cubicBezTo>
                <a:cubicBezTo>
                  <a:pt x="2647893" y="927224"/>
                  <a:pt x="2615654" y="894985"/>
                  <a:pt x="2615654" y="855216"/>
                </a:cubicBezTo>
                <a:lnTo>
                  <a:pt x="2615654" y="133350"/>
                </a:lnTo>
                <a:lnTo>
                  <a:pt x="1534120" y="133350"/>
                </a:lnTo>
                <a:lnTo>
                  <a:pt x="1534120" y="855216"/>
                </a:lnTo>
                <a:cubicBezTo>
                  <a:pt x="1534120" y="894985"/>
                  <a:pt x="1501881" y="927224"/>
                  <a:pt x="1462112" y="927224"/>
                </a:cubicBezTo>
                <a:cubicBezTo>
                  <a:pt x="1422343" y="927224"/>
                  <a:pt x="1390104" y="894985"/>
                  <a:pt x="1390104" y="855216"/>
                </a:cubicBezTo>
                <a:lnTo>
                  <a:pt x="1390104" y="133349"/>
                </a:lnTo>
                <a:lnTo>
                  <a:pt x="391120" y="133349"/>
                </a:lnTo>
                <a:lnTo>
                  <a:pt x="391120" y="855216"/>
                </a:lnTo>
                <a:cubicBezTo>
                  <a:pt x="391120" y="894985"/>
                  <a:pt x="358881" y="927224"/>
                  <a:pt x="319112" y="927224"/>
                </a:cubicBezTo>
                <a:cubicBezTo>
                  <a:pt x="279343" y="927224"/>
                  <a:pt x="247104" y="894985"/>
                  <a:pt x="247104" y="855216"/>
                </a:cubicBezTo>
                <a:lnTo>
                  <a:pt x="247104" y="133349"/>
                </a:lnTo>
                <a:lnTo>
                  <a:pt x="66675" y="133349"/>
                </a:lnTo>
                <a:cubicBezTo>
                  <a:pt x="29851" y="133349"/>
                  <a:pt x="0" y="103499"/>
                  <a:pt x="0" y="66675"/>
                </a:cubicBezTo>
                <a:cubicBezTo>
                  <a:pt x="0" y="29851"/>
                  <a:pt x="29851" y="0"/>
                  <a:pt x="6667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36"/>
          <p:cNvSpPr txBox="1"/>
          <p:nvPr/>
        </p:nvSpPr>
        <p:spPr>
          <a:xfrm>
            <a:off x="1212773" y="2197951"/>
            <a:ext cx="584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1800">
                <a:solidFill>
                  <a:schemeClr val="bg1"/>
                </a:solidFill>
              </a:rPr>
              <a:t>37</a:t>
            </a:r>
            <a:r>
              <a:rPr lang="en-US" altLang="zh-CN" sz="1050">
                <a:solidFill>
                  <a:schemeClr val="bg1"/>
                </a:solidFill>
              </a:rPr>
              <a:t>%</a:t>
            </a:r>
            <a:endParaRPr lang="zh-CN" altLang="en-US" sz="1050">
              <a:solidFill>
                <a:schemeClr val="bg1"/>
              </a:solidFill>
            </a:endParaRPr>
          </a:p>
        </p:txBody>
      </p:sp>
      <p:sp>
        <p:nvSpPr>
          <p:cNvPr id="24" name="TextBox 37"/>
          <p:cNvSpPr txBox="1"/>
          <p:nvPr/>
        </p:nvSpPr>
        <p:spPr>
          <a:xfrm>
            <a:off x="2743760" y="2369108"/>
            <a:ext cx="584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2000">
                <a:solidFill>
                  <a:schemeClr val="bg1"/>
                </a:solidFill>
              </a:rPr>
              <a:t>99</a:t>
            </a:r>
            <a:r>
              <a:rPr lang="en-US" altLang="zh-CN" sz="1100">
                <a:solidFill>
                  <a:schemeClr val="bg1"/>
                </a:solidFill>
              </a:rPr>
              <a:t>%</a:t>
            </a:r>
            <a:endParaRPr lang="zh-CN" altLang="en-US" sz="1100">
              <a:solidFill>
                <a:schemeClr val="bg1"/>
              </a:solidFill>
            </a:endParaRPr>
          </a:p>
        </p:txBody>
      </p:sp>
      <p:sp>
        <p:nvSpPr>
          <p:cNvPr id="25" name="TextBox 38"/>
          <p:cNvSpPr txBox="1"/>
          <p:nvPr/>
        </p:nvSpPr>
        <p:spPr>
          <a:xfrm>
            <a:off x="3644518" y="2421434"/>
            <a:ext cx="584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1800">
                <a:solidFill>
                  <a:schemeClr val="bg1"/>
                </a:solidFill>
              </a:rPr>
              <a:t>58</a:t>
            </a:r>
            <a:r>
              <a:rPr lang="en-US" altLang="zh-CN" sz="1050">
                <a:solidFill>
                  <a:schemeClr val="bg1"/>
                </a:solidFill>
              </a:rPr>
              <a:t>%</a:t>
            </a:r>
            <a:endParaRPr lang="zh-CN" altLang="en-US" sz="1050">
              <a:solidFill>
                <a:schemeClr val="bg1"/>
              </a:solidFill>
            </a:endParaRPr>
          </a:p>
        </p:txBody>
      </p:sp>
      <p:sp>
        <p:nvSpPr>
          <p:cNvPr id="26" name="TextBox 39"/>
          <p:cNvSpPr txBox="1"/>
          <p:nvPr/>
        </p:nvSpPr>
        <p:spPr>
          <a:xfrm>
            <a:off x="4776620" y="2175564"/>
            <a:ext cx="584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1800">
                <a:solidFill>
                  <a:schemeClr val="bg1"/>
                </a:solidFill>
              </a:rPr>
              <a:t>71</a:t>
            </a:r>
            <a:r>
              <a:rPr lang="en-US" altLang="zh-CN" sz="1050">
                <a:solidFill>
                  <a:schemeClr val="bg1"/>
                </a:solidFill>
              </a:rPr>
              <a:t>%</a:t>
            </a:r>
            <a:endParaRPr lang="zh-CN" altLang="en-US" sz="1050">
              <a:solidFill>
                <a:schemeClr val="bg1"/>
              </a:solidFill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7452902" y="3228998"/>
            <a:ext cx="199176" cy="199176"/>
          </a:xfrm>
          <a:prstGeom prst="ellipse">
            <a:avLst/>
          </a:prstGeom>
          <a:solidFill>
            <a:srgbClr val="FCC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extBox 49"/>
          <p:cNvSpPr txBox="1"/>
          <p:nvPr/>
        </p:nvSpPr>
        <p:spPr>
          <a:xfrm>
            <a:off x="7373571" y="3199612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1100">
                <a:solidFill>
                  <a:schemeClr val="bg1"/>
                </a:solidFill>
              </a:rPr>
              <a:t>02</a:t>
            </a:r>
            <a:endParaRPr lang="zh-CN" altLang="en-US" sz="800">
              <a:solidFill>
                <a:schemeClr val="bg1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6715973" y="2644032"/>
            <a:ext cx="1008112" cy="835451"/>
            <a:chOff x="985019" y="2641080"/>
            <a:chExt cx="1008112" cy="835451"/>
          </a:xfrm>
        </p:grpSpPr>
        <p:cxnSp>
          <p:nvCxnSpPr>
            <p:cNvPr id="31" name="直接连接符 30"/>
            <p:cNvCxnSpPr/>
            <p:nvPr/>
          </p:nvCxnSpPr>
          <p:spPr>
            <a:xfrm flipH="1">
              <a:off x="1975024" y="2727027"/>
              <a:ext cx="0" cy="749504"/>
            </a:xfrm>
            <a:prstGeom prst="line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53"/>
            <p:cNvSpPr txBox="1"/>
            <p:nvPr/>
          </p:nvSpPr>
          <p:spPr>
            <a:xfrm>
              <a:off x="1043559" y="3140968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小标题</a:t>
              </a:r>
              <a:endParaRPr lang="zh-CN" altLang="en-US"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TextBox 54"/>
            <p:cNvSpPr txBox="1"/>
            <p:nvPr/>
          </p:nvSpPr>
          <p:spPr>
            <a:xfrm>
              <a:off x="985019" y="2641080"/>
              <a:ext cx="10081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>
                  <a:solidFill>
                    <a:srgbClr val="DC3348"/>
                  </a:solidFill>
                  <a:latin typeface="Impact" panose="020b0806030902050204" pitchFamily="34" charset="0"/>
                </a:defRPr>
              </a:lvl1pPr>
            </a:lstStyle>
            <a:p>
              <a:pPr algn="r"/>
              <a:r>
                <a:rPr lang="en-US" altLang="zh-CN" sz="3600">
                  <a:solidFill>
                    <a:srgbClr val="FFA000"/>
                  </a:solidFill>
                </a:rPr>
                <a:t>99</a:t>
              </a:r>
              <a:r>
                <a:rPr lang="en-US" altLang="zh-CN" sz="2000">
                  <a:solidFill>
                    <a:srgbClr val="FFA000"/>
                  </a:solidFill>
                </a:rPr>
                <a:t>%</a:t>
              </a:r>
              <a:endParaRPr lang="zh-CN" altLang="en-US" sz="2000">
                <a:solidFill>
                  <a:srgbClr val="FFA000"/>
                </a:solidFill>
              </a:endParaRPr>
            </a:p>
          </p:txBody>
        </p:sp>
      </p:grpSp>
      <p:sp>
        <p:nvSpPr>
          <p:cNvPr id="38" name="椭圆 37"/>
          <p:cNvSpPr/>
          <p:nvPr/>
        </p:nvSpPr>
        <p:spPr>
          <a:xfrm>
            <a:off x="7452902" y="5329120"/>
            <a:ext cx="199176" cy="199176"/>
          </a:xfrm>
          <a:prstGeom prst="ellipse">
            <a:avLst/>
          </a:prstGeom>
          <a:solidFill>
            <a:srgbClr val="FCC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74578F"/>
              </a:solidFill>
            </a:endParaRPr>
          </a:p>
        </p:txBody>
      </p:sp>
      <p:sp>
        <p:nvSpPr>
          <p:cNvPr id="39" name="TextBox 59"/>
          <p:cNvSpPr txBox="1"/>
          <p:nvPr/>
        </p:nvSpPr>
        <p:spPr>
          <a:xfrm>
            <a:off x="7367221" y="5296559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1100">
                <a:solidFill>
                  <a:schemeClr val="bg1"/>
                </a:solidFill>
              </a:rPr>
              <a:t>04</a:t>
            </a:r>
            <a:endParaRPr lang="zh-CN" altLang="en-US" sz="800">
              <a:solidFill>
                <a:schemeClr val="bg1"/>
              </a:solidFill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6715973" y="4744154"/>
            <a:ext cx="1008112" cy="835451"/>
            <a:chOff x="985019" y="2641080"/>
            <a:chExt cx="1008112" cy="835451"/>
          </a:xfrm>
        </p:grpSpPr>
        <p:cxnSp>
          <p:nvCxnSpPr>
            <p:cNvPr id="41" name="直接连接符 40"/>
            <p:cNvCxnSpPr/>
            <p:nvPr/>
          </p:nvCxnSpPr>
          <p:spPr>
            <a:xfrm flipH="1">
              <a:off x="1975024" y="2727027"/>
              <a:ext cx="0" cy="749504"/>
            </a:xfrm>
            <a:prstGeom prst="line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63"/>
            <p:cNvSpPr txBox="1"/>
            <p:nvPr/>
          </p:nvSpPr>
          <p:spPr>
            <a:xfrm>
              <a:off x="1043559" y="3140968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小标题</a:t>
              </a:r>
              <a:endParaRPr lang="zh-CN" altLang="en-US"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TextBox 64"/>
            <p:cNvSpPr txBox="1"/>
            <p:nvPr/>
          </p:nvSpPr>
          <p:spPr>
            <a:xfrm>
              <a:off x="985019" y="2641080"/>
              <a:ext cx="10081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>
                  <a:solidFill>
                    <a:srgbClr val="DC3348"/>
                  </a:solidFill>
                  <a:latin typeface="Impact" panose="020b0806030902050204" pitchFamily="34" charset="0"/>
                </a:defRPr>
              </a:lvl1pPr>
            </a:lstStyle>
            <a:p>
              <a:pPr algn="r"/>
              <a:r>
                <a:rPr lang="en-US" altLang="zh-CN" sz="3600">
                  <a:solidFill>
                    <a:srgbClr val="FFA000"/>
                  </a:solidFill>
                </a:rPr>
                <a:t>71</a:t>
              </a:r>
              <a:r>
                <a:rPr lang="en-US" altLang="zh-CN" sz="2000">
                  <a:solidFill>
                    <a:srgbClr val="FFA000"/>
                  </a:solidFill>
                </a:rPr>
                <a:t>%</a:t>
              </a:r>
              <a:endParaRPr lang="zh-CN" altLang="en-US" sz="2000">
                <a:solidFill>
                  <a:srgbClr val="FFA000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6715973" y="3694093"/>
            <a:ext cx="1008112" cy="835451"/>
            <a:chOff x="985019" y="2641080"/>
            <a:chExt cx="1008112" cy="835451"/>
          </a:xfrm>
        </p:grpSpPr>
        <p:cxnSp>
          <p:nvCxnSpPr>
            <p:cNvPr id="51" name="直接连接符 50"/>
            <p:cNvCxnSpPr/>
            <p:nvPr/>
          </p:nvCxnSpPr>
          <p:spPr>
            <a:xfrm flipH="1">
              <a:off x="1975024" y="2727027"/>
              <a:ext cx="0" cy="749504"/>
            </a:xfrm>
            <a:prstGeom prst="line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73"/>
            <p:cNvSpPr txBox="1"/>
            <p:nvPr/>
          </p:nvSpPr>
          <p:spPr>
            <a:xfrm>
              <a:off x="1043559" y="3140968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小标题</a:t>
              </a:r>
              <a:endParaRPr lang="zh-CN" altLang="en-US"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TextBox 74"/>
            <p:cNvSpPr txBox="1"/>
            <p:nvPr/>
          </p:nvSpPr>
          <p:spPr>
            <a:xfrm>
              <a:off x="985019" y="2641080"/>
              <a:ext cx="10081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>
                  <a:solidFill>
                    <a:srgbClr val="DC3348"/>
                  </a:solidFill>
                  <a:latin typeface="Impact" panose="020b0806030902050204" pitchFamily="34" charset="0"/>
                </a:defRPr>
              </a:lvl1pPr>
            </a:lstStyle>
            <a:p>
              <a:pPr algn="r"/>
              <a:r>
                <a:rPr lang="en-US" altLang="zh-CN" sz="3600">
                  <a:solidFill>
                    <a:srgbClr val="FFA000"/>
                  </a:solidFill>
                </a:rPr>
                <a:t>58</a:t>
              </a:r>
              <a:r>
                <a:rPr lang="en-US" altLang="zh-CN" sz="2000">
                  <a:solidFill>
                    <a:srgbClr val="FFA000"/>
                  </a:solidFill>
                </a:rPr>
                <a:t>%</a:t>
              </a:r>
              <a:endParaRPr lang="zh-CN" altLang="en-US" sz="2000">
                <a:solidFill>
                  <a:srgbClr val="FFA000"/>
                </a:solidFill>
              </a:endParaRPr>
            </a:p>
          </p:txBody>
        </p:sp>
      </p:grpSp>
      <p:sp>
        <p:nvSpPr>
          <p:cNvPr id="49" name="椭圆 48"/>
          <p:cNvSpPr/>
          <p:nvPr/>
        </p:nvSpPr>
        <p:spPr>
          <a:xfrm>
            <a:off x="7452902" y="4279059"/>
            <a:ext cx="199176" cy="199176"/>
          </a:xfrm>
          <a:prstGeom prst="ellipse">
            <a:avLst/>
          </a:prstGeom>
          <a:solidFill>
            <a:srgbClr val="FCC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Box 70"/>
          <p:cNvSpPr txBox="1"/>
          <p:nvPr/>
        </p:nvSpPr>
        <p:spPr>
          <a:xfrm>
            <a:off x="7370396" y="4243323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1100">
                <a:solidFill>
                  <a:schemeClr val="bg1"/>
                </a:solidFill>
              </a:rPr>
              <a:t>03</a:t>
            </a:r>
            <a:endParaRPr lang="zh-CN" altLang="en-US" sz="800">
              <a:solidFill>
                <a:schemeClr val="bg1"/>
              </a:solidFill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7452902" y="2178937"/>
            <a:ext cx="199176" cy="199176"/>
          </a:xfrm>
          <a:prstGeom prst="ellipse">
            <a:avLst/>
          </a:prstGeom>
          <a:solidFill>
            <a:srgbClr val="FCC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TextBox 79"/>
          <p:cNvSpPr txBox="1"/>
          <p:nvPr/>
        </p:nvSpPr>
        <p:spPr>
          <a:xfrm>
            <a:off x="7373571" y="2149551"/>
            <a:ext cx="3600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>
                <a:solidFill>
                  <a:srgbClr val="DC3348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1100">
                <a:solidFill>
                  <a:schemeClr val="bg1"/>
                </a:solidFill>
              </a:rPr>
              <a:t>01</a:t>
            </a:r>
            <a:endParaRPr lang="zh-CN" altLang="en-US" sz="800">
              <a:solidFill>
                <a:schemeClr val="bg1"/>
              </a:solidFill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6715973" y="1593971"/>
            <a:ext cx="1008112" cy="851733"/>
            <a:chOff x="985019" y="2641080"/>
            <a:chExt cx="1008112" cy="851733"/>
          </a:xfrm>
        </p:grpSpPr>
        <p:cxnSp>
          <p:nvCxnSpPr>
            <p:cNvPr id="61" name="直接连接符 60"/>
            <p:cNvCxnSpPr/>
            <p:nvPr/>
          </p:nvCxnSpPr>
          <p:spPr>
            <a:xfrm flipH="1">
              <a:off x="1975024" y="2727027"/>
              <a:ext cx="0" cy="749504"/>
            </a:xfrm>
            <a:prstGeom prst="line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83"/>
            <p:cNvSpPr txBox="1"/>
            <p:nvPr/>
          </p:nvSpPr>
          <p:spPr>
            <a:xfrm>
              <a:off x="1043559" y="3185036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40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小标题</a:t>
              </a:r>
              <a:endParaRPr lang="zh-CN" altLang="en-US" sz="1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TextBox 84"/>
            <p:cNvSpPr txBox="1"/>
            <p:nvPr/>
          </p:nvSpPr>
          <p:spPr>
            <a:xfrm>
              <a:off x="985019" y="2641080"/>
              <a:ext cx="10081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>
                  <a:solidFill>
                    <a:srgbClr val="DC3348"/>
                  </a:solidFill>
                  <a:latin typeface="Impact" panose="020b0806030902050204" pitchFamily="34" charset="0"/>
                </a:defRPr>
              </a:lvl1pPr>
            </a:lstStyle>
            <a:p>
              <a:pPr algn="r"/>
              <a:r>
                <a:rPr lang="en-US" altLang="zh-CN" sz="3600">
                  <a:solidFill>
                    <a:srgbClr val="FFA000"/>
                  </a:solidFill>
                </a:rPr>
                <a:t>37</a:t>
              </a:r>
              <a:r>
                <a:rPr lang="en-US" altLang="zh-CN" sz="2000">
                  <a:solidFill>
                    <a:srgbClr val="FFA000"/>
                  </a:solidFill>
                </a:rPr>
                <a:t>%</a:t>
              </a:r>
              <a:endParaRPr lang="zh-CN" altLang="en-US" sz="2000">
                <a:solidFill>
                  <a:srgbClr val="FFA000"/>
                </a:solidFill>
              </a:endParaRPr>
            </a:p>
          </p:txBody>
        </p:sp>
      </p:grpSp>
      <p:sp>
        <p:nvSpPr>
          <p:cNvPr id="68" name="稻壳儿小白白(http://dwz.cn/Wu2UP)"/>
          <p:cNvSpPr txBox="1">
            <a:spLocks noChangeArrowheads="1"/>
          </p:cNvSpPr>
          <p:nvPr/>
        </p:nvSpPr>
        <p:spPr bwMode="auto">
          <a:xfrm>
            <a:off x="7925644" y="1696203"/>
            <a:ext cx="19526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>
                <a:solidFill>
                  <a:srgbClr val="FFA000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b="1">
              <a:solidFill>
                <a:srgbClr val="FFA000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9" name="稻壳儿小白白(http://dwz.cn/Wu2UP)"/>
          <p:cNvSpPr txBox="1">
            <a:spLocks noChangeArrowheads="1"/>
          </p:cNvSpPr>
          <p:nvPr/>
        </p:nvSpPr>
        <p:spPr bwMode="auto">
          <a:xfrm>
            <a:off x="7925644" y="2003687"/>
            <a:ext cx="30161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单击此处可编辑内容。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0" name="稻壳儿小白白(http://dwz.cn/Wu2UP)"/>
          <p:cNvSpPr txBox="1">
            <a:spLocks noChangeArrowheads="1"/>
          </p:cNvSpPr>
          <p:nvPr/>
        </p:nvSpPr>
        <p:spPr bwMode="auto">
          <a:xfrm>
            <a:off x="7952483" y="2755085"/>
            <a:ext cx="19526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>
                <a:solidFill>
                  <a:srgbClr val="FFA000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b="1">
              <a:solidFill>
                <a:srgbClr val="FFA000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1" name="稻壳儿小白白(http://dwz.cn/Wu2UP)"/>
          <p:cNvSpPr txBox="1">
            <a:spLocks noChangeArrowheads="1"/>
          </p:cNvSpPr>
          <p:nvPr/>
        </p:nvSpPr>
        <p:spPr bwMode="auto">
          <a:xfrm>
            <a:off x="7952483" y="3062569"/>
            <a:ext cx="30161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单击此处可编辑内容。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2" name="稻壳儿小白白(http://dwz.cn/Wu2UP)"/>
          <p:cNvSpPr txBox="1">
            <a:spLocks noChangeArrowheads="1"/>
          </p:cNvSpPr>
          <p:nvPr/>
        </p:nvSpPr>
        <p:spPr bwMode="auto">
          <a:xfrm>
            <a:off x="7952483" y="3771876"/>
            <a:ext cx="19526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>
                <a:solidFill>
                  <a:srgbClr val="FFA000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b="1">
              <a:solidFill>
                <a:srgbClr val="FFA000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3" name="稻壳儿小白白(http://dwz.cn/Wu2UP)"/>
          <p:cNvSpPr txBox="1">
            <a:spLocks noChangeArrowheads="1"/>
          </p:cNvSpPr>
          <p:nvPr/>
        </p:nvSpPr>
        <p:spPr bwMode="auto">
          <a:xfrm>
            <a:off x="7952483" y="4079360"/>
            <a:ext cx="30161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单击此处可编辑内容。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4" name="稻壳儿小白白(http://dwz.cn/Wu2UP)"/>
          <p:cNvSpPr txBox="1">
            <a:spLocks noChangeArrowheads="1"/>
          </p:cNvSpPr>
          <p:nvPr/>
        </p:nvSpPr>
        <p:spPr bwMode="auto">
          <a:xfrm>
            <a:off x="7979322" y="4830758"/>
            <a:ext cx="19526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b="1">
                <a:solidFill>
                  <a:srgbClr val="FFA000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b="1">
              <a:solidFill>
                <a:srgbClr val="FFA000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稻壳儿小白白(http://dwz.cn/Wu2UP)"/>
          <p:cNvSpPr txBox="1">
            <a:spLocks noChangeArrowheads="1"/>
          </p:cNvSpPr>
          <p:nvPr/>
        </p:nvSpPr>
        <p:spPr bwMode="auto">
          <a:xfrm>
            <a:off x="7979322" y="5138242"/>
            <a:ext cx="30161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单击此处可编辑内容。</a:t>
            </a:r>
            <a:endParaRPr lang="en-US" altLang="zh-CN" sz="120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-478083" y="0"/>
            <a:ext cx="4995206" cy="1646173"/>
            <a:chOff x="-478083" y="0"/>
            <a:chExt cx="4995206" cy="1646173"/>
          </a:xfrm>
        </p:grpSpPr>
        <p:grpSp>
          <p:nvGrpSpPr>
            <p:cNvPr id="65" name="组合 64"/>
            <p:cNvGrpSpPr/>
            <p:nvPr/>
          </p:nvGrpSpPr>
          <p:grpSpPr>
            <a:xfrm>
              <a:off x="-478083" y="0"/>
              <a:ext cx="2556446" cy="1646173"/>
              <a:chOff x="-478083" y="0"/>
              <a:chExt cx="2556446" cy="1646173"/>
            </a:xfrm>
          </p:grpSpPr>
          <p:sp>
            <p:nvSpPr>
              <p:cNvPr id="67" name="任意多边形 66"/>
              <p:cNvSpPr/>
              <p:nvPr/>
            </p:nvSpPr>
            <p:spPr bwMode="auto">
              <a:xfrm rot="16200000" flipH="1">
                <a:off x="-106835" y="-165298"/>
                <a:ext cx="1134050" cy="1464647"/>
              </a:xfrm>
              <a:custGeom>
                <a:gdLst>
                  <a:gd name="connsiteX0" fmla="*/ 3876309 w 3876309"/>
                  <a:gd name="connsiteY0" fmla="*/ 2503162 h 5006323"/>
                  <a:gd name="connsiteX1" fmla="*/ 1407135 w 3876309"/>
                  <a:gd name="connsiteY1" fmla="*/ 5006323 h 5006323"/>
                  <a:gd name="connsiteX2" fmla="*/ 0 w 3876309"/>
                  <a:gd name="connsiteY2" fmla="*/ 3579819 h 5006323"/>
                  <a:gd name="connsiteX3" fmla="*/ 0 w 3876309"/>
                  <a:gd name="connsiteY3" fmla="*/ 1426505 h 5006323"/>
                  <a:gd name="connsiteX4" fmla="*/ 1407135 w 3876309"/>
                  <a:gd name="connsiteY4" fmla="*/ 0 h 5006323"/>
                  <a:gd name="connsiteX5" fmla="*/ 3876309 w 3876309"/>
                  <a:gd name="connsiteY5" fmla="*/ 2503162 h 500632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6309" h="5006323">
                    <a:moveTo>
                      <a:pt x="3876309" y="2503162"/>
                    </a:moveTo>
                    <a:lnTo>
                      <a:pt x="1407135" y="5006323"/>
                    </a:lnTo>
                    <a:lnTo>
                      <a:pt x="0" y="3579819"/>
                    </a:lnTo>
                    <a:lnTo>
                      <a:pt x="0" y="1426505"/>
                    </a:lnTo>
                    <a:lnTo>
                      <a:pt x="1407135" y="0"/>
                    </a:lnTo>
                    <a:lnTo>
                      <a:pt x="3876309" y="2503162"/>
                    </a:lnTo>
                    <a:close/>
                  </a:path>
                </a:pathLst>
              </a:custGeom>
              <a:solidFill>
                <a:srgbClr val="F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6" name="任意多边形 75"/>
              <p:cNvSpPr/>
              <p:nvPr/>
            </p:nvSpPr>
            <p:spPr bwMode="auto">
              <a:xfrm rot="16200000" flipH="1">
                <a:off x="7843" y="-49419"/>
                <a:ext cx="910045" cy="1008884"/>
              </a:xfrm>
              <a:custGeom>
                <a:gdLst>
                  <a:gd name="connsiteX0" fmla="*/ 3110632 w 3110632"/>
                  <a:gd name="connsiteY0" fmla="*/ 1722409 h 3448475"/>
                  <a:gd name="connsiteX1" fmla="*/ 1407136 w 3110632"/>
                  <a:gd name="connsiteY1" fmla="*/ 3448475 h 3448475"/>
                  <a:gd name="connsiteX2" fmla="*/ 0 w 3110632"/>
                  <a:gd name="connsiteY2" fmla="*/ 2018070 h 3448475"/>
                  <a:gd name="connsiteX3" fmla="*/ 0 w 3110632"/>
                  <a:gd name="connsiteY3" fmla="*/ 1427375 h 3448475"/>
                  <a:gd name="connsiteX4" fmla="*/ 1407136 w 3110632"/>
                  <a:gd name="connsiteY4" fmla="*/ 0 h 3448475"/>
                  <a:gd name="connsiteX5" fmla="*/ 3110632 w 3110632"/>
                  <a:gd name="connsiteY5" fmla="*/ 1722409 h 34484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0632" h="3448475">
                    <a:moveTo>
                      <a:pt x="3110632" y="1722409"/>
                    </a:moveTo>
                    <a:lnTo>
                      <a:pt x="1407136" y="3448475"/>
                    </a:lnTo>
                    <a:lnTo>
                      <a:pt x="0" y="2018070"/>
                    </a:lnTo>
                    <a:lnTo>
                      <a:pt x="0" y="1427375"/>
                    </a:lnTo>
                    <a:lnTo>
                      <a:pt x="1407136" y="0"/>
                    </a:lnTo>
                    <a:lnTo>
                      <a:pt x="3110632" y="1722409"/>
                    </a:lnTo>
                    <a:close/>
                  </a:path>
                </a:pathLst>
              </a:custGeom>
              <a:solidFill>
                <a:srgbClr val="FCC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77" name="Freeform 24"/>
              <p:cNvSpPr/>
              <p:nvPr/>
            </p:nvSpPr>
            <p:spPr bwMode="auto">
              <a:xfrm rot="16200000" flipH="1">
                <a:off x="1463247" y="195415"/>
                <a:ext cx="610780" cy="619452"/>
              </a:xfrm>
              <a:custGeom>
                <a:gdLst>
                  <a:gd name="T0" fmla="*/ 758 w 1516"/>
                  <a:gd name="T1" fmla="*/ 1158 h 1158"/>
                  <a:gd name="T2" fmla="*/ 0 w 1516"/>
                  <a:gd name="T3" fmla="*/ 579 h 1158"/>
                  <a:gd name="T4" fmla="*/ 758 w 1516"/>
                  <a:gd name="T5" fmla="*/ 0 h 1158"/>
                  <a:gd name="T6" fmla="*/ 1516 w 1516"/>
                  <a:gd name="T7" fmla="*/ 579 h 1158"/>
                  <a:gd name="T8" fmla="*/ 758 w 1516"/>
                  <a:gd name="T9" fmla="*/ 1158 h 11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6" h="1158">
                    <a:moveTo>
                      <a:pt x="758" y="1158"/>
                    </a:moveTo>
                    <a:lnTo>
                      <a:pt x="0" y="579"/>
                    </a:lnTo>
                    <a:lnTo>
                      <a:pt x="758" y="0"/>
                    </a:lnTo>
                    <a:lnTo>
                      <a:pt x="1516" y="579"/>
                    </a:lnTo>
                    <a:lnTo>
                      <a:pt x="758" y="1158"/>
                    </a:lnTo>
                    <a:close/>
                  </a:path>
                </a:pathLst>
              </a:custGeom>
              <a:solidFill>
                <a:srgbClr val="F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30"/>
              <p:cNvSpPr/>
              <p:nvPr/>
            </p:nvSpPr>
            <p:spPr bwMode="auto">
              <a:xfrm rot="16200000" flipH="1">
                <a:off x="-473607" y="103015"/>
                <a:ext cx="608362" cy="617313"/>
              </a:xfrm>
              <a:custGeom>
                <a:gdLst>
                  <a:gd name="T0" fmla="*/ 755 w 1510"/>
                  <a:gd name="T1" fmla="*/ 1154 h 1154"/>
                  <a:gd name="T2" fmla="*/ 0 w 1510"/>
                  <a:gd name="T3" fmla="*/ 577 h 1154"/>
                  <a:gd name="T4" fmla="*/ 755 w 1510"/>
                  <a:gd name="T5" fmla="*/ 0 h 1154"/>
                  <a:gd name="T6" fmla="*/ 1510 w 1510"/>
                  <a:gd name="T7" fmla="*/ 577 h 1154"/>
                  <a:gd name="T8" fmla="*/ 755 w 1510"/>
                  <a:gd name="T9" fmla="*/ 1154 h 11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0" h="1154">
                    <a:moveTo>
                      <a:pt x="755" y="1154"/>
                    </a:moveTo>
                    <a:lnTo>
                      <a:pt x="0" y="577"/>
                    </a:lnTo>
                    <a:lnTo>
                      <a:pt x="755" y="0"/>
                    </a:lnTo>
                    <a:lnTo>
                      <a:pt x="1510" y="577"/>
                    </a:lnTo>
                    <a:lnTo>
                      <a:pt x="755" y="1154"/>
                    </a:lnTo>
                    <a:close/>
                  </a:path>
                </a:pathLst>
              </a:custGeom>
              <a:noFill/>
              <a:ln w="3492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79" name="组合 78"/>
              <p:cNvGrpSpPr/>
              <p:nvPr/>
            </p:nvGrpSpPr>
            <p:grpSpPr>
              <a:xfrm>
                <a:off x="-88187" y="663103"/>
                <a:ext cx="1509576" cy="983070"/>
                <a:chOff x="307200" y="586524"/>
                <a:chExt cx="1072765" cy="698609"/>
              </a:xfrm>
            </p:grpSpPr>
            <p:sp>
              <p:nvSpPr>
                <p:cNvPr id="80" name="Freeform 25"/>
                <p:cNvSpPr/>
                <p:nvPr/>
              </p:nvSpPr>
              <p:spPr bwMode="auto">
                <a:xfrm rot="16200000" flipH="1">
                  <a:off x="1053310" y="584195"/>
                  <a:ext cx="324325" cy="328984"/>
                </a:xfrm>
                <a:custGeom>
                  <a:gdLst>
                    <a:gd name="T0" fmla="*/ 403 w 805"/>
                    <a:gd name="T1" fmla="*/ 615 h 615"/>
                    <a:gd name="T2" fmla="*/ 0 w 805"/>
                    <a:gd name="T3" fmla="*/ 307 h 615"/>
                    <a:gd name="T4" fmla="*/ 403 w 805"/>
                    <a:gd name="T5" fmla="*/ 0 h 615"/>
                    <a:gd name="T6" fmla="*/ 805 w 805"/>
                    <a:gd name="T7" fmla="*/ 307 h 615"/>
                    <a:gd name="T8" fmla="*/ 403 w 805"/>
                    <a:gd name="T9" fmla="*/ 615 h 6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5" h="615">
                      <a:moveTo>
                        <a:pt x="403" y="615"/>
                      </a:moveTo>
                      <a:lnTo>
                        <a:pt x="0" y="307"/>
                      </a:lnTo>
                      <a:lnTo>
                        <a:pt x="403" y="0"/>
                      </a:lnTo>
                      <a:lnTo>
                        <a:pt x="805" y="307"/>
                      </a:lnTo>
                      <a:lnTo>
                        <a:pt x="403" y="615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Freeform 26"/>
                <p:cNvSpPr/>
                <p:nvPr/>
              </p:nvSpPr>
              <p:spPr bwMode="auto">
                <a:xfrm rot="16200000" flipH="1">
                  <a:off x="1051997" y="950526"/>
                  <a:ext cx="153098" cy="155130"/>
                </a:xfrm>
                <a:custGeom>
                  <a:gdLst>
                    <a:gd name="T0" fmla="*/ 190 w 380"/>
                    <a:gd name="T1" fmla="*/ 290 h 290"/>
                    <a:gd name="T2" fmla="*/ 0 w 380"/>
                    <a:gd name="T3" fmla="*/ 145 h 290"/>
                    <a:gd name="T4" fmla="*/ 190 w 380"/>
                    <a:gd name="T5" fmla="*/ 0 h 290"/>
                    <a:gd name="T6" fmla="*/ 380 w 380"/>
                    <a:gd name="T7" fmla="*/ 145 h 290"/>
                    <a:gd name="T8" fmla="*/ 190 w 380"/>
                    <a:gd name="T9" fmla="*/ 290 h 29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0" h="290">
                      <a:moveTo>
                        <a:pt x="190" y="290"/>
                      </a:moveTo>
                      <a:lnTo>
                        <a:pt x="0" y="145"/>
                      </a:lnTo>
                      <a:lnTo>
                        <a:pt x="190" y="0"/>
                      </a:lnTo>
                      <a:lnTo>
                        <a:pt x="380" y="145"/>
                      </a:lnTo>
                      <a:lnTo>
                        <a:pt x="190" y="290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Freeform 27"/>
                <p:cNvSpPr/>
                <p:nvPr/>
              </p:nvSpPr>
              <p:spPr bwMode="auto">
                <a:xfrm rot="16200000" flipH="1">
                  <a:off x="941024" y="918134"/>
                  <a:ext cx="109183" cy="110731"/>
                </a:xfrm>
                <a:custGeom>
                  <a:gdLst>
                    <a:gd name="T0" fmla="*/ 134 w 271"/>
                    <a:gd name="T1" fmla="*/ 207 h 207"/>
                    <a:gd name="T2" fmla="*/ 0 w 271"/>
                    <a:gd name="T3" fmla="*/ 104 h 207"/>
                    <a:gd name="T4" fmla="*/ 134 w 271"/>
                    <a:gd name="T5" fmla="*/ 0 h 207"/>
                    <a:gd name="T6" fmla="*/ 271 w 271"/>
                    <a:gd name="T7" fmla="*/ 104 h 207"/>
                    <a:gd name="T8" fmla="*/ 134 w 271"/>
                    <a:gd name="T9" fmla="*/ 207 h 20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1" h="206">
                      <a:moveTo>
                        <a:pt x="134" y="207"/>
                      </a:moveTo>
                      <a:lnTo>
                        <a:pt x="0" y="104"/>
                      </a:lnTo>
                      <a:lnTo>
                        <a:pt x="134" y="0"/>
                      </a:lnTo>
                      <a:lnTo>
                        <a:pt x="271" y="104"/>
                      </a:lnTo>
                      <a:lnTo>
                        <a:pt x="134" y="207"/>
                      </a:lnTo>
                      <a:close/>
                    </a:path>
                  </a:pathLst>
                </a:custGeom>
                <a:solidFill>
                  <a:srgbClr val="FF8E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Freeform 28"/>
                <p:cNvSpPr/>
                <p:nvPr/>
              </p:nvSpPr>
              <p:spPr bwMode="auto">
                <a:xfrm rot="16200000" flipH="1">
                  <a:off x="921989" y="1077184"/>
                  <a:ext cx="66477" cy="67402"/>
                </a:xfrm>
                <a:custGeom>
                  <a:gdLst>
                    <a:gd name="T0" fmla="*/ 81 w 165"/>
                    <a:gd name="T1" fmla="*/ 126 h 126"/>
                    <a:gd name="T2" fmla="*/ 0 w 165"/>
                    <a:gd name="T3" fmla="*/ 62 h 126"/>
                    <a:gd name="T4" fmla="*/ 81 w 165"/>
                    <a:gd name="T5" fmla="*/ 0 h 126"/>
                    <a:gd name="T6" fmla="*/ 165 w 165"/>
                    <a:gd name="T7" fmla="*/ 62 h 126"/>
                    <a:gd name="T8" fmla="*/ 81 w 165"/>
                    <a:gd name="T9" fmla="*/ 126 h 12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5" h="125">
                      <a:moveTo>
                        <a:pt x="81" y="126"/>
                      </a:moveTo>
                      <a:lnTo>
                        <a:pt x="0" y="62"/>
                      </a:lnTo>
                      <a:lnTo>
                        <a:pt x="81" y="0"/>
                      </a:lnTo>
                      <a:lnTo>
                        <a:pt x="165" y="62"/>
                      </a:lnTo>
                      <a:lnTo>
                        <a:pt x="81" y="126"/>
                      </a:lnTo>
                      <a:close/>
                    </a:path>
                  </a:pathLst>
                </a:custGeom>
                <a:solidFill>
                  <a:srgbClr val="FEB0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Freeform 29"/>
                <p:cNvSpPr/>
                <p:nvPr/>
              </p:nvSpPr>
              <p:spPr bwMode="auto">
                <a:xfrm rot="16200000" flipH="1">
                  <a:off x="899124" y="1032458"/>
                  <a:ext cx="33037" cy="33166"/>
                </a:xfrm>
                <a:custGeom>
                  <a:gdLst>
                    <a:gd name="T0" fmla="*/ 40 w 82"/>
                    <a:gd name="T1" fmla="*/ 62 h 62"/>
                    <a:gd name="T2" fmla="*/ 0 w 82"/>
                    <a:gd name="T3" fmla="*/ 30 h 62"/>
                    <a:gd name="T4" fmla="*/ 40 w 82"/>
                    <a:gd name="T5" fmla="*/ 0 h 62"/>
                    <a:gd name="T6" fmla="*/ 82 w 82"/>
                    <a:gd name="T7" fmla="*/ 30 h 62"/>
                    <a:gd name="T8" fmla="*/ 40 w 82"/>
                    <a:gd name="T9" fmla="*/ 62 h 6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62">
                      <a:moveTo>
                        <a:pt x="40" y="62"/>
                      </a:moveTo>
                      <a:lnTo>
                        <a:pt x="0" y="30"/>
                      </a:lnTo>
                      <a:lnTo>
                        <a:pt x="40" y="0"/>
                      </a:lnTo>
                      <a:lnTo>
                        <a:pt x="82" y="30"/>
                      </a:lnTo>
                      <a:lnTo>
                        <a:pt x="40" y="62"/>
                      </a:lnTo>
                      <a:close/>
                    </a:path>
                  </a:pathLst>
                </a:custGeom>
                <a:solidFill>
                  <a:srgbClr val="FF6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" name="Freeform 31"/>
                <p:cNvSpPr/>
                <p:nvPr/>
              </p:nvSpPr>
              <p:spPr bwMode="auto">
                <a:xfrm rot="16200000" flipH="1">
                  <a:off x="309437" y="978715"/>
                  <a:ext cx="304181" cy="308656"/>
                </a:xfrm>
                <a:custGeom>
                  <a:gdLst>
                    <a:gd name="T0" fmla="*/ 377 w 755"/>
                    <a:gd name="T1" fmla="*/ 577 h 577"/>
                    <a:gd name="T2" fmla="*/ 0 w 755"/>
                    <a:gd name="T3" fmla="*/ 288 h 577"/>
                    <a:gd name="T4" fmla="*/ 377 w 755"/>
                    <a:gd name="T5" fmla="*/ 0 h 577"/>
                    <a:gd name="T6" fmla="*/ 755 w 755"/>
                    <a:gd name="T7" fmla="*/ 288 h 577"/>
                    <a:gd name="T8" fmla="*/ 377 w 755"/>
                    <a:gd name="T9" fmla="*/ 577 h 57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5" h="577">
                      <a:moveTo>
                        <a:pt x="377" y="577"/>
                      </a:moveTo>
                      <a:lnTo>
                        <a:pt x="0" y="288"/>
                      </a:lnTo>
                      <a:lnTo>
                        <a:pt x="377" y="0"/>
                      </a:lnTo>
                      <a:lnTo>
                        <a:pt x="755" y="288"/>
                      </a:lnTo>
                      <a:lnTo>
                        <a:pt x="377" y="577"/>
                      </a:lnTo>
                      <a:close/>
                    </a:path>
                  </a:pathLst>
                </a:custGeom>
                <a:noFill/>
                <a:ln w="17463" cap="flat">
                  <a:solidFill>
                    <a:srgbClr val="FCC02E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66" name="文本框 65"/>
            <p:cNvSpPr txBox="1"/>
            <p:nvPr/>
          </p:nvSpPr>
          <p:spPr>
            <a:xfrm>
              <a:off x="797694" y="435543"/>
              <a:ext cx="37194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</a:t>
              </a:r>
              <a:r>
                <a:rPr lang="zh-CN" altLang="en-US" sz="3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advClick="0" advTm="2000"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TextBox 110"/>
          <p:cNvSpPr txBox="1">
            <a:spLocks noChangeArrowheads="1"/>
          </p:cNvSpPr>
          <p:nvPr/>
        </p:nvSpPr>
        <p:spPr bwMode="auto">
          <a:xfrm flipH="1">
            <a:off x="5879594" y="2543216"/>
            <a:ext cx="52779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b="1" ker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ea"/>
                <a:sym typeface="+mn-lt"/>
              </a:rPr>
              <a:t>B</a:t>
            </a:r>
            <a:endParaRPr lang="en-US" altLang="zh-CN" sz="3200" b="1" kern="0"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208230" y="3357079"/>
            <a:ext cx="309432" cy="459159"/>
            <a:chOff x="4806810" y="6031983"/>
            <a:chExt cx="225559" cy="334703"/>
          </a:xfrm>
          <a:solidFill>
            <a:srgbClr val="595959"/>
          </a:solidFill>
        </p:grpSpPr>
        <p:sp>
          <p:nvSpPr>
            <p:cNvPr id="8" name="Freeform 5"/>
            <p:cNvSpPr/>
            <p:nvPr/>
          </p:nvSpPr>
          <p:spPr bwMode="auto">
            <a:xfrm>
              <a:off x="4863563" y="6283010"/>
              <a:ext cx="112780" cy="83676"/>
            </a:xfrm>
            <a:custGeom>
              <a:gdLst>
                <a:gd name="T0" fmla="*/ 0 w 64"/>
                <a:gd name="T1" fmla="*/ 4 h 48"/>
                <a:gd name="T2" fmla="*/ 0 w 64"/>
                <a:gd name="T3" fmla="*/ 28 h 48"/>
                <a:gd name="T4" fmla="*/ 4 w 64"/>
                <a:gd name="T5" fmla="*/ 32 h 48"/>
                <a:gd name="T6" fmla="*/ 8 w 64"/>
                <a:gd name="T7" fmla="*/ 32 h 48"/>
                <a:gd name="T8" fmla="*/ 8 w 64"/>
                <a:gd name="T9" fmla="*/ 36 h 48"/>
                <a:gd name="T10" fmla="*/ 20 w 64"/>
                <a:gd name="T11" fmla="*/ 48 h 48"/>
                <a:gd name="T12" fmla="*/ 44 w 64"/>
                <a:gd name="T13" fmla="*/ 48 h 48"/>
                <a:gd name="T14" fmla="*/ 56 w 64"/>
                <a:gd name="T15" fmla="*/ 36 h 48"/>
                <a:gd name="T16" fmla="*/ 56 w 64"/>
                <a:gd name="T17" fmla="*/ 32 h 48"/>
                <a:gd name="T18" fmla="*/ 60 w 64"/>
                <a:gd name="T19" fmla="*/ 32 h 48"/>
                <a:gd name="T20" fmla="*/ 64 w 64"/>
                <a:gd name="T21" fmla="*/ 28 h 48"/>
                <a:gd name="T22" fmla="*/ 64 w 64"/>
                <a:gd name="T23" fmla="*/ 4 h 48"/>
                <a:gd name="T24" fmla="*/ 64 w 64"/>
                <a:gd name="T25" fmla="*/ 0 h 48"/>
                <a:gd name="T26" fmla="*/ 0 w 64"/>
                <a:gd name="T27" fmla="*/ 0 h 48"/>
                <a:gd name="T28" fmla="*/ 0 w 64"/>
                <a:gd name="T29" fmla="*/ 4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48">
                  <a:moveTo>
                    <a:pt x="0" y="4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43"/>
                    <a:pt x="13" y="48"/>
                    <a:pt x="20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51" y="48"/>
                    <a:pt x="56" y="43"/>
                    <a:pt x="56" y="36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2" y="32"/>
                    <a:pt x="64" y="30"/>
                    <a:pt x="64" y="28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4" y="1"/>
                    <a:pt x="6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4806810" y="6031983"/>
              <a:ext cx="225559" cy="236474"/>
            </a:xfrm>
            <a:custGeom>
              <a:gdLst>
                <a:gd name="T0" fmla="*/ 64 w 128"/>
                <a:gd name="T1" fmla="*/ 0 h 136"/>
                <a:gd name="T2" fmla="*/ 0 w 128"/>
                <a:gd name="T3" fmla="*/ 64 h 136"/>
                <a:gd name="T4" fmla="*/ 19 w 128"/>
                <a:gd name="T5" fmla="*/ 115 h 136"/>
                <a:gd name="T6" fmla="*/ 29 w 128"/>
                <a:gd name="T7" fmla="*/ 136 h 136"/>
                <a:gd name="T8" fmla="*/ 99 w 128"/>
                <a:gd name="T9" fmla="*/ 136 h 136"/>
                <a:gd name="T10" fmla="*/ 109 w 128"/>
                <a:gd name="T11" fmla="*/ 115 h 136"/>
                <a:gd name="T12" fmla="*/ 128 w 128"/>
                <a:gd name="T13" fmla="*/ 64 h 136"/>
                <a:gd name="T14" fmla="*/ 64 w 128"/>
                <a:gd name="T15" fmla="*/ 0 h 136"/>
                <a:gd name="T16" fmla="*/ 60 w 128"/>
                <a:gd name="T17" fmla="*/ 32 h 136"/>
                <a:gd name="T18" fmla="*/ 32 w 128"/>
                <a:gd name="T19" fmla="*/ 64 h 136"/>
                <a:gd name="T20" fmla="*/ 45 w 128"/>
                <a:gd name="T21" fmla="*/ 94 h 136"/>
                <a:gd name="T22" fmla="*/ 47 w 128"/>
                <a:gd name="T23" fmla="*/ 98 h 136"/>
                <a:gd name="T24" fmla="*/ 46 w 128"/>
                <a:gd name="T25" fmla="*/ 104 h 136"/>
                <a:gd name="T26" fmla="*/ 44 w 128"/>
                <a:gd name="T27" fmla="*/ 104 h 136"/>
                <a:gd name="T28" fmla="*/ 40 w 128"/>
                <a:gd name="T29" fmla="*/ 102 h 136"/>
                <a:gd name="T30" fmla="*/ 38 w 128"/>
                <a:gd name="T31" fmla="*/ 98 h 136"/>
                <a:gd name="T32" fmla="*/ 24 w 128"/>
                <a:gd name="T33" fmla="*/ 64 h 136"/>
                <a:gd name="T34" fmla="*/ 60 w 128"/>
                <a:gd name="T35" fmla="*/ 24 h 136"/>
                <a:gd name="T36" fmla="*/ 64 w 128"/>
                <a:gd name="T37" fmla="*/ 28 h 136"/>
                <a:gd name="T38" fmla="*/ 60 w 128"/>
                <a:gd name="T39" fmla="*/ 32 h 1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" h="136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83"/>
                    <a:pt x="10" y="100"/>
                    <a:pt x="19" y="115"/>
                  </a:cubicBezTo>
                  <a:cubicBezTo>
                    <a:pt x="23" y="122"/>
                    <a:pt x="27" y="129"/>
                    <a:pt x="29" y="136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101" y="129"/>
                    <a:pt x="105" y="122"/>
                    <a:pt x="109" y="115"/>
                  </a:cubicBezTo>
                  <a:cubicBezTo>
                    <a:pt x="118" y="100"/>
                    <a:pt x="128" y="83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lose/>
                  <a:moveTo>
                    <a:pt x="60" y="32"/>
                  </a:moveTo>
                  <a:cubicBezTo>
                    <a:pt x="44" y="34"/>
                    <a:pt x="32" y="47"/>
                    <a:pt x="32" y="64"/>
                  </a:cubicBezTo>
                  <a:cubicBezTo>
                    <a:pt x="32" y="72"/>
                    <a:pt x="39" y="84"/>
                    <a:pt x="45" y="94"/>
                  </a:cubicBezTo>
                  <a:cubicBezTo>
                    <a:pt x="46" y="95"/>
                    <a:pt x="47" y="97"/>
                    <a:pt x="47" y="98"/>
                  </a:cubicBezTo>
                  <a:cubicBezTo>
                    <a:pt x="49" y="100"/>
                    <a:pt x="48" y="103"/>
                    <a:pt x="46" y="104"/>
                  </a:cubicBezTo>
                  <a:cubicBezTo>
                    <a:pt x="45" y="104"/>
                    <a:pt x="45" y="104"/>
                    <a:pt x="44" y="104"/>
                  </a:cubicBezTo>
                  <a:cubicBezTo>
                    <a:pt x="43" y="104"/>
                    <a:pt x="41" y="103"/>
                    <a:pt x="40" y="102"/>
                  </a:cubicBezTo>
                  <a:cubicBezTo>
                    <a:pt x="40" y="101"/>
                    <a:pt x="39" y="99"/>
                    <a:pt x="38" y="98"/>
                  </a:cubicBezTo>
                  <a:cubicBezTo>
                    <a:pt x="31" y="87"/>
                    <a:pt x="24" y="74"/>
                    <a:pt x="24" y="64"/>
                  </a:cubicBezTo>
                  <a:cubicBezTo>
                    <a:pt x="24" y="43"/>
                    <a:pt x="39" y="26"/>
                    <a:pt x="60" y="24"/>
                  </a:cubicBezTo>
                  <a:cubicBezTo>
                    <a:pt x="62" y="24"/>
                    <a:pt x="64" y="26"/>
                    <a:pt x="64" y="28"/>
                  </a:cubicBezTo>
                  <a:cubicBezTo>
                    <a:pt x="64" y="30"/>
                    <a:pt x="63" y="32"/>
                    <a:pt x="60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10" name="TextBox 110"/>
          <p:cNvSpPr txBox="1">
            <a:spLocks noChangeArrowheads="1"/>
          </p:cNvSpPr>
          <p:nvPr/>
        </p:nvSpPr>
        <p:spPr bwMode="auto">
          <a:xfrm flipH="1">
            <a:off x="3963157" y="4480527"/>
            <a:ext cx="52779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b="1" ker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ea"/>
                <a:sym typeface="+mn-lt"/>
              </a:rPr>
              <a:t>D</a:t>
            </a:r>
            <a:endParaRPr lang="en-US" altLang="zh-CN" sz="3200" b="1" kern="0"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293035" y="5179761"/>
            <a:ext cx="499779" cy="420638"/>
            <a:chOff x="4737409" y="4686320"/>
            <a:chExt cx="419570" cy="353130"/>
          </a:xfrm>
          <a:solidFill>
            <a:srgbClr val="595959"/>
          </a:solidFill>
        </p:grpSpPr>
        <p:sp>
          <p:nvSpPr>
            <p:cNvPr id="12" name="Freeform 10"/>
            <p:cNvSpPr/>
            <p:nvPr/>
          </p:nvSpPr>
          <p:spPr bwMode="auto">
            <a:xfrm>
              <a:off x="4761982" y="4686320"/>
              <a:ext cx="369513" cy="230263"/>
            </a:xfrm>
            <a:custGeom>
              <a:gdLst>
                <a:gd name="T0" fmla="*/ 13 w 169"/>
                <a:gd name="T1" fmla="*/ 105 h 105"/>
                <a:gd name="T2" fmla="*/ 21 w 169"/>
                <a:gd name="T3" fmla="*/ 101 h 105"/>
                <a:gd name="T4" fmla="*/ 25 w 169"/>
                <a:gd name="T5" fmla="*/ 93 h 105"/>
                <a:gd name="T6" fmla="*/ 24 w 169"/>
                <a:gd name="T7" fmla="*/ 88 h 105"/>
                <a:gd name="T8" fmla="*/ 24 w 169"/>
                <a:gd name="T9" fmla="*/ 88 h 105"/>
                <a:gd name="T10" fmla="*/ 56 w 169"/>
                <a:gd name="T11" fmla="*/ 56 h 105"/>
                <a:gd name="T12" fmla="*/ 56 w 169"/>
                <a:gd name="T13" fmla="*/ 56 h 105"/>
                <a:gd name="T14" fmla="*/ 61 w 169"/>
                <a:gd name="T15" fmla="*/ 57 h 105"/>
                <a:gd name="T16" fmla="*/ 69 w 169"/>
                <a:gd name="T17" fmla="*/ 54 h 105"/>
                <a:gd name="T18" fmla="*/ 97 w 169"/>
                <a:gd name="T19" fmla="*/ 67 h 105"/>
                <a:gd name="T20" fmla="*/ 97 w 169"/>
                <a:gd name="T21" fmla="*/ 69 h 105"/>
                <a:gd name="T22" fmla="*/ 101 w 169"/>
                <a:gd name="T23" fmla="*/ 77 h 105"/>
                <a:gd name="T24" fmla="*/ 109 w 169"/>
                <a:gd name="T25" fmla="*/ 81 h 105"/>
                <a:gd name="T26" fmla="*/ 117 w 169"/>
                <a:gd name="T27" fmla="*/ 77 h 105"/>
                <a:gd name="T28" fmla="*/ 121 w 169"/>
                <a:gd name="T29" fmla="*/ 69 h 105"/>
                <a:gd name="T30" fmla="*/ 120 w 169"/>
                <a:gd name="T31" fmla="*/ 64 h 105"/>
                <a:gd name="T32" fmla="*/ 120 w 169"/>
                <a:gd name="T33" fmla="*/ 63 h 105"/>
                <a:gd name="T34" fmla="*/ 152 w 169"/>
                <a:gd name="T35" fmla="*/ 24 h 105"/>
                <a:gd name="T36" fmla="*/ 157 w 169"/>
                <a:gd name="T37" fmla="*/ 25 h 105"/>
                <a:gd name="T38" fmla="*/ 165 w 169"/>
                <a:gd name="T39" fmla="*/ 21 h 105"/>
                <a:gd name="T40" fmla="*/ 169 w 169"/>
                <a:gd name="T41" fmla="*/ 13 h 105"/>
                <a:gd name="T42" fmla="*/ 165 w 169"/>
                <a:gd name="T43" fmla="*/ 4 h 105"/>
                <a:gd name="T44" fmla="*/ 149 w 169"/>
                <a:gd name="T45" fmla="*/ 4 h 105"/>
                <a:gd name="T46" fmla="*/ 145 w 169"/>
                <a:gd name="T47" fmla="*/ 13 h 105"/>
                <a:gd name="T48" fmla="*/ 146 w 169"/>
                <a:gd name="T49" fmla="*/ 18 h 105"/>
                <a:gd name="T50" fmla="*/ 146 w 169"/>
                <a:gd name="T51" fmla="*/ 18 h 105"/>
                <a:gd name="T52" fmla="*/ 114 w 169"/>
                <a:gd name="T53" fmla="*/ 58 h 105"/>
                <a:gd name="T54" fmla="*/ 101 w 169"/>
                <a:gd name="T55" fmla="*/ 60 h 105"/>
                <a:gd name="T56" fmla="*/ 73 w 169"/>
                <a:gd name="T57" fmla="*/ 46 h 105"/>
                <a:gd name="T58" fmla="*/ 73 w 169"/>
                <a:gd name="T59" fmla="*/ 45 h 105"/>
                <a:gd name="T60" fmla="*/ 69 w 169"/>
                <a:gd name="T61" fmla="*/ 36 h 105"/>
                <a:gd name="T62" fmla="*/ 53 w 169"/>
                <a:gd name="T63" fmla="*/ 36 h 105"/>
                <a:gd name="T64" fmla="*/ 49 w 169"/>
                <a:gd name="T65" fmla="*/ 45 h 105"/>
                <a:gd name="T66" fmla="*/ 50 w 169"/>
                <a:gd name="T67" fmla="*/ 50 h 105"/>
                <a:gd name="T68" fmla="*/ 50 w 169"/>
                <a:gd name="T69" fmla="*/ 50 h 105"/>
                <a:gd name="T70" fmla="*/ 18 w 169"/>
                <a:gd name="T71" fmla="*/ 82 h 105"/>
                <a:gd name="T72" fmla="*/ 18 w 169"/>
                <a:gd name="T73" fmla="*/ 82 h 105"/>
                <a:gd name="T74" fmla="*/ 5 w 169"/>
                <a:gd name="T75" fmla="*/ 84 h 105"/>
                <a:gd name="T76" fmla="*/ 5 w 169"/>
                <a:gd name="T77" fmla="*/ 101 h 105"/>
                <a:gd name="T78" fmla="*/ 13 w 169"/>
                <a:gd name="T79" fmla="*/ 105 h 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9" h="105">
                  <a:moveTo>
                    <a:pt x="13" y="105"/>
                  </a:moveTo>
                  <a:cubicBezTo>
                    <a:pt x="16" y="105"/>
                    <a:pt x="19" y="104"/>
                    <a:pt x="21" y="101"/>
                  </a:cubicBezTo>
                  <a:cubicBezTo>
                    <a:pt x="24" y="99"/>
                    <a:pt x="25" y="96"/>
                    <a:pt x="25" y="93"/>
                  </a:cubicBezTo>
                  <a:cubicBezTo>
                    <a:pt x="25" y="91"/>
                    <a:pt x="25" y="89"/>
                    <a:pt x="24" y="8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7" y="57"/>
                    <a:pt x="59" y="57"/>
                    <a:pt x="61" y="57"/>
                  </a:cubicBezTo>
                  <a:cubicBezTo>
                    <a:pt x="64" y="57"/>
                    <a:pt x="67" y="56"/>
                    <a:pt x="69" y="54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7" y="68"/>
                    <a:pt x="97" y="68"/>
                    <a:pt x="97" y="69"/>
                  </a:cubicBezTo>
                  <a:cubicBezTo>
                    <a:pt x="97" y="72"/>
                    <a:pt x="98" y="75"/>
                    <a:pt x="101" y="77"/>
                  </a:cubicBezTo>
                  <a:cubicBezTo>
                    <a:pt x="103" y="80"/>
                    <a:pt x="106" y="81"/>
                    <a:pt x="109" y="81"/>
                  </a:cubicBezTo>
                  <a:cubicBezTo>
                    <a:pt x="112" y="81"/>
                    <a:pt x="115" y="80"/>
                    <a:pt x="117" y="77"/>
                  </a:cubicBezTo>
                  <a:cubicBezTo>
                    <a:pt x="120" y="75"/>
                    <a:pt x="121" y="72"/>
                    <a:pt x="121" y="69"/>
                  </a:cubicBezTo>
                  <a:cubicBezTo>
                    <a:pt x="121" y="67"/>
                    <a:pt x="121" y="65"/>
                    <a:pt x="120" y="64"/>
                  </a:cubicBezTo>
                  <a:cubicBezTo>
                    <a:pt x="120" y="64"/>
                    <a:pt x="120" y="64"/>
                    <a:pt x="120" y="63"/>
                  </a:cubicBezTo>
                  <a:cubicBezTo>
                    <a:pt x="152" y="24"/>
                    <a:pt x="152" y="24"/>
                    <a:pt x="152" y="24"/>
                  </a:cubicBezTo>
                  <a:cubicBezTo>
                    <a:pt x="153" y="25"/>
                    <a:pt x="155" y="25"/>
                    <a:pt x="157" y="25"/>
                  </a:cubicBezTo>
                  <a:cubicBezTo>
                    <a:pt x="160" y="25"/>
                    <a:pt x="163" y="24"/>
                    <a:pt x="165" y="21"/>
                  </a:cubicBezTo>
                  <a:cubicBezTo>
                    <a:pt x="168" y="19"/>
                    <a:pt x="169" y="16"/>
                    <a:pt x="169" y="13"/>
                  </a:cubicBezTo>
                  <a:cubicBezTo>
                    <a:pt x="169" y="10"/>
                    <a:pt x="168" y="7"/>
                    <a:pt x="165" y="4"/>
                  </a:cubicBezTo>
                  <a:cubicBezTo>
                    <a:pt x="161" y="0"/>
                    <a:pt x="153" y="0"/>
                    <a:pt x="149" y="4"/>
                  </a:cubicBezTo>
                  <a:cubicBezTo>
                    <a:pt x="146" y="7"/>
                    <a:pt x="145" y="10"/>
                    <a:pt x="145" y="13"/>
                  </a:cubicBezTo>
                  <a:cubicBezTo>
                    <a:pt x="145" y="15"/>
                    <a:pt x="145" y="17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0" y="56"/>
                    <a:pt x="104" y="57"/>
                    <a:pt x="101" y="60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5"/>
                    <a:pt x="73" y="45"/>
                  </a:cubicBezTo>
                  <a:cubicBezTo>
                    <a:pt x="73" y="42"/>
                    <a:pt x="72" y="39"/>
                    <a:pt x="69" y="36"/>
                  </a:cubicBezTo>
                  <a:cubicBezTo>
                    <a:pt x="65" y="32"/>
                    <a:pt x="57" y="32"/>
                    <a:pt x="53" y="36"/>
                  </a:cubicBezTo>
                  <a:cubicBezTo>
                    <a:pt x="50" y="39"/>
                    <a:pt x="49" y="42"/>
                    <a:pt x="49" y="45"/>
                  </a:cubicBezTo>
                  <a:cubicBezTo>
                    <a:pt x="49" y="47"/>
                    <a:pt x="49" y="49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4" y="80"/>
                    <a:pt x="8" y="81"/>
                    <a:pt x="5" y="84"/>
                  </a:cubicBezTo>
                  <a:cubicBezTo>
                    <a:pt x="0" y="89"/>
                    <a:pt x="0" y="97"/>
                    <a:pt x="5" y="101"/>
                  </a:cubicBezTo>
                  <a:cubicBezTo>
                    <a:pt x="7" y="104"/>
                    <a:pt x="10" y="105"/>
                    <a:pt x="13" y="1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4737409" y="4776423"/>
              <a:ext cx="419570" cy="263027"/>
            </a:xfrm>
            <a:custGeom>
              <a:gdLst>
                <a:gd name="T0" fmla="*/ 188 w 192"/>
                <a:gd name="T1" fmla="*/ 112 h 120"/>
                <a:gd name="T2" fmla="*/ 184 w 192"/>
                <a:gd name="T3" fmla="*/ 112 h 120"/>
                <a:gd name="T4" fmla="*/ 184 w 192"/>
                <a:gd name="T5" fmla="*/ 4 h 120"/>
                <a:gd name="T6" fmla="*/ 180 w 192"/>
                <a:gd name="T7" fmla="*/ 0 h 120"/>
                <a:gd name="T8" fmla="*/ 156 w 192"/>
                <a:gd name="T9" fmla="*/ 0 h 120"/>
                <a:gd name="T10" fmla="*/ 152 w 192"/>
                <a:gd name="T11" fmla="*/ 4 h 120"/>
                <a:gd name="T12" fmla="*/ 152 w 192"/>
                <a:gd name="T13" fmla="*/ 112 h 120"/>
                <a:gd name="T14" fmla="*/ 136 w 192"/>
                <a:gd name="T15" fmla="*/ 112 h 120"/>
                <a:gd name="T16" fmla="*/ 136 w 192"/>
                <a:gd name="T17" fmla="*/ 60 h 120"/>
                <a:gd name="T18" fmla="*/ 132 w 192"/>
                <a:gd name="T19" fmla="*/ 56 h 120"/>
                <a:gd name="T20" fmla="*/ 108 w 192"/>
                <a:gd name="T21" fmla="*/ 56 h 120"/>
                <a:gd name="T22" fmla="*/ 104 w 192"/>
                <a:gd name="T23" fmla="*/ 60 h 120"/>
                <a:gd name="T24" fmla="*/ 104 w 192"/>
                <a:gd name="T25" fmla="*/ 112 h 120"/>
                <a:gd name="T26" fmla="*/ 88 w 192"/>
                <a:gd name="T27" fmla="*/ 112 h 120"/>
                <a:gd name="T28" fmla="*/ 88 w 192"/>
                <a:gd name="T29" fmla="*/ 36 h 120"/>
                <a:gd name="T30" fmla="*/ 84 w 192"/>
                <a:gd name="T31" fmla="*/ 32 h 120"/>
                <a:gd name="T32" fmla="*/ 60 w 192"/>
                <a:gd name="T33" fmla="*/ 32 h 120"/>
                <a:gd name="T34" fmla="*/ 56 w 192"/>
                <a:gd name="T35" fmla="*/ 36 h 120"/>
                <a:gd name="T36" fmla="*/ 56 w 192"/>
                <a:gd name="T37" fmla="*/ 112 h 120"/>
                <a:gd name="T38" fmla="*/ 40 w 192"/>
                <a:gd name="T39" fmla="*/ 112 h 120"/>
                <a:gd name="T40" fmla="*/ 40 w 192"/>
                <a:gd name="T41" fmla="*/ 84 h 120"/>
                <a:gd name="T42" fmla="*/ 36 w 192"/>
                <a:gd name="T43" fmla="*/ 80 h 120"/>
                <a:gd name="T44" fmla="*/ 12 w 192"/>
                <a:gd name="T45" fmla="*/ 80 h 120"/>
                <a:gd name="T46" fmla="*/ 8 w 192"/>
                <a:gd name="T47" fmla="*/ 84 h 120"/>
                <a:gd name="T48" fmla="*/ 8 w 192"/>
                <a:gd name="T49" fmla="*/ 112 h 120"/>
                <a:gd name="T50" fmla="*/ 4 w 192"/>
                <a:gd name="T51" fmla="*/ 112 h 120"/>
                <a:gd name="T52" fmla="*/ 0 w 192"/>
                <a:gd name="T53" fmla="*/ 116 h 120"/>
                <a:gd name="T54" fmla="*/ 4 w 192"/>
                <a:gd name="T55" fmla="*/ 120 h 120"/>
                <a:gd name="T56" fmla="*/ 12 w 192"/>
                <a:gd name="T57" fmla="*/ 120 h 120"/>
                <a:gd name="T58" fmla="*/ 36 w 192"/>
                <a:gd name="T59" fmla="*/ 120 h 120"/>
                <a:gd name="T60" fmla="*/ 60 w 192"/>
                <a:gd name="T61" fmla="*/ 120 h 120"/>
                <a:gd name="T62" fmla="*/ 84 w 192"/>
                <a:gd name="T63" fmla="*/ 120 h 120"/>
                <a:gd name="T64" fmla="*/ 108 w 192"/>
                <a:gd name="T65" fmla="*/ 120 h 120"/>
                <a:gd name="T66" fmla="*/ 132 w 192"/>
                <a:gd name="T67" fmla="*/ 120 h 120"/>
                <a:gd name="T68" fmla="*/ 156 w 192"/>
                <a:gd name="T69" fmla="*/ 120 h 120"/>
                <a:gd name="T70" fmla="*/ 180 w 192"/>
                <a:gd name="T71" fmla="*/ 120 h 120"/>
                <a:gd name="T72" fmla="*/ 188 w 192"/>
                <a:gd name="T73" fmla="*/ 120 h 120"/>
                <a:gd name="T74" fmla="*/ 192 w 192"/>
                <a:gd name="T75" fmla="*/ 116 h 120"/>
                <a:gd name="T76" fmla="*/ 188 w 192"/>
                <a:gd name="T77" fmla="*/ 112 h 1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2" h="120">
                  <a:moveTo>
                    <a:pt x="188" y="112"/>
                  </a:moveTo>
                  <a:cubicBezTo>
                    <a:pt x="184" y="112"/>
                    <a:pt x="184" y="112"/>
                    <a:pt x="184" y="112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4" y="2"/>
                    <a:pt x="182" y="0"/>
                    <a:pt x="180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4" y="0"/>
                    <a:pt x="152" y="2"/>
                    <a:pt x="152" y="4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36" y="112"/>
                    <a:pt x="136" y="112"/>
                    <a:pt x="136" y="112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58"/>
                    <a:pt x="134" y="56"/>
                    <a:pt x="132" y="56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06" y="56"/>
                    <a:pt x="104" y="58"/>
                    <a:pt x="104" y="60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34"/>
                    <a:pt x="86" y="32"/>
                    <a:pt x="84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58" y="32"/>
                    <a:pt x="56" y="34"/>
                    <a:pt x="56" y="36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2"/>
                    <a:pt x="38" y="80"/>
                    <a:pt x="36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0" y="80"/>
                    <a:pt x="8" y="82"/>
                    <a:pt x="8" y="84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2" y="112"/>
                    <a:pt x="0" y="114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90" y="120"/>
                    <a:pt x="192" y="118"/>
                    <a:pt x="192" y="116"/>
                  </a:cubicBezTo>
                  <a:cubicBezTo>
                    <a:pt x="192" y="114"/>
                    <a:pt x="190" y="112"/>
                    <a:pt x="188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14" name="TextBox 110"/>
          <p:cNvSpPr txBox="1">
            <a:spLocks noChangeArrowheads="1"/>
          </p:cNvSpPr>
          <p:nvPr/>
        </p:nvSpPr>
        <p:spPr bwMode="auto">
          <a:xfrm flipH="1">
            <a:off x="5469202" y="4021069"/>
            <a:ext cx="52779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b="1" ker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ea"/>
                <a:sym typeface="+mn-lt"/>
              </a:rPr>
              <a:t>C</a:t>
            </a:r>
            <a:endParaRPr lang="en-US" altLang="zh-CN" sz="3200" b="1" kern="0"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383869" y="3149355"/>
            <a:ext cx="541373" cy="489566"/>
            <a:chOff x="3797233" y="3947580"/>
            <a:chExt cx="454488" cy="410996"/>
          </a:xfrm>
          <a:solidFill>
            <a:srgbClr val="595959"/>
          </a:solidFill>
        </p:grpSpPr>
        <p:sp>
          <p:nvSpPr>
            <p:cNvPr id="16" name="Oval 44"/>
            <p:cNvSpPr>
              <a:spLocks noChangeArrowheads="1"/>
            </p:cNvSpPr>
            <p:nvPr/>
          </p:nvSpPr>
          <p:spPr bwMode="auto">
            <a:xfrm>
              <a:off x="3846791" y="4151109"/>
              <a:ext cx="78944" cy="9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7" name="Freeform 45"/>
            <p:cNvSpPr/>
            <p:nvPr/>
          </p:nvSpPr>
          <p:spPr bwMode="auto">
            <a:xfrm>
              <a:off x="3797233" y="4248813"/>
              <a:ext cx="148425" cy="87860"/>
            </a:xfrm>
            <a:custGeom>
              <a:gdLst>
                <a:gd name="T0" fmla="*/ 337 w 565"/>
                <a:gd name="T1" fmla="*/ 285 h 338"/>
                <a:gd name="T2" fmla="*/ 242 w 565"/>
                <a:gd name="T3" fmla="*/ 0 h 338"/>
                <a:gd name="T4" fmla="*/ 0 w 565"/>
                <a:gd name="T5" fmla="*/ 338 h 338"/>
                <a:gd name="T6" fmla="*/ 430 w 565"/>
                <a:gd name="T7" fmla="*/ 338 h 338"/>
                <a:gd name="T8" fmla="*/ 565 w 565"/>
                <a:gd name="T9" fmla="*/ 44 h 338"/>
                <a:gd name="T10" fmla="*/ 436 w 565"/>
                <a:gd name="T11" fmla="*/ 0 h 338"/>
                <a:gd name="T12" fmla="*/ 337 w 565"/>
                <a:gd name="T13" fmla="*/ 285 h 3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338">
                  <a:moveTo>
                    <a:pt x="337" y="285"/>
                  </a:moveTo>
                  <a:cubicBezTo>
                    <a:pt x="242" y="0"/>
                    <a:pt x="242" y="0"/>
                    <a:pt x="242" y="0"/>
                  </a:cubicBezTo>
                  <a:cubicBezTo>
                    <a:pt x="86" y="0"/>
                    <a:pt x="0" y="151"/>
                    <a:pt x="0" y="338"/>
                  </a:cubicBezTo>
                  <a:cubicBezTo>
                    <a:pt x="430" y="338"/>
                    <a:pt x="430" y="338"/>
                    <a:pt x="430" y="338"/>
                  </a:cubicBezTo>
                  <a:cubicBezTo>
                    <a:pt x="442" y="212"/>
                    <a:pt x="488" y="105"/>
                    <a:pt x="565" y="44"/>
                  </a:cubicBezTo>
                  <a:cubicBezTo>
                    <a:pt x="530" y="17"/>
                    <a:pt x="487" y="0"/>
                    <a:pt x="436" y="0"/>
                  </a:cubicBezTo>
                  <a:lnTo>
                    <a:pt x="337" y="2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8" name="Freeform 46"/>
            <p:cNvSpPr/>
            <p:nvPr/>
          </p:nvSpPr>
          <p:spPr bwMode="auto">
            <a:xfrm>
              <a:off x="3872939" y="4248567"/>
              <a:ext cx="26647" cy="55374"/>
            </a:xfrm>
            <a:custGeom>
              <a:gdLst>
                <a:gd name="T0" fmla="*/ 0 w 107"/>
                <a:gd name="T1" fmla="*/ 56 h 225"/>
                <a:gd name="T2" fmla="*/ 54 w 107"/>
                <a:gd name="T3" fmla="*/ 225 h 225"/>
                <a:gd name="T4" fmla="*/ 107 w 107"/>
                <a:gd name="T5" fmla="*/ 56 h 225"/>
                <a:gd name="T6" fmla="*/ 54 w 107"/>
                <a:gd name="T7" fmla="*/ 0 h 225"/>
                <a:gd name="T8" fmla="*/ 0 w 107"/>
                <a:gd name="T9" fmla="*/ 56 h 2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25">
                  <a:moveTo>
                    <a:pt x="0" y="56"/>
                  </a:moveTo>
                  <a:lnTo>
                    <a:pt x="54" y="225"/>
                  </a:lnTo>
                  <a:lnTo>
                    <a:pt x="107" y="56"/>
                  </a:lnTo>
                  <a:lnTo>
                    <a:pt x="54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" name="Oval 47"/>
            <p:cNvSpPr>
              <a:spLocks noChangeArrowheads="1"/>
            </p:cNvSpPr>
            <p:nvPr/>
          </p:nvSpPr>
          <p:spPr bwMode="auto">
            <a:xfrm>
              <a:off x="4122970" y="4151109"/>
              <a:ext cx="79193" cy="9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" name="Freeform 48"/>
            <p:cNvSpPr/>
            <p:nvPr/>
          </p:nvSpPr>
          <p:spPr bwMode="auto">
            <a:xfrm>
              <a:off x="4103047" y="4248813"/>
              <a:ext cx="148674" cy="87860"/>
            </a:xfrm>
            <a:custGeom>
              <a:gdLst>
                <a:gd name="T0" fmla="*/ 323 w 566"/>
                <a:gd name="T1" fmla="*/ 0 h 338"/>
                <a:gd name="T2" fmla="*/ 229 w 566"/>
                <a:gd name="T3" fmla="*/ 285 h 338"/>
                <a:gd name="T4" fmla="*/ 130 w 566"/>
                <a:gd name="T5" fmla="*/ 0 h 338"/>
                <a:gd name="T6" fmla="*/ 0 w 566"/>
                <a:gd name="T7" fmla="*/ 44 h 338"/>
                <a:gd name="T8" fmla="*/ 136 w 566"/>
                <a:gd name="T9" fmla="*/ 338 h 338"/>
                <a:gd name="T10" fmla="*/ 566 w 566"/>
                <a:gd name="T11" fmla="*/ 338 h 338"/>
                <a:gd name="T12" fmla="*/ 323 w 566"/>
                <a:gd name="T13" fmla="*/ 0 h 3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6" h="338">
                  <a:moveTo>
                    <a:pt x="323" y="0"/>
                  </a:moveTo>
                  <a:cubicBezTo>
                    <a:pt x="229" y="285"/>
                    <a:pt x="229" y="285"/>
                    <a:pt x="229" y="285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79" y="0"/>
                    <a:pt x="36" y="17"/>
                    <a:pt x="0" y="44"/>
                  </a:cubicBezTo>
                  <a:cubicBezTo>
                    <a:pt x="77" y="105"/>
                    <a:pt x="124" y="212"/>
                    <a:pt x="136" y="338"/>
                  </a:cubicBezTo>
                  <a:cubicBezTo>
                    <a:pt x="566" y="338"/>
                    <a:pt x="566" y="338"/>
                    <a:pt x="566" y="338"/>
                  </a:cubicBezTo>
                  <a:cubicBezTo>
                    <a:pt x="566" y="151"/>
                    <a:pt x="480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1" name="Freeform 49"/>
            <p:cNvSpPr/>
            <p:nvPr/>
          </p:nvSpPr>
          <p:spPr bwMode="auto">
            <a:xfrm>
              <a:off x="4149368" y="4248567"/>
              <a:ext cx="26647" cy="55374"/>
            </a:xfrm>
            <a:custGeom>
              <a:gdLst>
                <a:gd name="T0" fmla="*/ 0 w 107"/>
                <a:gd name="T1" fmla="*/ 56 h 225"/>
                <a:gd name="T2" fmla="*/ 53 w 107"/>
                <a:gd name="T3" fmla="*/ 225 h 225"/>
                <a:gd name="T4" fmla="*/ 107 w 107"/>
                <a:gd name="T5" fmla="*/ 56 h 225"/>
                <a:gd name="T6" fmla="*/ 53 w 107"/>
                <a:gd name="T7" fmla="*/ 0 h 225"/>
                <a:gd name="T8" fmla="*/ 0 w 107"/>
                <a:gd name="T9" fmla="*/ 56 h 2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25">
                  <a:moveTo>
                    <a:pt x="0" y="56"/>
                  </a:moveTo>
                  <a:lnTo>
                    <a:pt x="53" y="225"/>
                  </a:lnTo>
                  <a:lnTo>
                    <a:pt x="107" y="56"/>
                  </a:lnTo>
                  <a:lnTo>
                    <a:pt x="53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2" name="Oval 50"/>
            <p:cNvSpPr>
              <a:spLocks noChangeArrowheads="1"/>
            </p:cNvSpPr>
            <p:nvPr/>
          </p:nvSpPr>
          <p:spPr bwMode="auto">
            <a:xfrm>
              <a:off x="3976289" y="4132405"/>
              <a:ext cx="96376" cy="1105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3" name="Freeform 51"/>
            <p:cNvSpPr/>
            <p:nvPr/>
          </p:nvSpPr>
          <p:spPr bwMode="auto">
            <a:xfrm>
              <a:off x="3915773" y="4251766"/>
              <a:ext cx="217407" cy="106810"/>
            </a:xfrm>
            <a:custGeom>
              <a:gdLst>
                <a:gd name="T0" fmla="*/ 532 w 828"/>
                <a:gd name="T1" fmla="*/ 0 h 412"/>
                <a:gd name="T2" fmla="*/ 411 w 828"/>
                <a:gd name="T3" fmla="*/ 347 h 412"/>
                <a:gd name="T4" fmla="*/ 296 w 828"/>
                <a:gd name="T5" fmla="*/ 0 h 412"/>
                <a:gd name="T6" fmla="*/ 138 w 828"/>
                <a:gd name="T7" fmla="*/ 53 h 412"/>
                <a:gd name="T8" fmla="*/ 3 w 828"/>
                <a:gd name="T9" fmla="*/ 346 h 412"/>
                <a:gd name="T10" fmla="*/ 0 w 828"/>
                <a:gd name="T11" fmla="*/ 412 h 412"/>
                <a:gd name="T12" fmla="*/ 828 w 828"/>
                <a:gd name="T13" fmla="*/ 412 h 412"/>
                <a:gd name="T14" fmla="*/ 532 w 828"/>
                <a:gd name="T15" fmla="*/ 0 h 4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6" h="412">
                  <a:moveTo>
                    <a:pt x="532" y="0"/>
                  </a:moveTo>
                  <a:cubicBezTo>
                    <a:pt x="411" y="347"/>
                    <a:pt x="411" y="347"/>
                    <a:pt x="411" y="347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34" y="0"/>
                    <a:pt x="181" y="19"/>
                    <a:pt x="138" y="53"/>
                  </a:cubicBezTo>
                  <a:cubicBezTo>
                    <a:pt x="61" y="114"/>
                    <a:pt x="15" y="221"/>
                    <a:pt x="3" y="346"/>
                  </a:cubicBezTo>
                  <a:cubicBezTo>
                    <a:pt x="1" y="368"/>
                    <a:pt x="0" y="389"/>
                    <a:pt x="0" y="412"/>
                  </a:cubicBezTo>
                  <a:cubicBezTo>
                    <a:pt x="828" y="412"/>
                    <a:pt x="828" y="412"/>
                    <a:pt x="828" y="412"/>
                  </a:cubicBezTo>
                  <a:cubicBezTo>
                    <a:pt x="828" y="184"/>
                    <a:pt x="723" y="0"/>
                    <a:pt x="5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4" name="Freeform 52"/>
            <p:cNvSpPr/>
            <p:nvPr/>
          </p:nvSpPr>
          <p:spPr bwMode="auto">
            <a:xfrm>
              <a:off x="4008165" y="4251274"/>
              <a:ext cx="32624" cy="67679"/>
            </a:xfrm>
            <a:custGeom>
              <a:gdLst>
                <a:gd name="T0" fmla="*/ 0 w 131"/>
                <a:gd name="T1" fmla="*/ 68 h 275"/>
                <a:gd name="T2" fmla="*/ 66 w 131"/>
                <a:gd name="T3" fmla="*/ 275 h 275"/>
                <a:gd name="T4" fmla="*/ 131 w 131"/>
                <a:gd name="T5" fmla="*/ 68 h 275"/>
                <a:gd name="T6" fmla="*/ 66 w 131"/>
                <a:gd name="T7" fmla="*/ 0 h 275"/>
                <a:gd name="T8" fmla="*/ 0 w 131"/>
                <a:gd name="T9" fmla="*/ 68 h 2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75">
                  <a:moveTo>
                    <a:pt x="0" y="68"/>
                  </a:moveTo>
                  <a:lnTo>
                    <a:pt x="66" y="275"/>
                  </a:lnTo>
                  <a:lnTo>
                    <a:pt x="131" y="68"/>
                  </a:lnTo>
                  <a:lnTo>
                    <a:pt x="66" y="0"/>
                  </a:lnTo>
                  <a:lnTo>
                    <a:pt x="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5" name="Freeform 53"/>
            <p:cNvSpPr/>
            <p:nvPr/>
          </p:nvSpPr>
          <p:spPr bwMode="auto">
            <a:xfrm>
              <a:off x="3982515" y="3990649"/>
              <a:ext cx="81932" cy="116408"/>
            </a:xfrm>
            <a:custGeom>
              <a:gdLst>
                <a:gd name="T0" fmla="*/ 45 w 312"/>
                <a:gd name="T1" fmla="*/ 44 h 449"/>
                <a:gd name="T2" fmla="*/ 0 w 312"/>
                <a:gd name="T3" fmla="*/ 150 h 449"/>
                <a:gd name="T4" fmla="*/ 9 w 312"/>
                <a:gd name="T5" fmla="*/ 152 h 449"/>
                <a:gd name="T6" fmla="*/ 11 w 312"/>
                <a:gd name="T7" fmla="*/ 176 h 449"/>
                <a:gd name="T8" fmla="*/ 31 w 312"/>
                <a:gd name="T9" fmla="*/ 256 h 449"/>
                <a:gd name="T10" fmla="*/ 44 w 312"/>
                <a:gd name="T11" fmla="*/ 303 h 449"/>
                <a:gd name="T12" fmla="*/ 51 w 312"/>
                <a:gd name="T13" fmla="*/ 389 h 449"/>
                <a:gd name="T14" fmla="*/ 55 w 312"/>
                <a:gd name="T15" fmla="*/ 419 h 449"/>
                <a:gd name="T16" fmla="*/ 88 w 312"/>
                <a:gd name="T17" fmla="*/ 447 h 449"/>
                <a:gd name="T18" fmla="*/ 157 w 312"/>
                <a:gd name="T19" fmla="*/ 448 h 449"/>
                <a:gd name="T20" fmla="*/ 177 w 312"/>
                <a:gd name="T21" fmla="*/ 449 h 449"/>
                <a:gd name="T22" fmla="*/ 223 w 312"/>
                <a:gd name="T23" fmla="*/ 447 h 449"/>
                <a:gd name="T24" fmla="*/ 253 w 312"/>
                <a:gd name="T25" fmla="*/ 428 h 449"/>
                <a:gd name="T26" fmla="*/ 260 w 312"/>
                <a:gd name="T27" fmla="*/ 389 h 449"/>
                <a:gd name="T28" fmla="*/ 267 w 312"/>
                <a:gd name="T29" fmla="*/ 303 h 449"/>
                <a:gd name="T30" fmla="*/ 281 w 312"/>
                <a:gd name="T31" fmla="*/ 256 h 449"/>
                <a:gd name="T32" fmla="*/ 308 w 312"/>
                <a:gd name="T33" fmla="*/ 181 h 449"/>
                <a:gd name="T34" fmla="*/ 312 w 312"/>
                <a:gd name="T35" fmla="*/ 151 h 449"/>
                <a:gd name="T36" fmla="*/ 156 w 312"/>
                <a:gd name="T37" fmla="*/ 0 h 449"/>
                <a:gd name="T38" fmla="*/ 253 w 312"/>
                <a:gd name="T39" fmla="*/ 57 h 449"/>
                <a:gd name="T40" fmla="*/ 293 w 312"/>
                <a:gd name="T41" fmla="*/ 150 h 449"/>
                <a:gd name="T42" fmla="*/ 293 w 312"/>
                <a:gd name="T43" fmla="*/ 150 h 449"/>
                <a:gd name="T44" fmla="*/ 293 w 312"/>
                <a:gd name="T45" fmla="*/ 151 h 449"/>
                <a:gd name="T46" fmla="*/ 290 w 312"/>
                <a:gd name="T47" fmla="*/ 177 h 449"/>
                <a:gd name="T48" fmla="*/ 264 w 312"/>
                <a:gd name="T49" fmla="*/ 248 h 449"/>
                <a:gd name="T50" fmla="*/ 242 w 312"/>
                <a:gd name="T51" fmla="*/ 390 h 449"/>
                <a:gd name="T52" fmla="*/ 241 w 312"/>
                <a:gd name="T53" fmla="*/ 405 h 449"/>
                <a:gd name="T54" fmla="*/ 220 w 312"/>
                <a:gd name="T55" fmla="*/ 429 h 449"/>
                <a:gd name="T56" fmla="*/ 200 w 312"/>
                <a:gd name="T57" fmla="*/ 430 h 449"/>
                <a:gd name="T58" fmla="*/ 157 w 312"/>
                <a:gd name="T59" fmla="*/ 430 h 449"/>
                <a:gd name="T60" fmla="*/ 155 w 312"/>
                <a:gd name="T61" fmla="*/ 430 h 449"/>
                <a:gd name="T62" fmla="*/ 90 w 312"/>
                <a:gd name="T63" fmla="*/ 438 h 449"/>
                <a:gd name="T64" fmla="*/ 74 w 312"/>
                <a:gd name="T65" fmla="*/ 418 h 449"/>
                <a:gd name="T66" fmla="*/ 61 w 312"/>
                <a:gd name="T67" fmla="*/ 389 h 449"/>
                <a:gd name="T68" fmla="*/ 62 w 312"/>
                <a:gd name="T69" fmla="*/ 299 h 449"/>
                <a:gd name="T70" fmla="*/ 47 w 312"/>
                <a:gd name="T71" fmla="*/ 247 h 449"/>
                <a:gd name="T72" fmla="*/ 20 w 312"/>
                <a:gd name="T73" fmla="*/ 174 h 449"/>
                <a:gd name="T74" fmla="*/ 18 w 312"/>
                <a:gd name="T75" fmla="*/ 152 h 449"/>
                <a:gd name="T76" fmla="*/ 18 w 312"/>
                <a:gd name="T77" fmla="*/ 150 h 449"/>
                <a:gd name="T78" fmla="*/ 18 w 312"/>
                <a:gd name="T79" fmla="*/ 150 h 449"/>
                <a:gd name="T80" fmla="*/ 18 w 312"/>
                <a:gd name="T81" fmla="*/ 150 h 449"/>
                <a:gd name="T82" fmla="*/ 58 w 312"/>
                <a:gd name="T83" fmla="*/ 57 h 4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2" h="449">
                  <a:moveTo>
                    <a:pt x="156" y="9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13" y="0"/>
                    <a:pt x="74" y="16"/>
                    <a:pt x="45" y="44"/>
                  </a:cubicBezTo>
                  <a:cubicBezTo>
                    <a:pt x="17" y="71"/>
                    <a:pt x="0" y="108"/>
                    <a:pt x="0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1"/>
                    <a:pt x="0" y="151"/>
                    <a:pt x="0" y="152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1"/>
                    <a:pt x="1" y="169"/>
                    <a:pt x="2" y="177"/>
                  </a:cubicBezTo>
                  <a:cubicBezTo>
                    <a:pt x="11" y="176"/>
                    <a:pt x="11" y="176"/>
                    <a:pt x="11" y="176"/>
                  </a:cubicBezTo>
                  <a:cubicBezTo>
                    <a:pt x="2" y="177"/>
                    <a:pt x="2" y="177"/>
                    <a:pt x="2" y="177"/>
                  </a:cubicBezTo>
                  <a:cubicBezTo>
                    <a:pt x="4" y="187"/>
                    <a:pt x="7" y="199"/>
                    <a:pt x="12" y="212"/>
                  </a:cubicBezTo>
                  <a:cubicBezTo>
                    <a:pt x="16" y="226"/>
                    <a:pt x="23" y="240"/>
                    <a:pt x="31" y="256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0" y="255"/>
                    <a:pt x="30" y="255"/>
                    <a:pt x="30" y="255"/>
                  </a:cubicBezTo>
                  <a:cubicBezTo>
                    <a:pt x="34" y="265"/>
                    <a:pt x="40" y="282"/>
                    <a:pt x="44" y="303"/>
                  </a:cubicBezTo>
                  <a:cubicBezTo>
                    <a:pt x="49" y="324"/>
                    <a:pt x="52" y="348"/>
                    <a:pt x="52" y="370"/>
                  </a:cubicBezTo>
                  <a:cubicBezTo>
                    <a:pt x="52" y="376"/>
                    <a:pt x="52" y="383"/>
                    <a:pt x="52" y="388"/>
                  </a:cubicBezTo>
                  <a:cubicBezTo>
                    <a:pt x="51" y="389"/>
                    <a:pt x="51" y="389"/>
                    <a:pt x="51" y="389"/>
                  </a:cubicBezTo>
                  <a:cubicBezTo>
                    <a:pt x="51" y="389"/>
                    <a:pt x="51" y="389"/>
                    <a:pt x="51" y="389"/>
                  </a:cubicBezTo>
                  <a:cubicBezTo>
                    <a:pt x="51" y="395"/>
                    <a:pt x="52" y="401"/>
                    <a:pt x="52" y="407"/>
                  </a:cubicBezTo>
                  <a:cubicBezTo>
                    <a:pt x="53" y="411"/>
                    <a:pt x="53" y="415"/>
                    <a:pt x="55" y="419"/>
                  </a:cubicBezTo>
                  <a:cubicBezTo>
                    <a:pt x="57" y="426"/>
                    <a:pt x="60" y="432"/>
                    <a:pt x="66" y="437"/>
                  </a:cubicBezTo>
                  <a:cubicBezTo>
                    <a:pt x="71" y="441"/>
                    <a:pt x="79" y="445"/>
                    <a:pt x="88" y="447"/>
                  </a:cubicBezTo>
                  <a:cubicBezTo>
                    <a:pt x="88" y="447"/>
                    <a:pt x="88" y="447"/>
                    <a:pt x="88" y="447"/>
                  </a:cubicBezTo>
                  <a:cubicBezTo>
                    <a:pt x="89" y="447"/>
                    <a:pt x="89" y="447"/>
                    <a:pt x="89" y="447"/>
                  </a:cubicBezTo>
                  <a:cubicBezTo>
                    <a:pt x="101" y="448"/>
                    <a:pt x="118" y="449"/>
                    <a:pt x="132" y="449"/>
                  </a:cubicBezTo>
                  <a:cubicBezTo>
                    <a:pt x="146" y="449"/>
                    <a:pt x="157" y="448"/>
                    <a:pt x="157" y="448"/>
                  </a:cubicBezTo>
                  <a:cubicBezTo>
                    <a:pt x="157" y="439"/>
                    <a:pt x="157" y="439"/>
                    <a:pt x="157" y="439"/>
                  </a:cubicBezTo>
                  <a:cubicBezTo>
                    <a:pt x="157" y="448"/>
                    <a:pt x="157" y="448"/>
                    <a:pt x="157" y="448"/>
                  </a:cubicBezTo>
                  <a:cubicBezTo>
                    <a:pt x="157" y="448"/>
                    <a:pt x="165" y="449"/>
                    <a:pt x="177" y="449"/>
                  </a:cubicBezTo>
                  <a:cubicBezTo>
                    <a:pt x="184" y="449"/>
                    <a:pt x="192" y="448"/>
                    <a:pt x="201" y="448"/>
                  </a:cubicBezTo>
                  <a:cubicBezTo>
                    <a:pt x="209" y="448"/>
                    <a:pt x="217" y="448"/>
                    <a:pt x="223" y="447"/>
                  </a:cubicBezTo>
                  <a:cubicBezTo>
                    <a:pt x="223" y="447"/>
                    <a:pt x="223" y="447"/>
                    <a:pt x="223" y="447"/>
                  </a:cubicBezTo>
                  <a:cubicBezTo>
                    <a:pt x="224" y="447"/>
                    <a:pt x="224" y="447"/>
                    <a:pt x="224" y="447"/>
                  </a:cubicBezTo>
                  <a:cubicBezTo>
                    <a:pt x="231" y="445"/>
                    <a:pt x="238" y="443"/>
                    <a:pt x="243" y="439"/>
                  </a:cubicBezTo>
                  <a:cubicBezTo>
                    <a:pt x="247" y="436"/>
                    <a:pt x="250" y="432"/>
                    <a:pt x="253" y="428"/>
                  </a:cubicBezTo>
                  <a:cubicBezTo>
                    <a:pt x="256" y="422"/>
                    <a:pt x="258" y="416"/>
                    <a:pt x="259" y="409"/>
                  </a:cubicBezTo>
                  <a:cubicBezTo>
                    <a:pt x="260" y="403"/>
                    <a:pt x="260" y="396"/>
                    <a:pt x="260" y="389"/>
                  </a:cubicBezTo>
                  <a:cubicBezTo>
                    <a:pt x="260" y="389"/>
                    <a:pt x="260" y="389"/>
                    <a:pt x="260" y="389"/>
                  </a:cubicBezTo>
                  <a:cubicBezTo>
                    <a:pt x="260" y="388"/>
                    <a:pt x="260" y="388"/>
                    <a:pt x="260" y="388"/>
                  </a:cubicBezTo>
                  <a:cubicBezTo>
                    <a:pt x="260" y="383"/>
                    <a:pt x="259" y="376"/>
                    <a:pt x="259" y="370"/>
                  </a:cubicBezTo>
                  <a:cubicBezTo>
                    <a:pt x="259" y="348"/>
                    <a:pt x="263" y="324"/>
                    <a:pt x="267" y="303"/>
                  </a:cubicBezTo>
                  <a:cubicBezTo>
                    <a:pt x="272" y="282"/>
                    <a:pt x="277" y="265"/>
                    <a:pt x="281" y="255"/>
                  </a:cubicBezTo>
                  <a:cubicBezTo>
                    <a:pt x="273" y="251"/>
                    <a:pt x="273" y="251"/>
                    <a:pt x="273" y="251"/>
                  </a:cubicBezTo>
                  <a:cubicBezTo>
                    <a:pt x="281" y="256"/>
                    <a:pt x="281" y="256"/>
                    <a:pt x="281" y="256"/>
                  </a:cubicBezTo>
                  <a:cubicBezTo>
                    <a:pt x="296" y="227"/>
                    <a:pt x="305" y="200"/>
                    <a:pt x="309" y="180"/>
                  </a:cubicBezTo>
                  <a:cubicBezTo>
                    <a:pt x="299" y="179"/>
                    <a:pt x="299" y="179"/>
                    <a:pt x="299" y="179"/>
                  </a:cubicBezTo>
                  <a:cubicBezTo>
                    <a:pt x="308" y="181"/>
                    <a:pt x="308" y="181"/>
                    <a:pt x="308" y="181"/>
                  </a:cubicBezTo>
                  <a:cubicBezTo>
                    <a:pt x="311" y="171"/>
                    <a:pt x="312" y="161"/>
                    <a:pt x="312" y="151"/>
                  </a:cubicBezTo>
                  <a:cubicBezTo>
                    <a:pt x="303" y="151"/>
                    <a:pt x="303" y="151"/>
                    <a:pt x="303" y="151"/>
                  </a:cubicBezTo>
                  <a:cubicBezTo>
                    <a:pt x="312" y="151"/>
                    <a:pt x="312" y="151"/>
                    <a:pt x="312" y="151"/>
                  </a:cubicBezTo>
                  <a:cubicBezTo>
                    <a:pt x="312" y="150"/>
                    <a:pt x="312" y="150"/>
                    <a:pt x="312" y="150"/>
                  </a:cubicBezTo>
                  <a:cubicBezTo>
                    <a:pt x="312" y="108"/>
                    <a:pt x="294" y="71"/>
                    <a:pt x="266" y="44"/>
                  </a:cubicBezTo>
                  <a:cubicBezTo>
                    <a:pt x="238" y="16"/>
                    <a:pt x="199" y="0"/>
                    <a:pt x="156" y="0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94" y="18"/>
                    <a:pt x="228" y="33"/>
                    <a:pt x="253" y="57"/>
                  </a:cubicBezTo>
                  <a:cubicBezTo>
                    <a:pt x="278" y="81"/>
                    <a:pt x="293" y="114"/>
                    <a:pt x="293" y="150"/>
                  </a:cubicBezTo>
                  <a:cubicBezTo>
                    <a:pt x="294" y="150"/>
                    <a:pt x="294" y="150"/>
                    <a:pt x="294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4" y="150"/>
                    <a:pt x="294" y="150"/>
                    <a:pt x="294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1"/>
                    <a:pt x="293" y="151"/>
                    <a:pt x="293" y="151"/>
                  </a:cubicBezTo>
                  <a:cubicBezTo>
                    <a:pt x="293" y="151"/>
                    <a:pt x="293" y="151"/>
                    <a:pt x="293" y="151"/>
                  </a:cubicBezTo>
                  <a:cubicBezTo>
                    <a:pt x="293" y="160"/>
                    <a:pt x="292" y="168"/>
                    <a:pt x="291" y="177"/>
                  </a:cubicBezTo>
                  <a:cubicBezTo>
                    <a:pt x="290" y="177"/>
                    <a:pt x="290" y="177"/>
                    <a:pt x="290" y="177"/>
                  </a:cubicBezTo>
                  <a:cubicBezTo>
                    <a:pt x="290" y="177"/>
                    <a:pt x="290" y="177"/>
                    <a:pt x="290" y="177"/>
                  </a:cubicBezTo>
                  <a:cubicBezTo>
                    <a:pt x="287" y="195"/>
                    <a:pt x="279" y="220"/>
                    <a:pt x="265" y="247"/>
                  </a:cubicBezTo>
                  <a:cubicBezTo>
                    <a:pt x="265" y="248"/>
                    <a:pt x="265" y="248"/>
                    <a:pt x="265" y="248"/>
                  </a:cubicBezTo>
                  <a:cubicBezTo>
                    <a:pt x="264" y="248"/>
                    <a:pt x="264" y="248"/>
                    <a:pt x="264" y="248"/>
                  </a:cubicBezTo>
                  <a:cubicBezTo>
                    <a:pt x="260" y="259"/>
                    <a:pt x="254" y="277"/>
                    <a:pt x="249" y="299"/>
                  </a:cubicBezTo>
                  <a:cubicBezTo>
                    <a:pt x="245" y="321"/>
                    <a:pt x="241" y="346"/>
                    <a:pt x="241" y="370"/>
                  </a:cubicBezTo>
                  <a:cubicBezTo>
                    <a:pt x="241" y="377"/>
                    <a:pt x="241" y="384"/>
                    <a:pt x="242" y="390"/>
                  </a:cubicBezTo>
                  <a:cubicBezTo>
                    <a:pt x="251" y="389"/>
                    <a:pt x="251" y="389"/>
                    <a:pt x="251" y="389"/>
                  </a:cubicBezTo>
                  <a:cubicBezTo>
                    <a:pt x="242" y="389"/>
                    <a:pt x="242" y="389"/>
                    <a:pt x="242" y="389"/>
                  </a:cubicBezTo>
                  <a:cubicBezTo>
                    <a:pt x="242" y="395"/>
                    <a:pt x="242" y="400"/>
                    <a:pt x="241" y="405"/>
                  </a:cubicBezTo>
                  <a:cubicBezTo>
                    <a:pt x="241" y="408"/>
                    <a:pt x="240" y="411"/>
                    <a:pt x="239" y="414"/>
                  </a:cubicBezTo>
                  <a:cubicBezTo>
                    <a:pt x="238" y="418"/>
                    <a:pt x="236" y="421"/>
                    <a:pt x="233" y="423"/>
                  </a:cubicBezTo>
                  <a:cubicBezTo>
                    <a:pt x="230" y="426"/>
                    <a:pt x="227" y="428"/>
                    <a:pt x="220" y="429"/>
                  </a:cubicBezTo>
                  <a:cubicBezTo>
                    <a:pt x="222" y="438"/>
                    <a:pt x="222" y="438"/>
                    <a:pt x="222" y="438"/>
                  </a:cubicBezTo>
                  <a:cubicBezTo>
                    <a:pt x="221" y="429"/>
                    <a:pt x="221" y="429"/>
                    <a:pt x="221" y="429"/>
                  </a:cubicBezTo>
                  <a:cubicBezTo>
                    <a:pt x="216" y="429"/>
                    <a:pt x="208" y="430"/>
                    <a:pt x="200" y="430"/>
                  </a:cubicBezTo>
                  <a:cubicBezTo>
                    <a:pt x="192" y="430"/>
                    <a:pt x="184" y="430"/>
                    <a:pt x="177" y="430"/>
                  </a:cubicBezTo>
                  <a:cubicBezTo>
                    <a:pt x="171" y="430"/>
                    <a:pt x="166" y="430"/>
                    <a:pt x="163" y="430"/>
                  </a:cubicBezTo>
                  <a:cubicBezTo>
                    <a:pt x="159" y="430"/>
                    <a:pt x="157" y="430"/>
                    <a:pt x="157" y="430"/>
                  </a:cubicBezTo>
                  <a:cubicBezTo>
                    <a:pt x="157" y="430"/>
                    <a:pt x="157" y="430"/>
                    <a:pt x="157" y="430"/>
                  </a:cubicBezTo>
                  <a:cubicBezTo>
                    <a:pt x="157" y="430"/>
                    <a:pt x="157" y="430"/>
                    <a:pt x="157" y="430"/>
                  </a:cubicBezTo>
                  <a:cubicBezTo>
                    <a:pt x="157" y="430"/>
                    <a:pt x="156" y="430"/>
                    <a:pt x="155" y="430"/>
                  </a:cubicBezTo>
                  <a:cubicBezTo>
                    <a:pt x="151" y="430"/>
                    <a:pt x="143" y="430"/>
                    <a:pt x="132" y="430"/>
                  </a:cubicBezTo>
                  <a:cubicBezTo>
                    <a:pt x="119" y="430"/>
                    <a:pt x="102" y="430"/>
                    <a:pt x="91" y="429"/>
                  </a:cubicBezTo>
                  <a:cubicBezTo>
                    <a:pt x="90" y="438"/>
                    <a:pt x="90" y="438"/>
                    <a:pt x="90" y="438"/>
                  </a:cubicBezTo>
                  <a:cubicBezTo>
                    <a:pt x="92" y="429"/>
                    <a:pt x="92" y="429"/>
                    <a:pt x="92" y="429"/>
                  </a:cubicBezTo>
                  <a:cubicBezTo>
                    <a:pt x="86" y="427"/>
                    <a:pt x="82" y="425"/>
                    <a:pt x="79" y="423"/>
                  </a:cubicBezTo>
                  <a:cubicBezTo>
                    <a:pt x="77" y="422"/>
                    <a:pt x="75" y="420"/>
                    <a:pt x="74" y="418"/>
                  </a:cubicBezTo>
                  <a:cubicBezTo>
                    <a:pt x="72" y="415"/>
                    <a:pt x="71" y="411"/>
                    <a:pt x="71" y="406"/>
                  </a:cubicBezTo>
                  <a:cubicBezTo>
                    <a:pt x="70" y="401"/>
                    <a:pt x="70" y="396"/>
                    <a:pt x="70" y="389"/>
                  </a:cubicBezTo>
                  <a:cubicBezTo>
                    <a:pt x="61" y="389"/>
                    <a:pt x="61" y="389"/>
                    <a:pt x="61" y="389"/>
                  </a:cubicBezTo>
                  <a:cubicBezTo>
                    <a:pt x="70" y="390"/>
                    <a:pt x="70" y="390"/>
                    <a:pt x="70" y="390"/>
                  </a:cubicBezTo>
                  <a:cubicBezTo>
                    <a:pt x="70" y="384"/>
                    <a:pt x="71" y="377"/>
                    <a:pt x="71" y="370"/>
                  </a:cubicBezTo>
                  <a:cubicBezTo>
                    <a:pt x="71" y="346"/>
                    <a:pt x="67" y="321"/>
                    <a:pt x="62" y="299"/>
                  </a:cubicBezTo>
                  <a:cubicBezTo>
                    <a:pt x="58" y="277"/>
                    <a:pt x="52" y="259"/>
                    <a:pt x="47" y="248"/>
                  </a:cubicBezTo>
                  <a:cubicBezTo>
                    <a:pt x="47" y="248"/>
                    <a:pt x="47" y="248"/>
                    <a:pt x="47" y="248"/>
                  </a:cubicBezTo>
                  <a:cubicBezTo>
                    <a:pt x="47" y="247"/>
                    <a:pt x="47" y="247"/>
                    <a:pt x="47" y="247"/>
                  </a:cubicBezTo>
                  <a:cubicBezTo>
                    <a:pt x="39" y="233"/>
                    <a:pt x="33" y="219"/>
                    <a:pt x="29" y="206"/>
                  </a:cubicBezTo>
                  <a:cubicBezTo>
                    <a:pt x="24" y="194"/>
                    <a:pt x="22" y="183"/>
                    <a:pt x="20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19" y="167"/>
                    <a:pt x="18" y="160"/>
                    <a:pt x="18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1"/>
                    <a:pt x="18" y="151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14"/>
                    <a:pt x="33" y="81"/>
                    <a:pt x="58" y="57"/>
                  </a:cubicBezTo>
                  <a:cubicBezTo>
                    <a:pt x="83" y="33"/>
                    <a:pt x="117" y="18"/>
                    <a:pt x="156" y="18"/>
                  </a:cubicBezTo>
                  <a:lnTo>
                    <a:pt x="15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6" name="Freeform 54"/>
            <p:cNvSpPr/>
            <p:nvPr/>
          </p:nvSpPr>
          <p:spPr bwMode="auto">
            <a:xfrm>
              <a:off x="4003683" y="4109517"/>
              <a:ext cx="39347" cy="6399"/>
            </a:xfrm>
            <a:custGeom>
              <a:gdLst>
                <a:gd name="T0" fmla="*/ 134 w 150"/>
                <a:gd name="T1" fmla="*/ 0 h 25"/>
                <a:gd name="T2" fmla="*/ 16 w 150"/>
                <a:gd name="T3" fmla="*/ 0 h 25"/>
                <a:gd name="T4" fmla="*/ 0 w 150"/>
                <a:gd name="T5" fmla="*/ 6 h 25"/>
                <a:gd name="T6" fmla="*/ 0 w 150"/>
                <a:gd name="T7" fmla="*/ 11 h 25"/>
                <a:gd name="T8" fmla="*/ 16 w 150"/>
                <a:gd name="T9" fmla="*/ 18 h 25"/>
                <a:gd name="T10" fmla="*/ 27 w 150"/>
                <a:gd name="T11" fmla="*/ 18 h 25"/>
                <a:gd name="T12" fmla="*/ 27 w 150"/>
                <a:gd name="T13" fmla="*/ 21 h 25"/>
                <a:gd name="T14" fmla="*/ 38 w 150"/>
                <a:gd name="T15" fmla="*/ 25 h 25"/>
                <a:gd name="T16" fmla="*/ 112 w 150"/>
                <a:gd name="T17" fmla="*/ 25 h 25"/>
                <a:gd name="T18" fmla="*/ 122 w 150"/>
                <a:gd name="T19" fmla="*/ 21 h 25"/>
                <a:gd name="T20" fmla="*/ 122 w 150"/>
                <a:gd name="T21" fmla="*/ 18 h 25"/>
                <a:gd name="T22" fmla="*/ 134 w 150"/>
                <a:gd name="T23" fmla="*/ 18 h 25"/>
                <a:gd name="T24" fmla="*/ 150 w 150"/>
                <a:gd name="T25" fmla="*/ 11 h 25"/>
                <a:gd name="T26" fmla="*/ 150 w 150"/>
                <a:gd name="T27" fmla="*/ 6 h 25"/>
                <a:gd name="T28" fmla="*/ 134 w 150"/>
                <a:gd name="T29" fmla="*/ 0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0" h="25">
                  <a:moveTo>
                    <a:pt x="1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3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5"/>
                    <a:pt x="7" y="18"/>
                    <a:pt x="16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3"/>
                    <a:pt x="32" y="25"/>
                    <a:pt x="38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8" y="25"/>
                    <a:pt x="122" y="23"/>
                    <a:pt x="122" y="21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43" y="18"/>
                    <a:pt x="150" y="15"/>
                    <a:pt x="150" y="11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0" y="3"/>
                    <a:pt x="143" y="0"/>
                    <a:pt x="1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7" name="Freeform 55"/>
            <p:cNvSpPr/>
            <p:nvPr/>
          </p:nvSpPr>
          <p:spPr bwMode="auto">
            <a:xfrm>
              <a:off x="4016632" y="4007876"/>
              <a:ext cx="12950" cy="50698"/>
            </a:xfrm>
            <a:custGeom>
              <a:gdLst>
                <a:gd name="T0" fmla="*/ 32 w 49"/>
                <a:gd name="T1" fmla="*/ 195 h 196"/>
                <a:gd name="T2" fmla="*/ 49 w 49"/>
                <a:gd name="T3" fmla="*/ 4 h 196"/>
                <a:gd name="T4" fmla="*/ 40 w 49"/>
                <a:gd name="T5" fmla="*/ 0 h 196"/>
                <a:gd name="T6" fmla="*/ 6 w 49"/>
                <a:gd name="T7" fmla="*/ 6 h 196"/>
                <a:gd name="T8" fmla="*/ 0 w 49"/>
                <a:gd name="T9" fmla="*/ 18 h 196"/>
                <a:gd name="T10" fmla="*/ 18 w 49"/>
                <a:gd name="T11" fmla="*/ 192 h 196"/>
                <a:gd name="T12" fmla="*/ 32 w 49"/>
                <a:gd name="T13" fmla="*/ 195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96">
                  <a:moveTo>
                    <a:pt x="32" y="195"/>
                  </a:moveTo>
                  <a:cubicBezTo>
                    <a:pt x="38" y="127"/>
                    <a:pt x="49" y="15"/>
                    <a:pt x="49" y="4"/>
                  </a:cubicBezTo>
                  <a:cubicBezTo>
                    <a:pt x="48" y="2"/>
                    <a:pt x="43" y="0"/>
                    <a:pt x="40" y="0"/>
                  </a:cubicBezTo>
                  <a:cubicBezTo>
                    <a:pt x="34" y="0"/>
                    <a:pt x="13" y="4"/>
                    <a:pt x="6" y="6"/>
                  </a:cubicBezTo>
                  <a:cubicBezTo>
                    <a:pt x="3" y="8"/>
                    <a:pt x="0" y="14"/>
                    <a:pt x="0" y="18"/>
                  </a:cubicBezTo>
                  <a:cubicBezTo>
                    <a:pt x="2" y="37"/>
                    <a:pt x="12" y="130"/>
                    <a:pt x="18" y="192"/>
                  </a:cubicBezTo>
                  <a:cubicBezTo>
                    <a:pt x="19" y="194"/>
                    <a:pt x="31" y="196"/>
                    <a:pt x="32" y="1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8" name="Freeform 56"/>
            <p:cNvSpPr/>
            <p:nvPr/>
          </p:nvSpPr>
          <p:spPr bwMode="auto">
            <a:xfrm>
              <a:off x="4016881" y="4068910"/>
              <a:ext cx="13199" cy="13044"/>
            </a:xfrm>
            <a:custGeom>
              <a:gdLst>
                <a:gd name="T0" fmla="*/ 26 w 50"/>
                <a:gd name="T1" fmla="*/ 0 h 50"/>
                <a:gd name="T2" fmla="*/ 7 w 50"/>
                <a:gd name="T3" fmla="*/ 7 h 50"/>
                <a:gd name="T4" fmla="*/ 0 w 50"/>
                <a:gd name="T5" fmla="*/ 25 h 50"/>
                <a:gd name="T6" fmla="*/ 6 w 50"/>
                <a:gd name="T7" fmla="*/ 44 h 50"/>
                <a:gd name="T8" fmla="*/ 23 w 50"/>
                <a:gd name="T9" fmla="*/ 50 h 50"/>
                <a:gd name="T10" fmla="*/ 43 w 50"/>
                <a:gd name="T11" fmla="*/ 43 h 50"/>
                <a:gd name="T12" fmla="*/ 50 w 50"/>
                <a:gd name="T13" fmla="*/ 25 h 50"/>
                <a:gd name="T14" fmla="*/ 42 w 50"/>
                <a:gd name="T15" fmla="*/ 6 h 50"/>
                <a:gd name="T16" fmla="*/ 26 w 50"/>
                <a:gd name="T17" fmla="*/ 0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0">
                  <a:moveTo>
                    <a:pt x="26" y="0"/>
                  </a:moveTo>
                  <a:cubicBezTo>
                    <a:pt x="20" y="0"/>
                    <a:pt x="12" y="2"/>
                    <a:pt x="7" y="7"/>
                  </a:cubicBezTo>
                  <a:cubicBezTo>
                    <a:pt x="2" y="12"/>
                    <a:pt x="0" y="19"/>
                    <a:pt x="0" y="25"/>
                  </a:cubicBezTo>
                  <a:cubicBezTo>
                    <a:pt x="0" y="33"/>
                    <a:pt x="2" y="39"/>
                    <a:pt x="6" y="44"/>
                  </a:cubicBezTo>
                  <a:cubicBezTo>
                    <a:pt x="11" y="49"/>
                    <a:pt x="18" y="50"/>
                    <a:pt x="23" y="50"/>
                  </a:cubicBezTo>
                  <a:cubicBezTo>
                    <a:pt x="31" y="50"/>
                    <a:pt x="38" y="48"/>
                    <a:pt x="43" y="43"/>
                  </a:cubicBezTo>
                  <a:cubicBezTo>
                    <a:pt x="48" y="38"/>
                    <a:pt x="50" y="29"/>
                    <a:pt x="50" y="25"/>
                  </a:cubicBezTo>
                  <a:cubicBezTo>
                    <a:pt x="50" y="19"/>
                    <a:pt x="48" y="12"/>
                    <a:pt x="42" y="6"/>
                  </a:cubicBezTo>
                  <a:cubicBezTo>
                    <a:pt x="38" y="2"/>
                    <a:pt x="31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9" name="Freeform 57"/>
            <p:cNvSpPr/>
            <p:nvPr/>
          </p:nvSpPr>
          <p:spPr bwMode="auto">
            <a:xfrm>
              <a:off x="4020119" y="3947580"/>
              <a:ext cx="6724" cy="24857"/>
            </a:xfrm>
            <a:custGeom>
              <a:gdLst>
                <a:gd name="T0" fmla="*/ 0 w 27"/>
                <a:gd name="T1" fmla="*/ 0 h 101"/>
                <a:gd name="T2" fmla="*/ 0 w 27"/>
                <a:gd name="T3" fmla="*/ 101 h 101"/>
                <a:gd name="T4" fmla="*/ 27 w 27"/>
                <a:gd name="T5" fmla="*/ 101 h 101"/>
                <a:gd name="T6" fmla="*/ 26 w 27"/>
                <a:gd name="T7" fmla="*/ 0 h 101"/>
                <a:gd name="T8" fmla="*/ 0 w 27"/>
                <a:gd name="T9" fmla="*/ 0 h 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0">
                  <a:moveTo>
                    <a:pt x="0" y="0"/>
                  </a:moveTo>
                  <a:lnTo>
                    <a:pt x="0" y="101"/>
                  </a:lnTo>
                  <a:lnTo>
                    <a:pt x="27" y="101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0" name="Freeform 58"/>
            <p:cNvSpPr/>
            <p:nvPr/>
          </p:nvSpPr>
          <p:spPr bwMode="auto">
            <a:xfrm>
              <a:off x="4049505" y="3958655"/>
              <a:ext cx="19425" cy="24857"/>
            </a:xfrm>
            <a:custGeom>
              <a:gdLst>
                <a:gd name="T0" fmla="*/ 0 w 78"/>
                <a:gd name="T1" fmla="*/ 85 h 101"/>
                <a:gd name="T2" fmla="*/ 22 w 78"/>
                <a:gd name="T3" fmla="*/ 101 h 101"/>
                <a:gd name="T4" fmla="*/ 78 w 78"/>
                <a:gd name="T5" fmla="*/ 15 h 101"/>
                <a:gd name="T6" fmla="*/ 56 w 78"/>
                <a:gd name="T7" fmla="*/ 0 h 101"/>
                <a:gd name="T8" fmla="*/ 0 w 78"/>
                <a:gd name="T9" fmla="*/ 85 h 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00">
                  <a:moveTo>
                    <a:pt x="0" y="85"/>
                  </a:moveTo>
                  <a:lnTo>
                    <a:pt x="22" y="101"/>
                  </a:lnTo>
                  <a:lnTo>
                    <a:pt x="78" y="15"/>
                  </a:lnTo>
                  <a:lnTo>
                    <a:pt x="56" y="0"/>
                  </a:lnTo>
                  <a:lnTo>
                    <a:pt x="0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1" name="Freeform 59"/>
            <p:cNvSpPr/>
            <p:nvPr/>
          </p:nvSpPr>
          <p:spPr bwMode="auto">
            <a:xfrm>
              <a:off x="4069926" y="3991633"/>
              <a:ext cx="25651" cy="15997"/>
            </a:xfrm>
            <a:custGeom>
              <a:gdLst>
                <a:gd name="T0" fmla="*/ 0 w 103"/>
                <a:gd name="T1" fmla="*/ 40 h 65"/>
                <a:gd name="T2" fmla="*/ 11 w 103"/>
                <a:gd name="T3" fmla="*/ 65 h 65"/>
                <a:gd name="T4" fmla="*/ 103 w 103"/>
                <a:gd name="T5" fmla="*/ 25 h 65"/>
                <a:gd name="T6" fmla="*/ 93 w 103"/>
                <a:gd name="T7" fmla="*/ 0 h 65"/>
                <a:gd name="T8" fmla="*/ 0 w 103"/>
                <a:gd name="T9" fmla="*/ 40 h 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65">
                  <a:moveTo>
                    <a:pt x="0" y="40"/>
                  </a:moveTo>
                  <a:lnTo>
                    <a:pt x="11" y="65"/>
                  </a:lnTo>
                  <a:lnTo>
                    <a:pt x="103" y="25"/>
                  </a:lnTo>
                  <a:lnTo>
                    <a:pt x="93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2" name="Freeform 60"/>
            <p:cNvSpPr/>
            <p:nvPr/>
          </p:nvSpPr>
          <p:spPr bwMode="auto">
            <a:xfrm>
              <a:off x="4073661" y="4030764"/>
              <a:ext cx="25900" cy="11075"/>
            </a:xfrm>
            <a:custGeom>
              <a:gdLst>
                <a:gd name="T0" fmla="*/ 0 w 104"/>
                <a:gd name="T1" fmla="*/ 27 h 45"/>
                <a:gd name="T2" fmla="*/ 100 w 104"/>
                <a:gd name="T3" fmla="*/ 45 h 45"/>
                <a:gd name="T4" fmla="*/ 104 w 104"/>
                <a:gd name="T5" fmla="*/ 18 h 45"/>
                <a:gd name="T6" fmla="*/ 5 w 104"/>
                <a:gd name="T7" fmla="*/ 0 h 45"/>
                <a:gd name="T8" fmla="*/ 0 w 104"/>
                <a:gd name="T9" fmla="*/ 27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45">
                  <a:moveTo>
                    <a:pt x="0" y="27"/>
                  </a:moveTo>
                  <a:lnTo>
                    <a:pt x="100" y="45"/>
                  </a:lnTo>
                  <a:lnTo>
                    <a:pt x="104" y="18"/>
                  </a:lnTo>
                  <a:lnTo>
                    <a:pt x="5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3" name="Freeform 61"/>
            <p:cNvSpPr/>
            <p:nvPr/>
          </p:nvSpPr>
          <p:spPr bwMode="auto">
            <a:xfrm>
              <a:off x="3977036" y="3958655"/>
              <a:ext cx="19425" cy="24857"/>
            </a:xfrm>
            <a:custGeom>
              <a:gdLst>
                <a:gd name="T0" fmla="*/ 0 w 78"/>
                <a:gd name="T1" fmla="*/ 15 h 101"/>
                <a:gd name="T2" fmla="*/ 56 w 78"/>
                <a:gd name="T3" fmla="*/ 101 h 101"/>
                <a:gd name="T4" fmla="*/ 78 w 78"/>
                <a:gd name="T5" fmla="*/ 85 h 101"/>
                <a:gd name="T6" fmla="*/ 22 w 78"/>
                <a:gd name="T7" fmla="*/ 0 h 101"/>
                <a:gd name="T8" fmla="*/ 0 w 78"/>
                <a:gd name="T9" fmla="*/ 15 h 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00">
                  <a:moveTo>
                    <a:pt x="0" y="15"/>
                  </a:moveTo>
                  <a:lnTo>
                    <a:pt x="56" y="101"/>
                  </a:lnTo>
                  <a:lnTo>
                    <a:pt x="78" y="85"/>
                  </a:lnTo>
                  <a:lnTo>
                    <a:pt x="22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4" name="Freeform 62"/>
            <p:cNvSpPr/>
            <p:nvPr/>
          </p:nvSpPr>
          <p:spPr bwMode="auto">
            <a:xfrm>
              <a:off x="3950140" y="3991633"/>
              <a:ext cx="25651" cy="15997"/>
            </a:xfrm>
            <a:custGeom>
              <a:gdLst>
                <a:gd name="T0" fmla="*/ 0 w 103"/>
                <a:gd name="T1" fmla="*/ 25 h 65"/>
                <a:gd name="T2" fmla="*/ 93 w 103"/>
                <a:gd name="T3" fmla="*/ 65 h 65"/>
                <a:gd name="T4" fmla="*/ 103 w 103"/>
                <a:gd name="T5" fmla="*/ 40 h 65"/>
                <a:gd name="T6" fmla="*/ 11 w 103"/>
                <a:gd name="T7" fmla="*/ 0 h 65"/>
                <a:gd name="T8" fmla="*/ 0 w 103"/>
                <a:gd name="T9" fmla="*/ 25 h 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65">
                  <a:moveTo>
                    <a:pt x="0" y="25"/>
                  </a:moveTo>
                  <a:lnTo>
                    <a:pt x="93" y="65"/>
                  </a:lnTo>
                  <a:lnTo>
                    <a:pt x="103" y="40"/>
                  </a:lnTo>
                  <a:lnTo>
                    <a:pt x="11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5" name="Freeform 63"/>
            <p:cNvSpPr/>
            <p:nvPr/>
          </p:nvSpPr>
          <p:spPr bwMode="auto">
            <a:xfrm>
              <a:off x="3946156" y="4030764"/>
              <a:ext cx="26149" cy="11075"/>
            </a:xfrm>
            <a:custGeom>
              <a:gdLst>
                <a:gd name="T0" fmla="*/ 0 w 105"/>
                <a:gd name="T1" fmla="*/ 18 h 45"/>
                <a:gd name="T2" fmla="*/ 4 w 105"/>
                <a:gd name="T3" fmla="*/ 45 h 45"/>
                <a:gd name="T4" fmla="*/ 105 w 105"/>
                <a:gd name="T5" fmla="*/ 27 h 45"/>
                <a:gd name="T6" fmla="*/ 99 w 105"/>
                <a:gd name="T7" fmla="*/ 0 h 45"/>
                <a:gd name="T8" fmla="*/ 0 w 105"/>
                <a:gd name="T9" fmla="*/ 18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5">
                  <a:moveTo>
                    <a:pt x="0" y="18"/>
                  </a:moveTo>
                  <a:lnTo>
                    <a:pt x="4" y="45"/>
                  </a:lnTo>
                  <a:lnTo>
                    <a:pt x="105" y="27"/>
                  </a:lnTo>
                  <a:lnTo>
                    <a:pt x="99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6" name="Oval 64"/>
            <p:cNvSpPr>
              <a:spLocks noChangeArrowheads="1"/>
            </p:cNvSpPr>
            <p:nvPr/>
          </p:nvSpPr>
          <p:spPr bwMode="auto">
            <a:xfrm>
              <a:off x="3846791" y="4151109"/>
              <a:ext cx="78944" cy="9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7" name="Freeform 65"/>
            <p:cNvSpPr/>
            <p:nvPr/>
          </p:nvSpPr>
          <p:spPr bwMode="auto">
            <a:xfrm>
              <a:off x="3797233" y="4248813"/>
              <a:ext cx="148425" cy="87860"/>
            </a:xfrm>
            <a:custGeom>
              <a:gdLst>
                <a:gd name="T0" fmla="*/ 337 w 565"/>
                <a:gd name="T1" fmla="*/ 285 h 338"/>
                <a:gd name="T2" fmla="*/ 242 w 565"/>
                <a:gd name="T3" fmla="*/ 0 h 338"/>
                <a:gd name="T4" fmla="*/ 0 w 565"/>
                <a:gd name="T5" fmla="*/ 338 h 338"/>
                <a:gd name="T6" fmla="*/ 430 w 565"/>
                <a:gd name="T7" fmla="*/ 338 h 338"/>
                <a:gd name="T8" fmla="*/ 565 w 565"/>
                <a:gd name="T9" fmla="*/ 44 h 338"/>
                <a:gd name="T10" fmla="*/ 436 w 565"/>
                <a:gd name="T11" fmla="*/ 0 h 338"/>
                <a:gd name="T12" fmla="*/ 337 w 565"/>
                <a:gd name="T13" fmla="*/ 285 h 3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338">
                  <a:moveTo>
                    <a:pt x="337" y="285"/>
                  </a:moveTo>
                  <a:cubicBezTo>
                    <a:pt x="242" y="0"/>
                    <a:pt x="242" y="0"/>
                    <a:pt x="242" y="0"/>
                  </a:cubicBezTo>
                  <a:cubicBezTo>
                    <a:pt x="86" y="0"/>
                    <a:pt x="0" y="151"/>
                    <a:pt x="0" y="338"/>
                  </a:cubicBezTo>
                  <a:cubicBezTo>
                    <a:pt x="430" y="338"/>
                    <a:pt x="430" y="338"/>
                    <a:pt x="430" y="338"/>
                  </a:cubicBezTo>
                  <a:cubicBezTo>
                    <a:pt x="442" y="212"/>
                    <a:pt x="488" y="105"/>
                    <a:pt x="565" y="44"/>
                  </a:cubicBezTo>
                  <a:cubicBezTo>
                    <a:pt x="530" y="17"/>
                    <a:pt x="487" y="0"/>
                    <a:pt x="436" y="0"/>
                  </a:cubicBezTo>
                  <a:lnTo>
                    <a:pt x="337" y="2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8" name="Freeform 66"/>
            <p:cNvSpPr/>
            <p:nvPr/>
          </p:nvSpPr>
          <p:spPr bwMode="auto">
            <a:xfrm>
              <a:off x="3872939" y="4248567"/>
              <a:ext cx="26647" cy="55374"/>
            </a:xfrm>
            <a:custGeom>
              <a:gdLst>
                <a:gd name="T0" fmla="*/ 0 w 107"/>
                <a:gd name="T1" fmla="*/ 56 h 225"/>
                <a:gd name="T2" fmla="*/ 54 w 107"/>
                <a:gd name="T3" fmla="*/ 225 h 225"/>
                <a:gd name="T4" fmla="*/ 107 w 107"/>
                <a:gd name="T5" fmla="*/ 56 h 225"/>
                <a:gd name="T6" fmla="*/ 54 w 107"/>
                <a:gd name="T7" fmla="*/ 0 h 225"/>
                <a:gd name="T8" fmla="*/ 0 w 107"/>
                <a:gd name="T9" fmla="*/ 56 h 2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25">
                  <a:moveTo>
                    <a:pt x="0" y="56"/>
                  </a:moveTo>
                  <a:lnTo>
                    <a:pt x="54" y="225"/>
                  </a:lnTo>
                  <a:lnTo>
                    <a:pt x="107" y="56"/>
                  </a:lnTo>
                  <a:lnTo>
                    <a:pt x="54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39" name="Oval 67"/>
            <p:cNvSpPr>
              <a:spLocks noChangeArrowheads="1"/>
            </p:cNvSpPr>
            <p:nvPr/>
          </p:nvSpPr>
          <p:spPr bwMode="auto">
            <a:xfrm>
              <a:off x="4122970" y="4151109"/>
              <a:ext cx="79193" cy="9081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0" name="Freeform 68"/>
            <p:cNvSpPr/>
            <p:nvPr/>
          </p:nvSpPr>
          <p:spPr bwMode="auto">
            <a:xfrm>
              <a:off x="4103047" y="4248813"/>
              <a:ext cx="148674" cy="87860"/>
            </a:xfrm>
            <a:custGeom>
              <a:gdLst>
                <a:gd name="T0" fmla="*/ 323 w 566"/>
                <a:gd name="T1" fmla="*/ 0 h 338"/>
                <a:gd name="T2" fmla="*/ 229 w 566"/>
                <a:gd name="T3" fmla="*/ 285 h 338"/>
                <a:gd name="T4" fmla="*/ 130 w 566"/>
                <a:gd name="T5" fmla="*/ 0 h 338"/>
                <a:gd name="T6" fmla="*/ 0 w 566"/>
                <a:gd name="T7" fmla="*/ 44 h 338"/>
                <a:gd name="T8" fmla="*/ 136 w 566"/>
                <a:gd name="T9" fmla="*/ 338 h 338"/>
                <a:gd name="T10" fmla="*/ 566 w 566"/>
                <a:gd name="T11" fmla="*/ 338 h 338"/>
                <a:gd name="T12" fmla="*/ 323 w 566"/>
                <a:gd name="T13" fmla="*/ 0 h 3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6" h="338">
                  <a:moveTo>
                    <a:pt x="323" y="0"/>
                  </a:moveTo>
                  <a:cubicBezTo>
                    <a:pt x="229" y="285"/>
                    <a:pt x="229" y="285"/>
                    <a:pt x="229" y="285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79" y="0"/>
                    <a:pt x="36" y="17"/>
                    <a:pt x="0" y="44"/>
                  </a:cubicBezTo>
                  <a:cubicBezTo>
                    <a:pt x="77" y="105"/>
                    <a:pt x="124" y="212"/>
                    <a:pt x="136" y="338"/>
                  </a:cubicBezTo>
                  <a:cubicBezTo>
                    <a:pt x="566" y="338"/>
                    <a:pt x="566" y="338"/>
                    <a:pt x="566" y="338"/>
                  </a:cubicBezTo>
                  <a:cubicBezTo>
                    <a:pt x="566" y="151"/>
                    <a:pt x="480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1" name="Freeform 69"/>
            <p:cNvSpPr/>
            <p:nvPr/>
          </p:nvSpPr>
          <p:spPr bwMode="auto">
            <a:xfrm>
              <a:off x="4149368" y="4248567"/>
              <a:ext cx="26647" cy="55374"/>
            </a:xfrm>
            <a:custGeom>
              <a:gdLst>
                <a:gd name="T0" fmla="*/ 0 w 107"/>
                <a:gd name="T1" fmla="*/ 56 h 225"/>
                <a:gd name="T2" fmla="*/ 53 w 107"/>
                <a:gd name="T3" fmla="*/ 225 h 225"/>
                <a:gd name="T4" fmla="*/ 107 w 107"/>
                <a:gd name="T5" fmla="*/ 56 h 225"/>
                <a:gd name="T6" fmla="*/ 53 w 107"/>
                <a:gd name="T7" fmla="*/ 0 h 225"/>
                <a:gd name="T8" fmla="*/ 0 w 107"/>
                <a:gd name="T9" fmla="*/ 56 h 2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25">
                  <a:moveTo>
                    <a:pt x="0" y="56"/>
                  </a:moveTo>
                  <a:lnTo>
                    <a:pt x="53" y="225"/>
                  </a:lnTo>
                  <a:lnTo>
                    <a:pt x="107" y="56"/>
                  </a:lnTo>
                  <a:lnTo>
                    <a:pt x="53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2" name="Oval 70"/>
            <p:cNvSpPr>
              <a:spLocks noChangeArrowheads="1"/>
            </p:cNvSpPr>
            <p:nvPr/>
          </p:nvSpPr>
          <p:spPr bwMode="auto">
            <a:xfrm>
              <a:off x="3976289" y="4132405"/>
              <a:ext cx="96376" cy="11050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3" name="Freeform 71"/>
            <p:cNvSpPr/>
            <p:nvPr/>
          </p:nvSpPr>
          <p:spPr bwMode="auto">
            <a:xfrm>
              <a:off x="3915773" y="4251766"/>
              <a:ext cx="217407" cy="106810"/>
            </a:xfrm>
            <a:custGeom>
              <a:gdLst>
                <a:gd name="T0" fmla="*/ 532 w 828"/>
                <a:gd name="T1" fmla="*/ 0 h 412"/>
                <a:gd name="T2" fmla="*/ 411 w 828"/>
                <a:gd name="T3" fmla="*/ 347 h 412"/>
                <a:gd name="T4" fmla="*/ 296 w 828"/>
                <a:gd name="T5" fmla="*/ 0 h 412"/>
                <a:gd name="T6" fmla="*/ 138 w 828"/>
                <a:gd name="T7" fmla="*/ 53 h 412"/>
                <a:gd name="T8" fmla="*/ 3 w 828"/>
                <a:gd name="T9" fmla="*/ 346 h 412"/>
                <a:gd name="T10" fmla="*/ 0 w 828"/>
                <a:gd name="T11" fmla="*/ 412 h 412"/>
                <a:gd name="T12" fmla="*/ 828 w 828"/>
                <a:gd name="T13" fmla="*/ 412 h 412"/>
                <a:gd name="T14" fmla="*/ 532 w 828"/>
                <a:gd name="T15" fmla="*/ 0 h 4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6" h="412">
                  <a:moveTo>
                    <a:pt x="532" y="0"/>
                  </a:moveTo>
                  <a:cubicBezTo>
                    <a:pt x="411" y="347"/>
                    <a:pt x="411" y="347"/>
                    <a:pt x="411" y="347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34" y="0"/>
                    <a:pt x="181" y="19"/>
                    <a:pt x="138" y="53"/>
                  </a:cubicBezTo>
                  <a:cubicBezTo>
                    <a:pt x="61" y="114"/>
                    <a:pt x="15" y="221"/>
                    <a:pt x="3" y="346"/>
                  </a:cubicBezTo>
                  <a:cubicBezTo>
                    <a:pt x="1" y="368"/>
                    <a:pt x="0" y="389"/>
                    <a:pt x="0" y="412"/>
                  </a:cubicBezTo>
                  <a:cubicBezTo>
                    <a:pt x="828" y="412"/>
                    <a:pt x="828" y="412"/>
                    <a:pt x="828" y="412"/>
                  </a:cubicBezTo>
                  <a:cubicBezTo>
                    <a:pt x="828" y="184"/>
                    <a:pt x="723" y="0"/>
                    <a:pt x="5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4" name="Freeform 72"/>
            <p:cNvSpPr/>
            <p:nvPr/>
          </p:nvSpPr>
          <p:spPr bwMode="auto">
            <a:xfrm>
              <a:off x="4008165" y="4251274"/>
              <a:ext cx="32624" cy="67679"/>
            </a:xfrm>
            <a:custGeom>
              <a:gdLst>
                <a:gd name="T0" fmla="*/ 0 w 131"/>
                <a:gd name="T1" fmla="*/ 68 h 275"/>
                <a:gd name="T2" fmla="*/ 66 w 131"/>
                <a:gd name="T3" fmla="*/ 275 h 275"/>
                <a:gd name="T4" fmla="*/ 131 w 131"/>
                <a:gd name="T5" fmla="*/ 68 h 275"/>
                <a:gd name="T6" fmla="*/ 66 w 131"/>
                <a:gd name="T7" fmla="*/ 0 h 275"/>
                <a:gd name="T8" fmla="*/ 0 w 131"/>
                <a:gd name="T9" fmla="*/ 68 h 2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75">
                  <a:moveTo>
                    <a:pt x="0" y="68"/>
                  </a:moveTo>
                  <a:lnTo>
                    <a:pt x="66" y="275"/>
                  </a:lnTo>
                  <a:lnTo>
                    <a:pt x="131" y="68"/>
                  </a:lnTo>
                  <a:lnTo>
                    <a:pt x="66" y="0"/>
                  </a:lnTo>
                  <a:lnTo>
                    <a:pt x="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5" name="Freeform 73"/>
            <p:cNvSpPr/>
            <p:nvPr/>
          </p:nvSpPr>
          <p:spPr bwMode="auto">
            <a:xfrm>
              <a:off x="3982515" y="3990649"/>
              <a:ext cx="81932" cy="116408"/>
            </a:xfrm>
            <a:custGeom>
              <a:gdLst>
                <a:gd name="T0" fmla="*/ 45 w 312"/>
                <a:gd name="T1" fmla="*/ 44 h 449"/>
                <a:gd name="T2" fmla="*/ 0 w 312"/>
                <a:gd name="T3" fmla="*/ 150 h 449"/>
                <a:gd name="T4" fmla="*/ 9 w 312"/>
                <a:gd name="T5" fmla="*/ 152 h 449"/>
                <a:gd name="T6" fmla="*/ 11 w 312"/>
                <a:gd name="T7" fmla="*/ 176 h 449"/>
                <a:gd name="T8" fmla="*/ 31 w 312"/>
                <a:gd name="T9" fmla="*/ 256 h 449"/>
                <a:gd name="T10" fmla="*/ 44 w 312"/>
                <a:gd name="T11" fmla="*/ 303 h 449"/>
                <a:gd name="T12" fmla="*/ 51 w 312"/>
                <a:gd name="T13" fmla="*/ 389 h 449"/>
                <a:gd name="T14" fmla="*/ 55 w 312"/>
                <a:gd name="T15" fmla="*/ 419 h 449"/>
                <a:gd name="T16" fmla="*/ 88 w 312"/>
                <a:gd name="T17" fmla="*/ 447 h 449"/>
                <a:gd name="T18" fmla="*/ 157 w 312"/>
                <a:gd name="T19" fmla="*/ 448 h 449"/>
                <a:gd name="T20" fmla="*/ 177 w 312"/>
                <a:gd name="T21" fmla="*/ 449 h 449"/>
                <a:gd name="T22" fmla="*/ 223 w 312"/>
                <a:gd name="T23" fmla="*/ 447 h 449"/>
                <a:gd name="T24" fmla="*/ 253 w 312"/>
                <a:gd name="T25" fmla="*/ 428 h 449"/>
                <a:gd name="T26" fmla="*/ 260 w 312"/>
                <a:gd name="T27" fmla="*/ 389 h 449"/>
                <a:gd name="T28" fmla="*/ 267 w 312"/>
                <a:gd name="T29" fmla="*/ 303 h 449"/>
                <a:gd name="T30" fmla="*/ 281 w 312"/>
                <a:gd name="T31" fmla="*/ 256 h 449"/>
                <a:gd name="T32" fmla="*/ 308 w 312"/>
                <a:gd name="T33" fmla="*/ 181 h 449"/>
                <a:gd name="T34" fmla="*/ 312 w 312"/>
                <a:gd name="T35" fmla="*/ 151 h 449"/>
                <a:gd name="T36" fmla="*/ 156 w 312"/>
                <a:gd name="T37" fmla="*/ 0 h 449"/>
                <a:gd name="T38" fmla="*/ 253 w 312"/>
                <a:gd name="T39" fmla="*/ 57 h 449"/>
                <a:gd name="T40" fmla="*/ 293 w 312"/>
                <a:gd name="T41" fmla="*/ 150 h 449"/>
                <a:gd name="T42" fmla="*/ 293 w 312"/>
                <a:gd name="T43" fmla="*/ 150 h 449"/>
                <a:gd name="T44" fmla="*/ 293 w 312"/>
                <a:gd name="T45" fmla="*/ 151 h 449"/>
                <a:gd name="T46" fmla="*/ 290 w 312"/>
                <a:gd name="T47" fmla="*/ 177 h 449"/>
                <a:gd name="T48" fmla="*/ 264 w 312"/>
                <a:gd name="T49" fmla="*/ 248 h 449"/>
                <a:gd name="T50" fmla="*/ 242 w 312"/>
                <a:gd name="T51" fmla="*/ 390 h 449"/>
                <a:gd name="T52" fmla="*/ 241 w 312"/>
                <a:gd name="T53" fmla="*/ 405 h 449"/>
                <a:gd name="T54" fmla="*/ 220 w 312"/>
                <a:gd name="T55" fmla="*/ 429 h 449"/>
                <a:gd name="T56" fmla="*/ 200 w 312"/>
                <a:gd name="T57" fmla="*/ 430 h 449"/>
                <a:gd name="T58" fmla="*/ 157 w 312"/>
                <a:gd name="T59" fmla="*/ 430 h 449"/>
                <a:gd name="T60" fmla="*/ 155 w 312"/>
                <a:gd name="T61" fmla="*/ 430 h 449"/>
                <a:gd name="T62" fmla="*/ 90 w 312"/>
                <a:gd name="T63" fmla="*/ 438 h 449"/>
                <a:gd name="T64" fmla="*/ 74 w 312"/>
                <a:gd name="T65" fmla="*/ 418 h 449"/>
                <a:gd name="T66" fmla="*/ 61 w 312"/>
                <a:gd name="T67" fmla="*/ 389 h 449"/>
                <a:gd name="T68" fmla="*/ 62 w 312"/>
                <a:gd name="T69" fmla="*/ 299 h 449"/>
                <a:gd name="T70" fmla="*/ 47 w 312"/>
                <a:gd name="T71" fmla="*/ 247 h 449"/>
                <a:gd name="T72" fmla="*/ 20 w 312"/>
                <a:gd name="T73" fmla="*/ 174 h 449"/>
                <a:gd name="T74" fmla="*/ 18 w 312"/>
                <a:gd name="T75" fmla="*/ 152 h 449"/>
                <a:gd name="T76" fmla="*/ 18 w 312"/>
                <a:gd name="T77" fmla="*/ 150 h 449"/>
                <a:gd name="T78" fmla="*/ 18 w 312"/>
                <a:gd name="T79" fmla="*/ 150 h 449"/>
                <a:gd name="T80" fmla="*/ 18 w 312"/>
                <a:gd name="T81" fmla="*/ 150 h 449"/>
                <a:gd name="T82" fmla="*/ 58 w 312"/>
                <a:gd name="T83" fmla="*/ 57 h 4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2" h="449">
                  <a:moveTo>
                    <a:pt x="156" y="9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13" y="0"/>
                    <a:pt x="74" y="16"/>
                    <a:pt x="45" y="44"/>
                  </a:cubicBezTo>
                  <a:cubicBezTo>
                    <a:pt x="17" y="71"/>
                    <a:pt x="0" y="108"/>
                    <a:pt x="0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1"/>
                    <a:pt x="0" y="151"/>
                    <a:pt x="0" y="152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1"/>
                    <a:pt x="1" y="169"/>
                    <a:pt x="2" y="177"/>
                  </a:cubicBezTo>
                  <a:cubicBezTo>
                    <a:pt x="11" y="176"/>
                    <a:pt x="11" y="176"/>
                    <a:pt x="11" y="176"/>
                  </a:cubicBezTo>
                  <a:cubicBezTo>
                    <a:pt x="2" y="177"/>
                    <a:pt x="2" y="177"/>
                    <a:pt x="2" y="177"/>
                  </a:cubicBezTo>
                  <a:cubicBezTo>
                    <a:pt x="4" y="187"/>
                    <a:pt x="7" y="199"/>
                    <a:pt x="12" y="212"/>
                  </a:cubicBezTo>
                  <a:cubicBezTo>
                    <a:pt x="16" y="226"/>
                    <a:pt x="23" y="240"/>
                    <a:pt x="31" y="256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0" y="255"/>
                    <a:pt x="30" y="255"/>
                    <a:pt x="30" y="255"/>
                  </a:cubicBezTo>
                  <a:cubicBezTo>
                    <a:pt x="34" y="265"/>
                    <a:pt x="40" y="282"/>
                    <a:pt x="44" y="303"/>
                  </a:cubicBezTo>
                  <a:cubicBezTo>
                    <a:pt x="49" y="324"/>
                    <a:pt x="52" y="348"/>
                    <a:pt x="52" y="370"/>
                  </a:cubicBezTo>
                  <a:cubicBezTo>
                    <a:pt x="52" y="376"/>
                    <a:pt x="52" y="383"/>
                    <a:pt x="52" y="388"/>
                  </a:cubicBezTo>
                  <a:cubicBezTo>
                    <a:pt x="51" y="389"/>
                    <a:pt x="51" y="389"/>
                    <a:pt x="51" y="389"/>
                  </a:cubicBezTo>
                  <a:cubicBezTo>
                    <a:pt x="51" y="389"/>
                    <a:pt x="51" y="389"/>
                    <a:pt x="51" y="389"/>
                  </a:cubicBezTo>
                  <a:cubicBezTo>
                    <a:pt x="51" y="395"/>
                    <a:pt x="52" y="401"/>
                    <a:pt x="52" y="407"/>
                  </a:cubicBezTo>
                  <a:cubicBezTo>
                    <a:pt x="53" y="411"/>
                    <a:pt x="53" y="415"/>
                    <a:pt x="55" y="419"/>
                  </a:cubicBezTo>
                  <a:cubicBezTo>
                    <a:pt x="57" y="426"/>
                    <a:pt x="60" y="432"/>
                    <a:pt x="66" y="437"/>
                  </a:cubicBezTo>
                  <a:cubicBezTo>
                    <a:pt x="71" y="441"/>
                    <a:pt x="79" y="445"/>
                    <a:pt x="88" y="447"/>
                  </a:cubicBezTo>
                  <a:cubicBezTo>
                    <a:pt x="88" y="447"/>
                    <a:pt x="88" y="447"/>
                    <a:pt x="88" y="447"/>
                  </a:cubicBezTo>
                  <a:cubicBezTo>
                    <a:pt x="89" y="447"/>
                    <a:pt x="89" y="447"/>
                    <a:pt x="89" y="447"/>
                  </a:cubicBezTo>
                  <a:cubicBezTo>
                    <a:pt x="101" y="448"/>
                    <a:pt x="118" y="449"/>
                    <a:pt x="132" y="449"/>
                  </a:cubicBezTo>
                  <a:cubicBezTo>
                    <a:pt x="146" y="449"/>
                    <a:pt x="157" y="448"/>
                    <a:pt x="157" y="448"/>
                  </a:cubicBezTo>
                  <a:cubicBezTo>
                    <a:pt x="157" y="439"/>
                    <a:pt x="157" y="439"/>
                    <a:pt x="157" y="439"/>
                  </a:cubicBezTo>
                  <a:cubicBezTo>
                    <a:pt x="157" y="448"/>
                    <a:pt x="157" y="448"/>
                    <a:pt x="157" y="448"/>
                  </a:cubicBezTo>
                  <a:cubicBezTo>
                    <a:pt x="157" y="448"/>
                    <a:pt x="165" y="449"/>
                    <a:pt x="177" y="449"/>
                  </a:cubicBezTo>
                  <a:cubicBezTo>
                    <a:pt x="184" y="449"/>
                    <a:pt x="192" y="448"/>
                    <a:pt x="201" y="448"/>
                  </a:cubicBezTo>
                  <a:cubicBezTo>
                    <a:pt x="209" y="448"/>
                    <a:pt x="217" y="448"/>
                    <a:pt x="223" y="447"/>
                  </a:cubicBezTo>
                  <a:cubicBezTo>
                    <a:pt x="223" y="447"/>
                    <a:pt x="223" y="447"/>
                    <a:pt x="223" y="447"/>
                  </a:cubicBezTo>
                  <a:cubicBezTo>
                    <a:pt x="224" y="447"/>
                    <a:pt x="224" y="447"/>
                    <a:pt x="224" y="447"/>
                  </a:cubicBezTo>
                  <a:cubicBezTo>
                    <a:pt x="231" y="445"/>
                    <a:pt x="238" y="443"/>
                    <a:pt x="243" y="439"/>
                  </a:cubicBezTo>
                  <a:cubicBezTo>
                    <a:pt x="247" y="436"/>
                    <a:pt x="250" y="432"/>
                    <a:pt x="253" y="428"/>
                  </a:cubicBezTo>
                  <a:cubicBezTo>
                    <a:pt x="256" y="422"/>
                    <a:pt x="258" y="416"/>
                    <a:pt x="259" y="409"/>
                  </a:cubicBezTo>
                  <a:cubicBezTo>
                    <a:pt x="260" y="403"/>
                    <a:pt x="260" y="396"/>
                    <a:pt x="260" y="389"/>
                  </a:cubicBezTo>
                  <a:cubicBezTo>
                    <a:pt x="260" y="389"/>
                    <a:pt x="260" y="389"/>
                    <a:pt x="260" y="389"/>
                  </a:cubicBezTo>
                  <a:cubicBezTo>
                    <a:pt x="260" y="388"/>
                    <a:pt x="260" y="388"/>
                    <a:pt x="260" y="388"/>
                  </a:cubicBezTo>
                  <a:cubicBezTo>
                    <a:pt x="260" y="383"/>
                    <a:pt x="259" y="376"/>
                    <a:pt x="259" y="370"/>
                  </a:cubicBezTo>
                  <a:cubicBezTo>
                    <a:pt x="259" y="348"/>
                    <a:pt x="263" y="324"/>
                    <a:pt x="267" y="303"/>
                  </a:cubicBezTo>
                  <a:cubicBezTo>
                    <a:pt x="272" y="282"/>
                    <a:pt x="277" y="265"/>
                    <a:pt x="281" y="255"/>
                  </a:cubicBezTo>
                  <a:cubicBezTo>
                    <a:pt x="273" y="251"/>
                    <a:pt x="273" y="251"/>
                    <a:pt x="273" y="251"/>
                  </a:cubicBezTo>
                  <a:cubicBezTo>
                    <a:pt x="281" y="256"/>
                    <a:pt x="281" y="256"/>
                    <a:pt x="281" y="256"/>
                  </a:cubicBezTo>
                  <a:cubicBezTo>
                    <a:pt x="296" y="227"/>
                    <a:pt x="305" y="200"/>
                    <a:pt x="309" y="180"/>
                  </a:cubicBezTo>
                  <a:cubicBezTo>
                    <a:pt x="299" y="179"/>
                    <a:pt x="299" y="179"/>
                    <a:pt x="299" y="179"/>
                  </a:cubicBezTo>
                  <a:cubicBezTo>
                    <a:pt x="308" y="181"/>
                    <a:pt x="308" y="181"/>
                    <a:pt x="308" y="181"/>
                  </a:cubicBezTo>
                  <a:cubicBezTo>
                    <a:pt x="311" y="171"/>
                    <a:pt x="312" y="161"/>
                    <a:pt x="312" y="151"/>
                  </a:cubicBezTo>
                  <a:cubicBezTo>
                    <a:pt x="303" y="151"/>
                    <a:pt x="303" y="151"/>
                    <a:pt x="303" y="151"/>
                  </a:cubicBezTo>
                  <a:cubicBezTo>
                    <a:pt x="312" y="151"/>
                    <a:pt x="312" y="151"/>
                    <a:pt x="312" y="151"/>
                  </a:cubicBezTo>
                  <a:cubicBezTo>
                    <a:pt x="312" y="150"/>
                    <a:pt x="312" y="150"/>
                    <a:pt x="312" y="150"/>
                  </a:cubicBezTo>
                  <a:cubicBezTo>
                    <a:pt x="312" y="108"/>
                    <a:pt x="294" y="71"/>
                    <a:pt x="266" y="44"/>
                  </a:cubicBezTo>
                  <a:cubicBezTo>
                    <a:pt x="238" y="16"/>
                    <a:pt x="199" y="0"/>
                    <a:pt x="156" y="0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94" y="18"/>
                    <a:pt x="228" y="33"/>
                    <a:pt x="253" y="57"/>
                  </a:cubicBezTo>
                  <a:cubicBezTo>
                    <a:pt x="278" y="81"/>
                    <a:pt x="293" y="114"/>
                    <a:pt x="293" y="150"/>
                  </a:cubicBezTo>
                  <a:cubicBezTo>
                    <a:pt x="294" y="150"/>
                    <a:pt x="294" y="150"/>
                    <a:pt x="294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4" y="150"/>
                    <a:pt x="294" y="150"/>
                    <a:pt x="294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1"/>
                    <a:pt x="293" y="151"/>
                    <a:pt x="293" y="151"/>
                  </a:cubicBezTo>
                  <a:cubicBezTo>
                    <a:pt x="293" y="151"/>
                    <a:pt x="293" y="151"/>
                    <a:pt x="293" y="151"/>
                  </a:cubicBezTo>
                  <a:cubicBezTo>
                    <a:pt x="293" y="160"/>
                    <a:pt x="292" y="168"/>
                    <a:pt x="291" y="177"/>
                  </a:cubicBezTo>
                  <a:cubicBezTo>
                    <a:pt x="290" y="177"/>
                    <a:pt x="290" y="177"/>
                    <a:pt x="290" y="177"/>
                  </a:cubicBezTo>
                  <a:cubicBezTo>
                    <a:pt x="290" y="177"/>
                    <a:pt x="290" y="177"/>
                    <a:pt x="290" y="177"/>
                  </a:cubicBezTo>
                  <a:cubicBezTo>
                    <a:pt x="287" y="195"/>
                    <a:pt x="279" y="220"/>
                    <a:pt x="265" y="247"/>
                  </a:cubicBezTo>
                  <a:cubicBezTo>
                    <a:pt x="265" y="248"/>
                    <a:pt x="265" y="248"/>
                    <a:pt x="265" y="248"/>
                  </a:cubicBezTo>
                  <a:cubicBezTo>
                    <a:pt x="264" y="248"/>
                    <a:pt x="264" y="248"/>
                    <a:pt x="264" y="248"/>
                  </a:cubicBezTo>
                  <a:cubicBezTo>
                    <a:pt x="260" y="259"/>
                    <a:pt x="254" y="277"/>
                    <a:pt x="249" y="299"/>
                  </a:cubicBezTo>
                  <a:cubicBezTo>
                    <a:pt x="245" y="321"/>
                    <a:pt x="241" y="346"/>
                    <a:pt x="241" y="370"/>
                  </a:cubicBezTo>
                  <a:cubicBezTo>
                    <a:pt x="241" y="377"/>
                    <a:pt x="241" y="384"/>
                    <a:pt x="242" y="390"/>
                  </a:cubicBezTo>
                  <a:cubicBezTo>
                    <a:pt x="251" y="389"/>
                    <a:pt x="251" y="389"/>
                    <a:pt x="251" y="389"/>
                  </a:cubicBezTo>
                  <a:cubicBezTo>
                    <a:pt x="242" y="389"/>
                    <a:pt x="242" y="389"/>
                    <a:pt x="242" y="389"/>
                  </a:cubicBezTo>
                  <a:cubicBezTo>
                    <a:pt x="242" y="395"/>
                    <a:pt x="242" y="400"/>
                    <a:pt x="241" y="405"/>
                  </a:cubicBezTo>
                  <a:cubicBezTo>
                    <a:pt x="241" y="408"/>
                    <a:pt x="240" y="411"/>
                    <a:pt x="239" y="414"/>
                  </a:cubicBezTo>
                  <a:cubicBezTo>
                    <a:pt x="238" y="418"/>
                    <a:pt x="236" y="421"/>
                    <a:pt x="233" y="423"/>
                  </a:cubicBezTo>
                  <a:cubicBezTo>
                    <a:pt x="230" y="426"/>
                    <a:pt x="227" y="428"/>
                    <a:pt x="220" y="429"/>
                  </a:cubicBezTo>
                  <a:cubicBezTo>
                    <a:pt x="222" y="438"/>
                    <a:pt x="222" y="438"/>
                    <a:pt x="222" y="438"/>
                  </a:cubicBezTo>
                  <a:cubicBezTo>
                    <a:pt x="221" y="429"/>
                    <a:pt x="221" y="429"/>
                    <a:pt x="221" y="429"/>
                  </a:cubicBezTo>
                  <a:cubicBezTo>
                    <a:pt x="216" y="429"/>
                    <a:pt x="208" y="430"/>
                    <a:pt x="200" y="430"/>
                  </a:cubicBezTo>
                  <a:cubicBezTo>
                    <a:pt x="192" y="430"/>
                    <a:pt x="184" y="430"/>
                    <a:pt x="177" y="430"/>
                  </a:cubicBezTo>
                  <a:cubicBezTo>
                    <a:pt x="171" y="430"/>
                    <a:pt x="166" y="430"/>
                    <a:pt x="163" y="430"/>
                  </a:cubicBezTo>
                  <a:cubicBezTo>
                    <a:pt x="159" y="430"/>
                    <a:pt x="157" y="430"/>
                    <a:pt x="157" y="430"/>
                  </a:cubicBezTo>
                  <a:cubicBezTo>
                    <a:pt x="157" y="430"/>
                    <a:pt x="157" y="430"/>
                    <a:pt x="157" y="430"/>
                  </a:cubicBezTo>
                  <a:cubicBezTo>
                    <a:pt x="157" y="430"/>
                    <a:pt x="157" y="430"/>
                    <a:pt x="157" y="430"/>
                  </a:cubicBezTo>
                  <a:cubicBezTo>
                    <a:pt x="157" y="430"/>
                    <a:pt x="156" y="430"/>
                    <a:pt x="155" y="430"/>
                  </a:cubicBezTo>
                  <a:cubicBezTo>
                    <a:pt x="151" y="430"/>
                    <a:pt x="143" y="430"/>
                    <a:pt x="132" y="430"/>
                  </a:cubicBezTo>
                  <a:cubicBezTo>
                    <a:pt x="119" y="430"/>
                    <a:pt x="102" y="430"/>
                    <a:pt x="91" y="429"/>
                  </a:cubicBezTo>
                  <a:cubicBezTo>
                    <a:pt x="90" y="438"/>
                    <a:pt x="90" y="438"/>
                    <a:pt x="90" y="438"/>
                  </a:cubicBezTo>
                  <a:cubicBezTo>
                    <a:pt x="92" y="429"/>
                    <a:pt x="92" y="429"/>
                    <a:pt x="92" y="429"/>
                  </a:cubicBezTo>
                  <a:cubicBezTo>
                    <a:pt x="86" y="427"/>
                    <a:pt x="82" y="425"/>
                    <a:pt x="79" y="423"/>
                  </a:cubicBezTo>
                  <a:cubicBezTo>
                    <a:pt x="77" y="422"/>
                    <a:pt x="75" y="420"/>
                    <a:pt x="74" y="418"/>
                  </a:cubicBezTo>
                  <a:cubicBezTo>
                    <a:pt x="72" y="415"/>
                    <a:pt x="71" y="411"/>
                    <a:pt x="71" y="406"/>
                  </a:cubicBezTo>
                  <a:cubicBezTo>
                    <a:pt x="70" y="401"/>
                    <a:pt x="70" y="396"/>
                    <a:pt x="70" y="389"/>
                  </a:cubicBezTo>
                  <a:cubicBezTo>
                    <a:pt x="61" y="389"/>
                    <a:pt x="61" y="389"/>
                    <a:pt x="61" y="389"/>
                  </a:cubicBezTo>
                  <a:cubicBezTo>
                    <a:pt x="70" y="390"/>
                    <a:pt x="70" y="390"/>
                    <a:pt x="70" y="390"/>
                  </a:cubicBezTo>
                  <a:cubicBezTo>
                    <a:pt x="70" y="384"/>
                    <a:pt x="71" y="377"/>
                    <a:pt x="71" y="370"/>
                  </a:cubicBezTo>
                  <a:cubicBezTo>
                    <a:pt x="71" y="346"/>
                    <a:pt x="67" y="321"/>
                    <a:pt x="62" y="299"/>
                  </a:cubicBezTo>
                  <a:cubicBezTo>
                    <a:pt x="58" y="277"/>
                    <a:pt x="52" y="259"/>
                    <a:pt x="47" y="248"/>
                  </a:cubicBezTo>
                  <a:cubicBezTo>
                    <a:pt x="47" y="248"/>
                    <a:pt x="47" y="248"/>
                    <a:pt x="47" y="248"/>
                  </a:cubicBezTo>
                  <a:cubicBezTo>
                    <a:pt x="47" y="247"/>
                    <a:pt x="47" y="247"/>
                    <a:pt x="47" y="247"/>
                  </a:cubicBezTo>
                  <a:cubicBezTo>
                    <a:pt x="39" y="233"/>
                    <a:pt x="33" y="219"/>
                    <a:pt x="29" y="206"/>
                  </a:cubicBezTo>
                  <a:cubicBezTo>
                    <a:pt x="24" y="194"/>
                    <a:pt x="22" y="183"/>
                    <a:pt x="20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19" y="167"/>
                    <a:pt x="18" y="160"/>
                    <a:pt x="18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1"/>
                    <a:pt x="18" y="151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14"/>
                    <a:pt x="33" y="81"/>
                    <a:pt x="58" y="57"/>
                  </a:cubicBezTo>
                  <a:cubicBezTo>
                    <a:pt x="83" y="33"/>
                    <a:pt x="117" y="18"/>
                    <a:pt x="156" y="18"/>
                  </a:cubicBezTo>
                  <a:lnTo>
                    <a:pt x="15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6" name="Freeform 74"/>
            <p:cNvSpPr/>
            <p:nvPr/>
          </p:nvSpPr>
          <p:spPr bwMode="auto">
            <a:xfrm>
              <a:off x="4003683" y="4109517"/>
              <a:ext cx="39347" cy="6399"/>
            </a:xfrm>
            <a:custGeom>
              <a:gdLst>
                <a:gd name="T0" fmla="*/ 134 w 150"/>
                <a:gd name="T1" fmla="*/ 0 h 25"/>
                <a:gd name="T2" fmla="*/ 16 w 150"/>
                <a:gd name="T3" fmla="*/ 0 h 25"/>
                <a:gd name="T4" fmla="*/ 0 w 150"/>
                <a:gd name="T5" fmla="*/ 6 h 25"/>
                <a:gd name="T6" fmla="*/ 0 w 150"/>
                <a:gd name="T7" fmla="*/ 11 h 25"/>
                <a:gd name="T8" fmla="*/ 16 w 150"/>
                <a:gd name="T9" fmla="*/ 18 h 25"/>
                <a:gd name="T10" fmla="*/ 27 w 150"/>
                <a:gd name="T11" fmla="*/ 18 h 25"/>
                <a:gd name="T12" fmla="*/ 27 w 150"/>
                <a:gd name="T13" fmla="*/ 21 h 25"/>
                <a:gd name="T14" fmla="*/ 38 w 150"/>
                <a:gd name="T15" fmla="*/ 25 h 25"/>
                <a:gd name="T16" fmla="*/ 112 w 150"/>
                <a:gd name="T17" fmla="*/ 25 h 25"/>
                <a:gd name="T18" fmla="*/ 122 w 150"/>
                <a:gd name="T19" fmla="*/ 21 h 25"/>
                <a:gd name="T20" fmla="*/ 122 w 150"/>
                <a:gd name="T21" fmla="*/ 18 h 25"/>
                <a:gd name="T22" fmla="*/ 134 w 150"/>
                <a:gd name="T23" fmla="*/ 18 h 25"/>
                <a:gd name="T24" fmla="*/ 150 w 150"/>
                <a:gd name="T25" fmla="*/ 11 h 25"/>
                <a:gd name="T26" fmla="*/ 150 w 150"/>
                <a:gd name="T27" fmla="*/ 6 h 25"/>
                <a:gd name="T28" fmla="*/ 134 w 150"/>
                <a:gd name="T29" fmla="*/ 0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0" h="25">
                  <a:moveTo>
                    <a:pt x="1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3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5"/>
                    <a:pt x="7" y="18"/>
                    <a:pt x="16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3"/>
                    <a:pt x="32" y="25"/>
                    <a:pt x="38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8" y="25"/>
                    <a:pt x="122" y="23"/>
                    <a:pt x="122" y="21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43" y="18"/>
                    <a:pt x="150" y="15"/>
                    <a:pt x="150" y="11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0" y="3"/>
                    <a:pt x="143" y="0"/>
                    <a:pt x="1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7" name="Freeform 75"/>
            <p:cNvSpPr/>
            <p:nvPr/>
          </p:nvSpPr>
          <p:spPr bwMode="auto">
            <a:xfrm>
              <a:off x="4016632" y="4007876"/>
              <a:ext cx="12950" cy="50698"/>
            </a:xfrm>
            <a:custGeom>
              <a:gdLst>
                <a:gd name="T0" fmla="*/ 32 w 49"/>
                <a:gd name="T1" fmla="*/ 195 h 196"/>
                <a:gd name="T2" fmla="*/ 49 w 49"/>
                <a:gd name="T3" fmla="*/ 4 h 196"/>
                <a:gd name="T4" fmla="*/ 40 w 49"/>
                <a:gd name="T5" fmla="*/ 0 h 196"/>
                <a:gd name="T6" fmla="*/ 6 w 49"/>
                <a:gd name="T7" fmla="*/ 6 h 196"/>
                <a:gd name="T8" fmla="*/ 0 w 49"/>
                <a:gd name="T9" fmla="*/ 18 h 196"/>
                <a:gd name="T10" fmla="*/ 18 w 49"/>
                <a:gd name="T11" fmla="*/ 192 h 196"/>
                <a:gd name="T12" fmla="*/ 32 w 49"/>
                <a:gd name="T13" fmla="*/ 195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96">
                  <a:moveTo>
                    <a:pt x="32" y="195"/>
                  </a:moveTo>
                  <a:cubicBezTo>
                    <a:pt x="38" y="127"/>
                    <a:pt x="49" y="15"/>
                    <a:pt x="49" y="4"/>
                  </a:cubicBezTo>
                  <a:cubicBezTo>
                    <a:pt x="48" y="2"/>
                    <a:pt x="43" y="0"/>
                    <a:pt x="40" y="0"/>
                  </a:cubicBezTo>
                  <a:cubicBezTo>
                    <a:pt x="34" y="0"/>
                    <a:pt x="13" y="4"/>
                    <a:pt x="6" y="6"/>
                  </a:cubicBezTo>
                  <a:cubicBezTo>
                    <a:pt x="3" y="8"/>
                    <a:pt x="0" y="14"/>
                    <a:pt x="0" y="18"/>
                  </a:cubicBezTo>
                  <a:cubicBezTo>
                    <a:pt x="2" y="37"/>
                    <a:pt x="12" y="130"/>
                    <a:pt x="18" y="192"/>
                  </a:cubicBezTo>
                  <a:cubicBezTo>
                    <a:pt x="19" y="194"/>
                    <a:pt x="31" y="196"/>
                    <a:pt x="32" y="1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8" name="Freeform 76"/>
            <p:cNvSpPr/>
            <p:nvPr/>
          </p:nvSpPr>
          <p:spPr bwMode="auto">
            <a:xfrm>
              <a:off x="4016881" y="4068910"/>
              <a:ext cx="13199" cy="13044"/>
            </a:xfrm>
            <a:custGeom>
              <a:gdLst>
                <a:gd name="T0" fmla="*/ 26 w 50"/>
                <a:gd name="T1" fmla="*/ 0 h 50"/>
                <a:gd name="T2" fmla="*/ 7 w 50"/>
                <a:gd name="T3" fmla="*/ 7 h 50"/>
                <a:gd name="T4" fmla="*/ 0 w 50"/>
                <a:gd name="T5" fmla="*/ 25 h 50"/>
                <a:gd name="T6" fmla="*/ 6 w 50"/>
                <a:gd name="T7" fmla="*/ 44 h 50"/>
                <a:gd name="T8" fmla="*/ 23 w 50"/>
                <a:gd name="T9" fmla="*/ 50 h 50"/>
                <a:gd name="T10" fmla="*/ 43 w 50"/>
                <a:gd name="T11" fmla="*/ 43 h 50"/>
                <a:gd name="T12" fmla="*/ 50 w 50"/>
                <a:gd name="T13" fmla="*/ 25 h 50"/>
                <a:gd name="T14" fmla="*/ 42 w 50"/>
                <a:gd name="T15" fmla="*/ 6 h 50"/>
                <a:gd name="T16" fmla="*/ 26 w 50"/>
                <a:gd name="T17" fmla="*/ 0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0">
                  <a:moveTo>
                    <a:pt x="26" y="0"/>
                  </a:moveTo>
                  <a:cubicBezTo>
                    <a:pt x="20" y="0"/>
                    <a:pt x="12" y="2"/>
                    <a:pt x="7" y="7"/>
                  </a:cubicBezTo>
                  <a:cubicBezTo>
                    <a:pt x="2" y="12"/>
                    <a:pt x="0" y="19"/>
                    <a:pt x="0" y="25"/>
                  </a:cubicBezTo>
                  <a:cubicBezTo>
                    <a:pt x="0" y="33"/>
                    <a:pt x="2" y="39"/>
                    <a:pt x="6" y="44"/>
                  </a:cubicBezTo>
                  <a:cubicBezTo>
                    <a:pt x="11" y="49"/>
                    <a:pt x="18" y="50"/>
                    <a:pt x="23" y="50"/>
                  </a:cubicBezTo>
                  <a:cubicBezTo>
                    <a:pt x="31" y="50"/>
                    <a:pt x="38" y="48"/>
                    <a:pt x="43" y="43"/>
                  </a:cubicBezTo>
                  <a:cubicBezTo>
                    <a:pt x="48" y="38"/>
                    <a:pt x="50" y="29"/>
                    <a:pt x="50" y="25"/>
                  </a:cubicBezTo>
                  <a:cubicBezTo>
                    <a:pt x="50" y="19"/>
                    <a:pt x="48" y="12"/>
                    <a:pt x="42" y="6"/>
                  </a:cubicBezTo>
                  <a:cubicBezTo>
                    <a:pt x="38" y="2"/>
                    <a:pt x="31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49" name="Freeform 77"/>
            <p:cNvSpPr/>
            <p:nvPr/>
          </p:nvSpPr>
          <p:spPr bwMode="auto">
            <a:xfrm>
              <a:off x="4020119" y="3947580"/>
              <a:ext cx="6724" cy="24857"/>
            </a:xfrm>
            <a:custGeom>
              <a:gdLst>
                <a:gd name="T0" fmla="*/ 0 w 27"/>
                <a:gd name="T1" fmla="*/ 0 h 101"/>
                <a:gd name="T2" fmla="*/ 0 w 27"/>
                <a:gd name="T3" fmla="*/ 101 h 101"/>
                <a:gd name="T4" fmla="*/ 27 w 27"/>
                <a:gd name="T5" fmla="*/ 101 h 101"/>
                <a:gd name="T6" fmla="*/ 26 w 27"/>
                <a:gd name="T7" fmla="*/ 0 h 101"/>
                <a:gd name="T8" fmla="*/ 0 w 27"/>
                <a:gd name="T9" fmla="*/ 0 h 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0">
                  <a:moveTo>
                    <a:pt x="0" y="0"/>
                  </a:moveTo>
                  <a:lnTo>
                    <a:pt x="0" y="101"/>
                  </a:lnTo>
                  <a:lnTo>
                    <a:pt x="27" y="101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0" name="Freeform 78"/>
            <p:cNvSpPr/>
            <p:nvPr/>
          </p:nvSpPr>
          <p:spPr bwMode="auto">
            <a:xfrm>
              <a:off x="4049505" y="3958655"/>
              <a:ext cx="19425" cy="24857"/>
            </a:xfrm>
            <a:custGeom>
              <a:gdLst>
                <a:gd name="T0" fmla="*/ 0 w 78"/>
                <a:gd name="T1" fmla="*/ 85 h 101"/>
                <a:gd name="T2" fmla="*/ 22 w 78"/>
                <a:gd name="T3" fmla="*/ 101 h 101"/>
                <a:gd name="T4" fmla="*/ 78 w 78"/>
                <a:gd name="T5" fmla="*/ 15 h 101"/>
                <a:gd name="T6" fmla="*/ 56 w 78"/>
                <a:gd name="T7" fmla="*/ 0 h 101"/>
                <a:gd name="T8" fmla="*/ 0 w 78"/>
                <a:gd name="T9" fmla="*/ 85 h 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00">
                  <a:moveTo>
                    <a:pt x="0" y="85"/>
                  </a:moveTo>
                  <a:lnTo>
                    <a:pt x="22" y="101"/>
                  </a:lnTo>
                  <a:lnTo>
                    <a:pt x="78" y="15"/>
                  </a:lnTo>
                  <a:lnTo>
                    <a:pt x="56" y="0"/>
                  </a:lnTo>
                  <a:lnTo>
                    <a:pt x="0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1" name="Freeform 79"/>
            <p:cNvSpPr/>
            <p:nvPr/>
          </p:nvSpPr>
          <p:spPr bwMode="auto">
            <a:xfrm>
              <a:off x="4069926" y="3991633"/>
              <a:ext cx="25651" cy="15997"/>
            </a:xfrm>
            <a:custGeom>
              <a:gdLst>
                <a:gd name="T0" fmla="*/ 0 w 103"/>
                <a:gd name="T1" fmla="*/ 40 h 65"/>
                <a:gd name="T2" fmla="*/ 11 w 103"/>
                <a:gd name="T3" fmla="*/ 65 h 65"/>
                <a:gd name="T4" fmla="*/ 103 w 103"/>
                <a:gd name="T5" fmla="*/ 25 h 65"/>
                <a:gd name="T6" fmla="*/ 93 w 103"/>
                <a:gd name="T7" fmla="*/ 0 h 65"/>
                <a:gd name="T8" fmla="*/ 0 w 103"/>
                <a:gd name="T9" fmla="*/ 40 h 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65">
                  <a:moveTo>
                    <a:pt x="0" y="40"/>
                  </a:moveTo>
                  <a:lnTo>
                    <a:pt x="11" y="65"/>
                  </a:lnTo>
                  <a:lnTo>
                    <a:pt x="103" y="25"/>
                  </a:lnTo>
                  <a:lnTo>
                    <a:pt x="93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2" name="Freeform 80"/>
            <p:cNvSpPr/>
            <p:nvPr/>
          </p:nvSpPr>
          <p:spPr bwMode="auto">
            <a:xfrm>
              <a:off x="4073661" y="4030764"/>
              <a:ext cx="25900" cy="11075"/>
            </a:xfrm>
            <a:custGeom>
              <a:gdLst>
                <a:gd name="T0" fmla="*/ 0 w 104"/>
                <a:gd name="T1" fmla="*/ 27 h 45"/>
                <a:gd name="T2" fmla="*/ 100 w 104"/>
                <a:gd name="T3" fmla="*/ 45 h 45"/>
                <a:gd name="T4" fmla="*/ 104 w 104"/>
                <a:gd name="T5" fmla="*/ 18 h 45"/>
                <a:gd name="T6" fmla="*/ 5 w 104"/>
                <a:gd name="T7" fmla="*/ 0 h 45"/>
                <a:gd name="T8" fmla="*/ 0 w 104"/>
                <a:gd name="T9" fmla="*/ 27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45">
                  <a:moveTo>
                    <a:pt x="0" y="27"/>
                  </a:moveTo>
                  <a:lnTo>
                    <a:pt x="100" y="45"/>
                  </a:lnTo>
                  <a:lnTo>
                    <a:pt x="104" y="18"/>
                  </a:lnTo>
                  <a:lnTo>
                    <a:pt x="5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3" name="Freeform 81"/>
            <p:cNvSpPr/>
            <p:nvPr/>
          </p:nvSpPr>
          <p:spPr bwMode="auto">
            <a:xfrm>
              <a:off x="3977036" y="3958655"/>
              <a:ext cx="19425" cy="24857"/>
            </a:xfrm>
            <a:custGeom>
              <a:gdLst>
                <a:gd name="T0" fmla="*/ 0 w 78"/>
                <a:gd name="T1" fmla="*/ 15 h 101"/>
                <a:gd name="T2" fmla="*/ 56 w 78"/>
                <a:gd name="T3" fmla="*/ 101 h 101"/>
                <a:gd name="T4" fmla="*/ 78 w 78"/>
                <a:gd name="T5" fmla="*/ 85 h 101"/>
                <a:gd name="T6" fmla="*/ 22 w 78"/>
                <a:gd name="T7" fmla="*/ 0 h 101"/>
                <a:gd name="T8" fmla="*/ 0 w 78"/>
                <a:gd name="T9" fmla="*/ 15 h 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00">
                  <a:moveTo>
                    <a:pt x="0" y="15"/>
                  </a:moveTo>
                  <a:lnTo>
                    <a:pt x="56" y="101"/>
                  </a:lnTo>
                  <a:lnTo>
                    <a:pt x="78" y="85"/>
                  </a:lnTo>
                  <a:lnTo>
                    <a:pt x="22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4" name="Freeform 82"/>
            <p:cNvSpPr/>
            <p:nvPr/>
          </p:nvSpPr>
          <p:spPr bwMode="auto">
            <a:xfrm>
              <a:off x="3950140" y="3991633"/>
              <a:ext cx="25651" cy="15997"/>
            </a:xfrm>
            <a:custGeom>
              <a:gdLst>
                <a:gd name="T0" fmla="*/ 0 w 103"/>
                <a:gd name="T1" fmla="*/ 25 h 65"/>
                <a:gd name="T2" fmla="*/ 93 w 103"/>
                <a:gd name="T3" fmla="*/ 65 h 65"/>
                <a:gd name="T4" fmla="*/ 103 w 103"/>
                <a:gd name="T5" fmla="*/ 40 h 65"/>
                <a:gd name="T6" fmla="*/ 11 w 103"/>
                <a:gd name="T7" fmla="*/ 0 h 65"/>
                <a:gd name="T8" fmla="*/ 0 w 103"/>
                <a:gd name="T9" fmla="*/ 25 h 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65">
                  <a:moveTo>
                    <a:pt x="0" y="25"/>
                  </a:moveTo>
                  <a:lnTo>
                    <a:pt x="93" y="65"/>
                  </a:lnTo>
                  <a:lnTo>
                    <a:pt x="103" y="40"/>
                  </a:lnTo>
                  <a:lnTo>
                    <a:pt x="11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5" name="Freeform 83"/>
            <p:cNvSpPr/>
            <p:nvPr/>
          </p:nvSpPr>
          <p:spPr bwMode="auto">
            <a:xfrm>
              <a:off x="3946156" y="4030764"/>
              <a:ext cx="26149" cy="11075"/>
            </a:xfrm>
            <a:custGeom>
              <a:gdLst>
                <a:gd name="T0" fmla="*/ 0 w 105"/>
                <a:gd name="T1" fmla="*/ 18 h 45"/>
                <a:gd name="T2" fmla="*/ 4 w 105"/>
                <a:gd name="T3" fmla="*/ 45 h 45"/>
                <a:gd name="T4" fmla="*/ 105 w 105"/>
                <a:gd name="T5" fmla="*/ 27 h 45"/>
                <a:gd name="T6" fmla="*/ 99 w 105"/>
                <a:gd name="T7" fmla="*/ 0 h 45"/>
                <a:gd name="T8" fmla="*/ 0 w 105"/>
                <a:gd name="T9" fmla="*/ 18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5">
                  <a:moveTo>
                    <a:pt x="0" y="18"/>
                  </a:moveTo>
                  <a:lnTo>
                    <a:pt x="4" y="45"/>
                  </a:lnTo>
                  <a:lnTo>
                    <a:pt x="105" y="27"/>
                  </a:lnTo>
                  <a:lnTo>
                    <a:pt x="99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091990" y="1429241"/>
            <a:ext cx="505121" cy="482855"/>
            <a:chOff x="6016625" y="1054100"/>
            <a:chExt cx="444500" cy="446621"/>
          </a:xfrm>
          <a:solidFill>
            <a:srgbClr val="595959"/>
          </a:solidFill>
        </p:grpSpPr>
        <p:sp>
          <p:nvSpPr>
            <p:cNvPr id="57" name="Freeform 30"/>
            <p:cNvSpPr>
              <a:spLocks noEditPoints="1"/>
            </p:cNvSpPr>
            <p:nvPr/>
          </p:nvSpPr>
          <p:spPr bwMode="auto">
            <a:xfrm>
              <a:off x="6016625" y="1054100"/>
              <a:ext cx="296862" cy="296863"/>
            </a:xfrm>
            <a:custGeom>
              <a:gdLst>
                <a:gd name="T0" fmla="*/ 99 w 128"/>
                <a:gd name="T1" fmla="*/ 117 h 128"/>
                <a:gd name="T2" fmla="*/ 95 w 128"/>
                <a:gd name="T3" fmla="*/ 101 h 128"/>
                <a:gd name="T4" fmla="*/ 101 w 128"/>
                <a:gd name="T5" fmla="*/ 95 h 128"/>
                <a:gd name="T6" fmla="*/ 117 w 128"/>
                <a:gd name="T7" fmla="*/ 99 h 128"/>
                <a:gd name="T8" fmla="*/ 121 w 128"/>
                <a:gd name="T9" fmla="*/ 97 h 128"/>
                <a:gd name="T10" fmla="*/ 128 w 128"/>
                <a:gd name="T11" fmla="*/ 82 h 128"/>
                <a:gd name="T12" fmla="*/ 126 w 128"/>
                <a:gd name="T13" fmla="*/ 77 h 128"/>
                <a:gd name="T14" fmla="*/ 112 w 128"/>
                <a:gd name="T15" fmla="*/ 69 h 128"/>
                <a:gd name="T16" fmla="*/ 112 w 128"/>
                <a:gd name="T17" fmla="*/ 64 h 128"/>
                <a:gd name="T18" fmla="*/ 112 w 128"/>
                <a:gd name="T19" fmla="*/ 60 h 128"/>
                <a:gd name="T20" fmla="*/ 126 w 128"/>
                <a:gd name="T21" fmla="*/ 52 h 128"/>
                <a:gd name="T22" fmla="*/ 128 w 128"/>
                <a:gd name="T23" fmla="*/ 47 h 128"/>
                <a:gd name="T24" fmla="*/ 122 w 128"/>
                <a:gd name="T25" fmla="*/ 32 h 128"/>
                <a:gd name="T26" fmla="*/ 117 w 128"/>
                <a:gd name="T27" fmla="*/ 29 h 128"/>
                <a:gd name="T28" fmla="*/ 101 w 128"/>
                <a:gd name="T29" fmla="*/ 33 h 128"/>
                <a:gd name="T30" fmla="*/ 95 w 128"/>
                <a:gd name="T31" fmla="*/ 27 h 128"/>
                <a:gd name="T32" fmla="*/ 99 w 128"/>
                <a:gd name="T33" fmla="*/ 11 h 128"/>
                <a:gd name="T34" fmla="*/ 97 w 128"/>
                <a:gd name="T35" fmla="*/ 7 h 128"/>
                <a:gd name="T36" fmla="*/ 82 w 128"/>
                <a:gd name="T37" fmla="*/ 0 h 128"/>
                <a:gd name="T38" fmla="*/ 77 w 128"/>
                <a:gd name="T39" fmla="*/ 2 h 128"/>
                <a:gd name="T40" fmla="*/ 69 w 128"/>
                <a:gd name="T41" fmla="*/ 16 h 128"/>
                <a:gd name="T42" fmla="*/ 60 w 128"/>
                <a:gd name="T43" fmla="*/ 16 h 128"/>
                <a:gd name="T44" fmla="*/ 52 w 128"/>
                <a:gd name="T45" fmla="*/ 2 h 128"/>
                <a:gd name="T46" fmla="*/ 47 w 128"/>
                <a:gd name="T47" fmla="*/ 0 h 128"/>
                <a:gd name="T48" fmla="*/ 32 w 128"/>
                <a:gd name="T49" fmla="*/ 6 h 128"/>
                <a:gd name="T50" fmla="*/ 29 w 128"/>
                <a:gd name="T51" fmla="*/ 11 h 128"/>
                <a:gd name="T52" fmla="*/ 33 w 128"/>
                <a:gd name="T53" fmla="*/ 27 h 128"/>
                <a:gd name="T54" fmla="*/ 27 w 128"/>
                <a:gd name="T55" fmla="*/ 33 h 128"/>
                <a:gd name="T56" fmla="*/ 11 w 128"/>
                <a:gd name="T57" fmla="*/ 29 h 128"/>
                <a:gd name="T58" fmla="*/ 7 w 128"/>
                <a:gd name="T59" fmla="*/ 31 h 128"/>
                <a:gd name="T60" fmla="*/ 0 w 128"/>
                <a:gd name="T61" fmla="*/ 46 h 128"/>
                <a:gd name="T62" fmla="*/ 2 w 128"/>
                <a:gd name="T63" fmla="*/ 51 h 128"/>
                <a:gd name="T64" fmla="*/ 16 w 128"/>
                <a:gd name="T65" fmla="*/ 59 h 128"/>
                <a:gd name="T66" fmla="*/ 16 w 128"/>
                <a:gd name="T67" fmla="*/ 64 h 128"/>
                <a:gd name="T68" fmla="*/ 16 w 128"/>
                <a:gd name="T69" fmla="*/ 68 h 128"/>
                <a:gd name="T70" fmla="*/ 2 w 128"/>
                <a:gd name="T71" fmla="*/ 76 h 128"/>
                <a:gd name="T72" fmla="*/ 0 w 128"/>
                <a:gd name="T73" fmla="*/ 81 h 128"/>
                <a:gd name="T74" fmla="*/ 6 w 128"/>
                <a:gd name="T75" fmla="*/ 96 h 128"/>
                <a:gd name="T76" fmla="*/ 11 w 128"/>
                <a:gd name="T77" fmla="*/ 99 h 128"/>
                <a:gd name="T78" fmla="*/ 26 w 128"/>
                <a:gd name="T79" fmla="*/ 94 h 128"/>
                <a:gd name="T80" fmla="*/ 33 w 128"/>
                <a:gd name="T81" fmla="*/ 101 h 128"/>
                <a:gd name="T82" fmla="*/ 29 w 128"/>
                <a:gd name="T83" fmla="*/ 117 h 128"/>
                <a:gd name="T84" fmla="*/ 31 w 128"/>
                <a:gd name="T85" fmla="*/ 121 h 128"/>
                <a:gd name="T86" fmla="*/ 46 w 128"/>
                <a:gd name="T87" fmla="*/ 128 h 128"/>
                <a:gd name="T88" fmla="*/ 51 w 128"/>
                <a:gd name="T89" fmla="*/ 126 h 128"/>
                <a:gd name="T90" fmla="*/ 59 w 128"/>
                <a:gd name="T91" fmla="*/ 112 h 128"/>
                <a:gd name="T92" fmla="*/ 68 w 128"/>
                <a:gd name="T93" fmla="*/ 112 h 128"/>
                <a:gd name="T94" fmla="*/ 76 w 128"/>
                <a:gd name="T95" fmla="*/ 126 h 128"/>
                <a:gd name="T96" fmla="*/ 80 w 128"/>
                <a:gd name="T97" fmla="*/ 128 h 128"/>
                <a:gd name="T98" fmla="*/ 81 w 128"/>
                <a:gd name="T99" fmla="*/ 128 h 128"/>
                <a:gd name="T100" fmla="*/ 96 w 128"/>
                <a:gd name="T101" fmla="*/ 122 h 128"/>
                <a:gd name="T102" fmla="*/ 99 w 128"/>
                <a:gd name="T103" fmla="*/ 117 h 128"/>
                <a:gd name="T104" fmla="*/ 75 w 128"/>
                <a:gd name="T105" fmla="*/ 75 h 128"/>
                <a:gd name="T106" fmla="*/ 53 w 128"/>
                <a:gd name="T107" fmla="*/ 75 h 128"/>
                <a:gd name="T108" fmla="*/ 48 w 128"/>
                <a:gd name="T109" fmla="*/ 64 h 128"/>
                <a:gd name="T110" fmla="*/ 53 w 128"/>
                <a:gd name="T111" fmla="*/ 53 h 128"/>
                <a:gd name="T112" fmla="*/ 64 w 128"/>
                <a:gd name="T113" fmla="*/ 48 h 128"/>
                <a:gd name="T114" fmla="*/ 75 w 128"/>
                <a:gd name="T115" fmla="*/ 53 h 128"/>
                <a:gd name="T116" fmla="*/ 80 w 128"/>
                <a:gd name="T117" fmla="*/ 64 h 128"/>
                <a:gd name="T118" fmla="*/ 75 w 128"/>
                <a:gd name="T119" fmla="*/ 75 h 1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8" h="128">
                  <a:moveTo>
                    <a:pt x="99" y="117"/>
                  </a:moveTo>
                  <a:cubicBezTo>
                    <a:pt x="95" y="101"/>
                    <a:pt x="95" y="101"/>
                    <a:pt x="95" y="101"/>
                  </a:cubicBezTo>
                  <a:cubicBezTo>
                    <a:pt x="97" y="100"/>
                    <a:pt x="99" y="97"/>
                    <a:pt x="101" y="95"/>
                  </a:cubicBezTo>
                  <a:cubicBezTo>
                    <a:pt x="117" y="99"/>
                    <a:pt x="117" y="99"/>
                    <a:pt x="117" y="99"/>
                  </a:cubicBezTo>
                  <a:cubicBezTo>
                    <a:pt x="119" y="100"/>
                    <a:pt x="121" y="99"/>
                    <a:pt x="121" y="97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28" y="80"/>
                    <a:pt x="128" y="78"/>
                    <a:pt x="126" y="77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7"/>
                    <a:pt x="112" y="66"/>
                    <a:pt x="112" y="64"/>
                  </a:cubicBezTo>
                  <a:cubicBezTo>
                    <a:pt x="112" y="63"/>
                    <a:pt x="112" y="61"/>
                    <a:pt x="112" y="60"/>
                  </a:cubicBezTo>
                  <a:cubicBezTo>
                    <a:pt x="126" y="52"/>
                    <a:pt x="126" y="52"/>
                    <a:pt x="126" y="52"/>
                  </a:cubicBezTo>
                  <a:cubicBezTo>
                    <a:pt x="128" y="51"/>
                    <a:pt x="128" y="48"/>
                    <a:pt x="128" y="47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1" y="30"/>
                    <a:pt x="119" y="29"/>
                    <a:pt x="117" y="29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0" y="31"/>
                    <a:pt x="97" y="29"/>
                    <a:pt x="95" y="27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100" y="9"/>
                    <a:pt x="99" y="7"/>
                    <a:pt x="97" y="7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0" y="0"/>
                    <a:pt x="78" y="0"/>
                    <a:pt x="77" y="2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6" y="16"/>
                    <a:pt x="63" y="16"/>
                    <a:pt x="60" y="16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1" y="0"/>
                    <a:pt x="48" y="0"/>
                    <a:pt x="47" y="0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0" y="7"/>
                    <a:pt x="29" y="9"/>
                    <a:pt x="29" y="11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1" y="29"/>
                    <a:pt x="29" y="31"/>
                    <a:pt x="27" y="33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9" y="28"/>
                    <a:pt x="7" y="29"/>
                    <a:pt x="7" y="3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8"/>
                    <a:pt x="0" y="50"/>
                    <a:pt x="2" y="51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61"/>
                    <a:pt x="16" y="62"/>
                    <a:pt x="16" y="64"/>
                  </a:cubicBezTo>
                  <a:cubicBezTo>
                    <a:pt x="16" y="65"/>
                    <a:pt x="16" y="67"/>
                    <a:pt x="16" y="68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7"/>
                    <a:pt x="0" y="80"/>
                    <a:pt x="0" y="81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7" y="98"/>
                    <a:pt x="9" y="99"/>
                    <a:pt x="11" y="99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8" y="97"/>
                    <a:pt x="31" y="99"/>
                    <a:pt x="33" y="101"/>
                  </a:cubicBezTo>
                  <a:cubicBezTo>
                    <a:pt x="29" y="117"/>
                    <a:pt x="29" y="117"/>
                    <a:pt x="29" y="117"/>
                  </a:cubicBezTo>
                  <a:cubicBezTo>
                    <a:pt x="28" y="119"/>
                    <a:pt x="29" y="121"/>
                    <a:pt x="31" y="121"/>
                  </a:cubicBezTo>
                  <a:cubicBezTo>
                    <a:pt x="46" y="128"/>
                    <a:pt x="46" y="128"/>
                    <a:pt x="46" y="128"/>
                  </a:cubicBezTo>
                  <a:cubicBezTo>
                    <a:pt x="48" y="128"/>
                    <a:pt x="50" y="128"/>
                    <a:pt x="51" y="126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62" y="112"/>
                    <a:pt x="65" y="112"/>
                    <a:pt x="68" y="112"/>
                  </a:cubicBezTo>
                  <a:cubicBezTo>
                    <a:pt x="76" y="126"/>
                    <a:pt x="76" y="126"/>
                    <a:pt x="76" y="126"/>
                  </a:cubicBezTo>
                  <a:cubicBezTo>
                    <a:pt x="77" y="127"/>
                    <a:pt x="79" y="128"/>
                    <a:pt x="80" y="128"/>
                  </a:cubicBezTo>
                  <a:cubicBezTo>
                    <a:pt x="80" y="128"/>
                    <a:pt x="81" y="128"/>
                    <a:pt x="81" y="128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8" y="121"/>
                    <a:pt x="99" y="119"/>
                    <a:pt x="99" y="117"/>
                  </a:cubicBezTo>
                  <a:close/>
                  <a:moveTo>
                    <a:pt x="75" y="75"/>
                  </a:moveTo>
                  <a:cubicBezTo>
                    <a:pt x="69" y="81"/>
                    <a:pt x="59" y="81"/>
                    <a:pt x="53" y="75"/>
                  </a:cubicBezTo>
                  <a:cubicBezTo>
                    <a:pt x="50" y="72"/>
                    <a:pt x="48" y="68"/>
                    <a:pt x="48" y="64"/>
                  </a:cubicBezTo>
                  <a:cubicBezTo>
                    <a:pt x="48" y="60"/>
                    <a:pt x="50" y="56"/>
                    <a:pt x="53" y="53"/>
                  </a:cubicBezTo>
                  <a:cubicBezTo>
                    <a:pt x="56" y="50"/>
                    <a:pt x="60" y="48"/>
                    <a:pt x="64" y="48"/>
                  </a:cubicBezTo>
                  <a:cubicBezTo>
                    <a:pt x="68" y="48"/>
                    <a:pt x="72" y="50"/>
                    <a:pt x="75" y="53"/>
                  </a:cubicBezTo>
                  <a:cubicBezTo>
                    <a:pt x="78" y="56"/>
                    <a:pt x="80" y="60"/>
                    <a:pt x="80" y="64"/>
                  </a:cubicBezTo>
                  <a:cubicBezTo>
                    <a:pt x="80" y="68"/>
                    <a:pt x="78" y="72"/>
                    <a:pt x="7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8" name="Freeform 31"/>
            <p:cNvSpPr>
              <a:spLocks noEditPoints="1"/>
            </p:cNvSpPr>
            <p:nvPr/>
          </p:nvSpPr>
          <p:spPr bwMode="auto">
            <a:xfrm>
              <a:off x="6238875" y="1278471"/>
              <a:ext cx="222250" cy="222250"/>
            </a:xfrm>
            <a:custGeom>
              <a:gdLst>
                <a:gd name="T0" fmla="*/ 96 w 96"/>
                <a:gd name="T1" fmla="*/ 42 h 96"/>
                <a:gd name="T2" fmla="*/ 92 w 96"/>
                <a:gd name="T3" fmla="*/ 38 h 96"/>
                <a:gd name="T4" fmla="*/ 82 w 96"/>
                <a:gd name="T5" fmla="*/ 37 h 96"/>
                <a:gd name="T6" fmla="*/ 81 w 96"/>
                <a:gd name="T7" fmla="*/ 34 h 96"/>
                <a:gd name="T8" fmla="*/ 80 w 96"/>
                <a:gd name="T9" fmla="*/ 32 h 96"/>
                <a:gd name="T10" fmla="*/ 86 w 96"/>
                <a:gd name="T11" fmla="*/ 23 h 96"/>
                <a:gd name="T12" fmla="*/ 86 w 96"/>
                <a:gd name="T13" fmla="*/ 18 h 96"/>
                <a:gd name="T14" fmla="*/ 78 w 96"/>
                <a:gd name="T15" fmla="*/ 10 h 96"/>
                <a:gd name="T16" fmla="*/ 72 w 96"/>
                <a:gd name="T17" fmla="*/ 10 h 96"/>
                <a:gd name="T18" fmla="*/ 64 w 96"/>
                <a:gd name="T19" fmla="*/ 16 h 96"/>
                <a:gd name="T20" fmla="*/ 59 w 96"/>
                <a:gd name="T21" fmla="*/ 14 h 96"/>
                <a:gd name="T22" fmla="*/ 57 w 96"/>
                <a:gd name="T23" fmla="*/ 3 h 96"/>
                <a:gd name="T24" fmla="*/ 53 w 96"/>
                <a:gd name="T25" fmla="*/ 0 h 96"/>
                <a:gd name="T26" fmla="*/ 42 w 96"/>
                <a:gd name="T27" fmla="*/ 0 h 96"/>
                <a:gd name="T28" fmla="*/ 38 w 96"/>
                <a:gd name="T29" fmla="*/ 4 h 96"/>
                <a:gd name="T30" fmla="*/ 37 w 96"/>
                <a:gd name="T31" fmla="*/ 14 h 96"/>
                <a:gd name="T32" fmla="*/ 34 w 96"/>
                <a:gd name="T33" fmla="*/ 15 h 96"/>
                <a:gd name="T34" fmla="*/ 32 w 96"/>
                <a:gd name="T35" fmla="*/ 16 h 96"/>
                <a:gd name="T36" fmla="*/ 23 w 96"/>
                <a:gd name="T37" fmla="*/ 10 h 96"/>
                <a:gd name="T38" fmla="*/ 18 w 96"/>
                <a:gd name="T39" fmla="*/ 10 h 96"/>
                <a:gd name="T40" fmla="*/ 10 w 96"/>
                <a:gd name="T41" fmla="*/ 18 h 96"/>
                <a:gd name="T42" fmla="*/ 10 w 96"/>
                <a:gd name="T43" fmla="*/ 24 h 96"/>
                <a:gd name="T44" fmla="*/ 16 w 96"/>
                <a:gd name="T45" fmla="*/ 32 h 96"/>
                <a:gd name="T46" fmla="*/ 14 w 96"/>
                <a:gd name="T47" fmla="*/ 37 h 96"/>
                <a:gd name="T48" fmla="*/ 3 w 96"/>
                <a:gd name="T49" fmla="*/ 39 h 96"/>
                <a:gd name="T50" fmla="*/ 0 w 96"/>
                <a:gd name="T51" fmla="*/ 43 h 96"/>
                <a:gd name="T52" fmla="*/ 0 w 96"/>
                <a:gd name="T53" fmla="*/ 54 h 96"/>
                <a:gd name="T54" fmla="*/ 4 w 96"/>
                <a:gd name="T55" fmla="*/ 58 h 96"/>
                <a:gd name="T56" fmla="*/ 14 w 96"/>
                <a:gd name="T57" fmla="*/ 59 h 96"/>
                <a:gd name="T58" fmla="*/ 15 w 96"/>
                <a:gd name="T59" fmla="*/ 62 h 96"/>
                <a:gd name="T60" fmla="*/ 16 w 96"/>
                <a:gd name="T61" fmla="*/ 64 h 96"/>
                <a:gd name="T62" fmla="*/ 10 w 96"/>
                <a:gd name="T63" fmla="*/ 73 h 96"/>
                <a:gd name="T64" fmla="*/ 10 w 96"/>
                <a:gd name="T65" fmla="*/ 78 h 96"/>
                <a:gd name="T66" fmla="*/ 18 w 96"/>
                <a:gd name="T67" fmla="*/ 86 h 96"/>
                <a:gd name="T68" fmla="*/ 24 w 96"/>
                <a:gd name="T69" fmla="*/ 86 h 96"/>
                <a:gd name="T70" fmla="*/ 32 w 96"/>
                <a:gd name="T71" fmla="*/ 80 h 96"/>
                <a:gd name="T72" fmla="*/ 37 w 96"/>
                <a:gd name="T73" fmla="*/ 82 h 96"/>
                <a:gd name="T74" fmla="*/ 39 w 96"/>
                <a:gd name="T75" fmla="*/ 93 h 96"/>
                <a:gd name="T76" fmla="*/ 43 w 96"/>
                <a:gd name="T77" fmla="*/ 96 h 96"/>
                <a:gd name="T78" fmla="*/ 43 w 96"/>
                <a:gd name="T79" fmla="*/ 96 h 96"/>
                <a:gd name="T80" fmla="*/ 54 w 96"/>
                <a:gd name="T81" fmla="*/ 96 h 96"/>
                <a:gd name="T82" fmla="*/ 58 w 96"/>
                <a:gd name="T83" fmla="*/ 92 h 96"/>
                <a:gd name="T84" fmla="*/ 59 w 96"/>
                <a:gd name="T85" fmla="*/ 82 h 96"/>
                <a:gd name="T86" fmla="*/ 62 w 96"/>
                <a:gd name="T87" fmla="*/ 81 h 96"/>
                <a:gd name="T88" fmla="*/ 64 w 96"/>
                <a:gd name="T89" fmla="*/ 80 h 96"/>
                <a:gd name="T90" fmla="*/ 73 w 96"/>
                <a:gd name="T91" fmla="*/ 86 h 96"/>
                <a:gd name="T92" fmla="*/ 78 w 96"/>
                <a:gd name="T93" fmla="*/ 86 h 96"/>
                <a:gd name="T94" fmla="*/ 86 w 96"/>
                <a:gd name="T95" fmla="*/ 78 h 96"/>
                <a:gd name="T96" fmla="*/ 86 w 96"/>
                <a:gd name="T97" fmla="*/ 72 h 96"/>
                <a:gd name="T98" fmla="*/ 80 w 96"/>
                <a:gd name="T99" fmla="*/ 64 h 96"/>
                <a:gd name="T100" fmla="*/ 82 w 96"/>
                <a:gd name="T101" fmla="*/ 59 h 96"/>
                <a:gd name="T102" fmla="*/ 93 w 96"/>
                <a:gd name="T103" fmla="*/ 57 h 96"/>
                <a:gd name="T104" fmla="*/ 96 w 96"/>
                <a:gd name="T105" fmla="*/ 53 h 96"/>
                <a:gd name="T106" fmla="*/ 96 w 96"/>
                <a:gd name="T107" fmla="*/ 42 h 96"/>
                <a:gd name="T108" fmla="*/ 55 w 96"/>
                <a:gd name="T109" fmla="*/ 51 h 96"/>
                <a:gd name="T110" fmla="*/ 45 w 96"/>
                <a:gd name="T111" fmla="*/ 55 h 96"/>
                <a:gd name="T112" fmla="*/ 41 w 96"/>
                <a:gd name="T113" fmla="*/ 45 h 96"/>
                <a:gd name="T114" fmla="*/ 48 w 96"/>
                <a:gd name="T115" fmla="*/ 40 h 96"/>
                <a:gd name="T116" fmla="*/ 51 w 96"/>
                <a:gd name="T117" fmla="*/ 41 h 96"/>
                <a:gd name="T118" fmla="*/ 55 w 96"/>
                <a:gd name="T119" fmla="*/ 45 h 96"/>
                <a:gd name="T120" fmla="*/ 55 w 96"/>
                <a:gd name="T121" fmla="*/ 51 h 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6" h="96">
                  <a:moveTo>
                    <a:pt x="96" y="42"/>
                  </a:moveTo>
                  <a:cubicBezTo>
                    <a:pt x="96" y="40"/>
                    <a:pt x="94" y="38"/>
                    <a:pt x="92" y="38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2" y="36"/>
                    <a:pt x="81" y="35"/>
                    <a:pt x="81" y="34"/>
                  </a:cubicBezTo>
                  <a:cubicBezTo>
                    <a:pt x="80" y="33"/>
                    <a:pt x="80" y="33"/>
                    <a:pt x="80" y="32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7" y="21"/>
                    <a:pt x="87" y="19"/>
                    <a:pt x="86" y="18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6" y="8"/>
                    <a:pt x="74" y="8"/>
                    <a:pt x="72" y="10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2" y="15"/>
                    <a:pt x="61" y="15"/>
                    <a:pt x="59" y="14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1"/>
                    <a:pt x="55" y="0"/>
                    <a:pt x="5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0" y="0"/>
                    <a:pt x="38" y="2"/>
                    <a:pt x="38" y="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3" y="16"/>
                    <a:pt x="32" y="16"/>
                    <a:pt x="32" y="16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8" y="20"/>
                    <a:pt x="8" y="22"/>
                    <a:pt x="10" y="24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4"/>
                    <a:pt x="15" y="35"/>
                    <a:pt x="14" y="37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" y="39"/>
                    <a:pt x="0" y="41"/>
                    <a:pt x="0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6"/>
                    <a:pt x="2" y="58"/>
                    <a:pt x="4" y="58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60"/>
                    <a:pt x="15" y="61"/>
                    <a:pt x="15" y="62"/>
                  </a:cubicBezTo>
                  <a:cubicBezTo>
                    <a:pt x="16" y="63"/>
                    <a:pt x="16" y="63"/>
                    <a:pt x="16" y="64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9" y="75"/>
                    <a:pt x="9" y="77"/>
                    <a:pt x="10" y="78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20" y="88"/>
                    <a:pt x="22" y="88"/>
                    <a:pt x="24" y="86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4" y="81"/>
                    <a:pt x="35" y="81"/>
                    <a:pt x="37" y="82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9" y="95"/>
                    <a:pt x="41" y="96"/>
                    <a:pt x="43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6" y="96"/>
                    <a:pt x="58" y="94"/>
                    <a:pt x="58" y="92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60" y="81"/>
                    <a:pt x="61" y="81"/>
                    <a:pt x="62" y="81"/>
                  </a:cubicBezTo>
                  <a:cubicBezTo>
                    <a:pt x="63" y="80"/>
                    <a:pt x="63" y="80"/>
                    <a:pt x="64" y="80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75" y="87"/>
                    <a:pt x="77" y="87"/>
                    <a:pt x="78" y="86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8" y="76"/>
                    <a:pt x="88" y="74"/>
                    <a:pt x="86" y="72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1" y="62"/>
                    <a:pt x="81" y="61"/>
                    <a:pt x="82" y="59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5" y="57"/>
                    <a:pt x="96" y="55"/>
                    <a:pt x="96" y="53"/>
                  </a:cubicBezTo>
                  <a:lnTo>
                    <a:pt x="96" y="42"/>
                  </a:lnTo>
                  <a:close/>
                  <a:moveTo>
                    <a:pt x="55" y="51"/>
                  </a:moveTo>
                  <a:cubicBezTo>
                    <a:pt x="54" y="55"/>
                    <a:pt x="49" y="57"/>
                    <a:pt x="45" y="55"/>
                  </a:cubicBezTo>
                  <a:cubicBezTo>
                    <a:pt x="41" y="54"/>
                    <a:pt x="39" y="49"/>
                    <a:pt x="41" y="45"/>
                  </a:cubicBezTo>
                  <a:cubicBezTo>
                    <a:pt x="42" y="42"/>
                    <a:pt x="45" y="40"/>
                    <a:pt x="48" y="40"/>
                  </a:cubicBezTo>
                  <a:cubicBezTo>
                    <a:pt x="49" y="40"/>
                    <a:pt x="50" y="40"/>
                    <a:pt x="51" y="41"/>
                  </a:cubicBezTo>
                  <a:cubicBezTo>
                    <a:pt x="53" y="41"/>
                    <a:pt x="55" y="43"/>
                    <a:pt x="55" y="45"/>
                  </a:cubicBezTo>
                  <a:cubicBezTo>
                    <a:pt x="56" y="47"/>
                    <a:pt x="56" y="49"/>
                    <a:pt x="55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59" name="TextBox 110"/>
          <p:cNvSpPr txBox="1">
            <a:spLocks noChangeArrowheads="1"/>
          </p:cNvSpPr>
          <p:nvPr/>
        </p:nvSpPr>
        <p:spPr bwMode="auto">
          <a:xfrm flipH="1">
            <a:off x="7366514" y="2118649"/>
            <a:ext cx="527798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b="1" ker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n-lt"/>
                <a:ea typeface="+mn-ea"/>
                <a:cs typeface="+mn-ea"/>
                <a:sym typeface="+mn-lt"/>
              </a:rPr>
              <a:t>A</a:t>
            </a:r>
            <a:endParaRPr lang="en-US" altLang="zh-CN" sz="3200" b="1" kern="0"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6411492" y="1320098"/>
            <a:ext cx="2807342" cy="2807342"/>
            <a:chOff x="2082800" y="1958346"/>
            <a:chExt cx="2006880" cy="2006880"/>
          </a:xfrm>
          <a:solidFill>
            <a:srgbClr val="FFA000"/>
          </a:solidFill>
        </p:grpSpPr>
        <p:sp>
          <p:nvSpPr>
            <p:cNvPr id="63" name="空心弧 62"/>
            <p:cNvSpPr/>
            <p:nvPr/>
          </p:nvSpPr>
          <p:spPr>
            <a:xfrm>
              <a:off x="2082800" y="1958346"/>
              <a:ext cx="2006880" cy="2006880"/>
            </a:xfrm>
            <a:prstGeom prst="blockArc">
              <a:avLst>
                <a:gd name="adj1" fmla="val 10800000"/>
                <a:gd name="adj2" fmla="val 16195415"/>
                <a:gd name="adj3" fmla="val 16101"/>
              </a:avLst>
            </a:prstGeom>
            <a:grpFill/>
            <a:ln w="25400">
              <a:noFill/>
            </a:ln>
            <a:effectLst>
              <a:innerShdw blurRad="38100" dist="12700" dir="11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64" name="空心弧 63"/>
            <p:cNvSpPr/>
            <p:nvPr/>
          </p:nvSpPr>
          <p:spPr>
            <a:xfrm>
              <a:off x="2371460" y="2261310"/>
              <a:ext cx="1442285" cy="1389186"/>
            </a:xfrm>
            <a:prstGeom prst="blockArc">
              <a:avLst>
                <a:gd name="adj1" fmla="val 10800000"/>
                <a:gd name="adj2" fmla="val 16194302"/>
                <a:gd name="adj3" fmla="val 22712"/>
              </a:avLst>
            </a:prstGeom>
            <a:grpFill/>
            <a:ln w="25400">
              <a:noFill/>
            </a:ln>
            <a:effectLst>
              <a:innerShdw blurRad="38100" dist="127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 rot="5400000">
            <a:off x="4509775" y="1358146"/>
            <a:ext cx="2807342" cy="2694805"/>
            <a:chOff x="5383995" y="2834173"/>
            <a:chExt cx="2006880" cy="1929179"/>
          </a:xfrm>
          <a:solidFill>
            <a:srgbClr val="FFA000"/>
          </a:solidFill>
        </p:grpSpPr>
        <p:sp>
          <p:nvSpPr>
            <p:cNvPr id="66" name="空心弧 65"/>
            <p:cNvSpPr/>
            <p:nvPr/>
          </p:nvSpPr>
          <p:spPr>
            <a:xfrm rot="5400000">
              <a:off x="5422845" y="2795323"/>
              <a:ext cx="1929179" cy="2006880"/>
            </a:xfrm>
            <a:prstGeom prst="blockArc">
              <a:avLst>
                <a:gd name="adj1" fmla="val 10800000"/>
                <a:gd name="adj2" fmla="val 16195415"/>
                <a:gd name="adj3" fmla="val 16101"/>
              </a:avLst>
            </a:prstGeom>
            <a:grpFill/>
            <a:ln w="25400">
              <a:noFill/>
            </a:ln>
            <a:effectLst>
              <a:innerShdw blurRad="38100" dist="12700" dir="11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67" name="空心弧 66"/>
            <p:cNvSpPr/>
            <p:nvPr/>
          </p:nvSpPr>
          <p:spPr>
            <a:xfrm rot="5400000">
              <a:off x="5746209" y="3090408"/>
              <a:ext cx="1292868" cy="1385321"/>
            </a:xfrm>
            <a:prstGeom prst="blockArc">
              <a:avLst>
                <a:gd name="adj1" fmla="val 10800000"/>
                <a:gd name="adj2" fmla="val 16194128"/>
                <a:gd name="adj3" fmla="val 23634"/>
              </a:avLst>
            </a:prstGeom>
            <a:grpFill/>
            <a:ln w="25400">
              <a:noFill/>
            </a:ln>
            <a:effectLst>
              <a:innerShdw blurRad="38100" dist="127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 rot="5400000">
            <a:off x="4535218" y="3249835"/>
            <a:ext cx="2807342" cy="2807342"/>
            <a:chOff x="5339956" y="2499550"/>
            <a:chExt cx="2006880" cy="2006880"/>
          </a:xfrm>
          <a:solidFill>
            <a:srgbClr val="FFA000"/>
          </a:solidFill>
        </p:grpSpPr>
        <p:sp>
          <p:nvSpPr>
            <p:cNvPr id="69" name="空心弧 68"/>
            <p:cNvSpPr/>
            <p:nvPr/>
          </p:nvSpPr>
          <p:spPr>
            <a:xfrm rot="16200000">
              <a:off x="5339956" y="2499550"/>
              <a:ext cx="2006880" cy="2006880"/>
            </a:xfrm>
            <a:prstGeom prst="blockArc">
              <a:avLst>
                <a:gd name="adj1" fmla="val 10800000"/>
                <a:gd name="adj2" fmla="val 16195415"/>
                <a:gd name="adj3" fmla="val 16101"/>
              </a:avLst>
            </a:prstGeom>
            <a:grpFill/>
            <a:ln w="25400">
              <a:noFill/>
            </a:ln>
            <a:effectLst>
              <a:innerShdw blurRad="38100" dist="127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70" name="空心弧 69"/>
            <p:cNvSpPr/>
            <p:nvPr/>
          </p:nvSpPr>
          <p:spPr>
            <a:xfrm rot="16200000">
              <a:off x="5658741" y="2825146"/>
              <a:ext cx="1363644" cy="1383086"/>
            </a:xfrm>
            <a:prstGeom prst="blockArc">
              <a:avLst>
                <a:gd name="adj1" fmla="val 10800000"/>
                <a:gd name="adj2" fmla="val 16194302"/>
                <a:gd name="adj3" fmla="val 22712"/>
              </a:avLst>
            </a:prstGeom>
            <a:grpFill/>
            <a:ln w="25400">
              <a:noFill/>
            </a:ln>
            <a:effectLst>
              <a:innerShdw blurRad="38100" dist="12700" dir="11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cs typeface="+mn-ea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2595336" y="3237652"/>
            <a:ext cx="2807342" cy="2807342"/>
            <a:chOff x="5390677" y="3959386"/>
            <a:chExt cx="2006880" cy="2006880"/>
          </a:xfrm>
          <a:solidFill>
            <a:srgbClr val="FFA000"/>
          </a:solidFill>
        </p:grpSpPr>
        <p:sp>
          <p:nvSpPr>
            <p:cNvPr id="72" name="空心弧 71"/>
            <p:cNvSpPr/>
            <p:nvPr/>
          </p:nvSpPr>
          <p:spPr>
            <a:xfrm rot="10800000">
              <a:off x="5390677" y="3959386"/>
              <a:ext cx="2006880" cy="2006880"/>
            </a:xfrm>
            <a:prstGeom prst="blockArc">
              <a:avLst>
                <a:gd name="adj1" fmla="val 10800000"/>
                <a:gd name="adj2" fmla="val 16195415"/>
                <a:gd name="adj3" fmla="val 16101"/>
              </a:avLst>
            </a:prstGeom>
            <a:grpFill/>
            <a:ln w="25400">
              <a:noFill/>
            </a:ln>
            <a:effectLst>
              <a:innerShdw blurRad="38100" dist="127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cs typeface="+mn-ea"/>
              </a:endParaRPr>
            </a:p>
          </p:txBody>
        </p:sp>
        <p:sp>
          <p:nvSpPr>
            <p:cNvPr id="73" name="空心弧 72"/>
            <p:cNvSpPr/>
            <p:nvPr/>
          </p:nvSpPr>
          <p:spPr>
            <a:xfrm rot="10800000">
              <a:off x="5725994" y="4297507"/>
              <a:ext cx="1375498" cy="1356046"/>
            </a:xfrm>
            <a:prstGeom prst="blockArc">
              <a:avLst>
                <a:gd name="adj1" fmla="val 10800000"/>
                <a:gd name="adj2" fmla="val 16194302"/>
                <a:gd name="adj3" fmla="val 22712"/>
              </a:avLst>
            </a:prstGeom>
            <a:grpFill/>
            <a:ln w="25400">
              <a:noFill/>
            </a:ln>
            <a:effectLst>
              <a:innerShdw blurRad="38100" dist="12700" dir="11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2400">
                <a:solidFill>
                  <a:schemeClr val="bg1"/>
                </a:solidFill>
                <a:cs typeface="+mn-ea"/>
              </a:endParaRPr>
            </a:p>
          </p:txBody>
        </p:sp>
      </p:grpSp>
      <p:sp>
        <p:nvSpPr>
          <p:cNvPr id="74" name="等腰三角形 3"/>
          <p:cNvSpPr/>
          <p:nvPr/>
        </p:nvSpPr>
        <p:spPr>
          <a:xfrm rot="16200000">
            <a:off x="6912551" y="1661319"/>
            <a:ext cx="1812921" cy="100718"/>
          </a:xfrm>
          <a:custGeom>
            <a:gdLst>
              <a:gd name="connsiteX0" fmla="*/ 0 w 3263900"/>
              <a:gd name="connsiteY0" fmla="*/ 41275 h 41275"/>
              <a:gd name="connsiteX1" fmla="*/ 1628775 w 3263900"/>
              <a:gd name="connsiteY1" fmla="*/ 0 h 41275"/>
              <a:gd name="connsiteX2" fmla="*/ 3263900 w 3263900"/>
              <a:gd name="connsiteY2" fmla="*/ 41275 h 41275"/>
              <a:gd name="connsiteX3" fmla="*/ 0 w 3263900"/>
              <a:gd name="connsiteY3" fmla="*/ 41275 h 412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3900" h="41275">
                <a:moveTo>
                  <a:pt x="0" y="41275"/>
                </a:moveTo>
                <a:lnTo>
                  <a:pt x="1628775" y="0"/>
                </a:lnTo>
                <a:lnTo>
                  <a:pt x="3263900" y="41275"/>
                </a:lnTo>
                <a:lnTo>
                  <a:pt x="0" y="41275"/>
                </a:lnTo>
                <a:close/>
              </a:path>
            </a:pathLst>
          </a:custGeom>
          <a:gradFill>
            <a:gsLst>
              <a:gs pos="40000">
                <a:srgbClr val="D4D4D4">
                  <a:alpha val="26000"/>
                </a:srgbClr>
              </a:gs>
              <a:gs pos="98611">
                <a:schemeClr val="bg1">
                  <a:alpha val="33000"/>
                </a:schemeClr>
              </a:gs>
              <a:gs pos="88000">
                <a:schemeClr val="bg1">
                  <a:lumMod val="95000"/>
                  <a:alpha val="69000"/>
                </a:schemeClr>
              </a:gs>
              <a:gs pos="65000">
                <a:srgbClr val="C0C0C0"/>
              </a:gs>
            </a:gsLst>
            <a:lin ang="5400000" scaled="0"/>
          </a:gradFill>
          <a:ln>
            <a:noFill/>
          </a:ln>
          <a:effectLst>
            <a:outerShdw blurRad="50800" dist="12700" dir="5400000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5" name="等腰三角形 3"/>
          <p:cNvSpPr/>
          <p:nvPr/>
        </p:nvSpPr>
        <p:spPr>
          <a:xfrm rot="16200000">
            <a:off x="3082580" y="5513064"/>
            <a:ext cx="1812921" cy="100718"/>
          </a:xfrm>
          <a:custGeom>
            <a:gdLst>
              <a:gd name="connsiteX0" fmla="*/ 0 w 3263900"/>
              <a:gd name="connsiteY0" fmla="*/ 41275 h 41275"/>
              <a:gd name="connsiteX1" fmla="*/ 1628775 w 3263900"/>
              <a:gd name="connsiteY1" fmla="*/ 0 h 41275"/>
              <a:gd name="connsiteX2" fmla="*/ 3263900 w 3263900"/>
              <a:gd name="connsiteY2" fmla="*/ 41275 h 41275"/>
              <a:gd name="connsiteX3" fmla="*/ 0 w 3263900"/>
              <a:gd name="connsiteY3" fmla="*/ 41275 h 412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3900" h="41275">
                <a:moveTo>
                  <a:pt x="0" y="41275"/>
                </a:moveTo>
                <a:lnTo>
                  <a:pt x="1628775" y="0"/>
                </a:lnTo>
                <a:lnTo>
                  <a:pt x="3263900" y="41275"/>
                </a:lnTo>
                <a:lnTo>
                  <a:pt x="0" y="41275"/>
                </a:lnTo>
                <a:close/>
              </a:path>
            </a:pathLst>
          </a:custGeom>
          <a:gradFill>
            <a:gsLst>
              <a:gs pos="40000">
                <a:srgbClr val="D4D4D4">
                  <a:alpha val="26000"/>
                </a:srgbClr>
              </a:gs>
              <a:gs pos="98611">
                <a:schemeClr val="bg1">
                  <a:alpha val="33000"/>
                </a:schemeClr>
              </a:gs>
              <a:gs pos="88000">
                <a:schemeClr val="bg1">
                  <a:lumMod val="95000"/>
                  <a:alpha val="69000"/>
                </a:schemeClr>
              </a:gs>
              <a:gs pos="65000">
                <a:srgbClr val="C0C0C0"/>
              </a:gs>
            </a:gsLst>
            <a:lin ang="5400000" scaled="0"/>
          </a:gradFill>
          <a:ln>
            <a:noFill/>
          </a:ln>
          <a:effectLst>
            <a:outerShdw blurRad="50800" dist="12700" dir="5400000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6" name="等腰三角形 3"/>
          <p:cNvSpPr/>
          <p:nvPr/>
        </p:nvSpPr>
        <p:spPr>
          <a:xfrm rot="16200000">
            <a:off x="5141529" y="3661778"/>
            <a:ext cx="1500875" cy="100718"/>
          </a:xfrm>
          <a:custGeom>
            <a:gdLst>
              <a:gd name="connsiteX0" fmla="*/ 0 w 3263900"/>
              <a:gd name="connsiteY0" fmla="*/ 41275 h 41275"/>
              <a:gd name="connsiteX1" fmla="*/ 1628775 w 3263900"/>
              <a:gd name="connsiteY1" fmla="*/ 0 h 41275"/>
              <a:gd name="connsiteX2" fmla="*/ 3263900 w 3263900"/>
              <a:gd name="connsiteY2" fmla="*/ 41275 h 41275"/>
              <a:gd name="connsiteX3" fmla="*/ 0 w 3263900"/>
              <a:gd name="connsiteY3" fmla="*/ 41275 h 412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3900" h="41275">
                <a:moveTo>
                  <a:pt x="0" y="41275"/>
                </a:moveTo>
                <a:lnTo>
                  <a:pt x="1628775" y="0"/>
                </a:lnTo>
                <a:lnTo>
                  <a:pt x="3263900" y="41275"/>
                </a:lnTo>
                <a:lnTo>
                  <a:pt x="0" y="41275"/>
                </a:lnTo>
                <a:close/>
              </a:path>
            </a:pathLst>
          </a:custGeom>
          <a:gradFill>
            <a:gsLst>
              <a:gs pos="40000">
                <a:srgbClr val="D4D4D4">
                  <a:alpha val="26000"/>
                </a:srgbClr>
              </a:gs>
              <a:gs pos="98611">
                <a:schemeClr val="bg1">
                  <a:alpha val="33000"/>
                </a:schemeClr>
              </a:gs>
              <a:gs pos="88000">
                <a:schemeClr val="bg1">
                  <a:lumMod val="95000"/>
                  <a:alpha val="69000"/>
                </a:schemeClr>
              </a:gs>
              <a:gs pos="65000">
                <a:srgbClr val="C0C0C0"/>
              </a:gs>
            </a:gsLst>
            <a:lin ang="5400000" scaled="0"/>
          </a:gradFill>
          <a:ln>
            <a:noFill/>
          </a:ln>
          <a:effectLst>
            <a:outerShdw blurRad="50800" dist="12700" dir="5400000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7" name="等腰三角形 3"/>
          <p:cNvSpPr/>
          <p:nvPr/>
        </p:nvSpPr>
        <p:spPr>
          <a:xfrm>
            <a:off x="4092491" y="4568903"/>
            <a:ext cx="1715285" cy="100718"/>
          </a:xfrm>
          <a:custGeom>
            <a:gdLst>
              <a:gd name="connsiteX0" fmla="*/ 0 w 3263900"/>
              <a:gd name="connsiteY0" fmla="*/ 41275 h 41275"/>
              <a:gd name="connsiteX1" fmla="*/ 1628775 w 3263900"/>
              <a:gd name="connsiteY1" fmla="*/ 0 h 41275"/>
              <a:gd name="connsiteX2" fmla="*/ 3263900 w 3263900"/>
              <a:gd name="connsiteY2" fmla="*/ 41275 h 41275"/>
              <a:gd name="connsiteX3" fmla="*/ 0 w 3263900"/>
              <a:gd name="connsiteY3" fmla="*/ 41275 h 412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3900" h="41275">
                <a:moveTo>
                  <a:pt x="0" y="41275"/>
                </a:moveTo>
                <a:lnTo>
                  <a:pt x="1628775" y="0"/>
                </a:lnTo>
                <a:lnTo>
                  <a:pt x="3263900" y="41275"/>
                </a:lnTo>
                <a:lnTo>
                  <a:pt x="0" y="41275"/>
                </a:lnTo>
                <a:close/>
              </a:path>
            </a:pathLst>
          </a:custGeom>
          <a:gradFill>
            <a:gsLst>
              <a:gs pos="40000">
                <a:srgbClr val="D4D4D4">
                  <a:alpha val="26000"/>
                </a:srgbClr>
              </a:gs>
              <a:gs pos="98611">
                <a:schemeClr val="bg1">
                  <a:alpha val="33000"/>
                </a:schemeClr>
              </a:gs>
              <a:gs pos="88000">
                <a:schemeClr val="bg1">
                  <a:lumMod val="95000"/>
                  <a:alpha val="69000"/>
                </a:schemeClr>
              </a:gs>
              <a:gs pos="65000">
                <a:srgbClr val="C0C0C0"/>
              </a:gs>
            </a:gsLst>
            <a:lin ang="5400000" scaled="0"/>
          </a:gradFill>
          <a:ln>
            <a:noFill/>
          </a:ln>
          <a:effectLst>
            <a:outerShdw blurRad="50800" dist="12700" dir="5400000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8" name="等腰三角形 3"/>
          <p:cNvSpPr/>
          <p:nvPr/>
        </p:nvSpPr>
        <p:spPr>
          <a:xfrm>
            <a:off x="6061967" y="2649581"/>
            <a:ext cx="1500875" cy="100718"/>
          </a:xfrm>
          <a:custGeom>
            <a:gdLst>
              <a:gd name="connsiteX0" fmla="*/ 0 w 3263900"/>
              <a:gd name="connsiteY0" fmla="*/ 41275 h 41275"/>
              <a:gd name="connsiteX1" fmla="*/ 1628775 w 3263900"/>
              <a:gd name="connsiteY1" fmla="*/ 0 h 41275"/>
              <a:gd name="connsiteX2" fmla="*/ 3263900 w 3263900"/>
              <a:gd name="connsiteY2" fmla="*/ 41275 h 41275"/>
              <a:gd name="connsiteX3" fmla="*/ 0 w 3263900"/>
              <a:gd name="connsiteY3" fmla="*/ 41275 h 412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3900" h="41275">
                <a:moveTo>
                  <a:pt x="0" y="41275"/>
                </a:moveTo>
                <a:lnTo>
                  <a:pt x="1628775" y="0"/>
                </a:lnTo>
                <a:lnTo>
                  <a:pt x="3263900" y="41275"/>
                </a:lnTo>
                <a:lnTo>
                  <a:pt x="0" y="41275"/>
                </a:lnTo>
                <a:close/>
              </a:path>
            </a:pathLst>
          </a:custGeom>
          <a:gradFill>
            <a:gsLst>
              <a:gs pos="40000">
                <a:srgbClr val="D4D4D4">
                  <a:alpha val="26000"/>
                </a:srgbClr>
              </a:gs>
              <a:gs pos="98611">
                <a:schemeClr val="bg1">
                  <a:alpha val="33000"/>
                </a:schemeClr>
              </a:gs>
              <a:gs pos="88000">
                <a:schemeClr val="bg1">
                  <a:lumMod val="95000"/>
                  <a:alpha val="69000"/>
                </a:schemeClr>
              </a:gs>
              <a:gs pos="65000">
                <a:srgbClr val="C0C0C0"/>
              </a:gs>
            </a:gsLst>
            <a:lin ang="5400000" scaled="0"/>
          </a:gradFill>
          <a:ln>
            <a:noFill/>
          </a:ln>
          <a:effectLst>
            <a:outerShdw blurRad="50800" dist="12700" dir="5400000" rotWithShape="0">
              <a:schemeClr val="tx1">
                <a:lumMod val="85000"/>
                <a:lumOff val="1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82" name="组合 81"/>
          <p:cNvGrpSpPr/>
          <p:nvPr/>
        </p:nvGrpSpPr>
        <p:grpSpPr>
          <a:xfrm>
            <a:off x="3010497" y="1740206"/>
            <a:ext cx="2782318" cy="540663"/>
            <a:chOff x="2602268" y="4547389"/>
            <a:chExt cx="2335785" cy="453892"/>
          </a:xfrm>
        </p:grpSpPr>
        <p:sp>
          <p:nvSpPr>
            <p:cNvPr id="83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974411" y="4547389"/>
              <a:ext cx="1952625" cy="258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 eaLnBrk="1" hangingPunct="1">
                <a:spcBef>
                  <a:spcPct val="20000"/>
                </a:spcBef>
              </a:pPr>
              <a:r>
                <a:rPr lang="zh-CN" altLang="en-US" sz="2000" b="1">
                  <a:solidFill>
                    <a:srgbClr val="FFA000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sz="2000" b="1">
                <a:solidFill>
                  <a:srgbClr val="FFA000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602268" y="4820414"/>
              <a:ext cx="2335785" cy="180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>
                <a:spcBef>
                  <a:spcPct val="20000"/>
                </a:spcBef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980883" y="3848225"/>
            <a:ext cx="2782318" cy="540663"/>
            <a:chOff x="2602268" y="4547389"/>
            <a:chExt cx="2335785" cy="453892"/>
          </a:xfrm>
        </p:grpSpPr>
        <p:sp>
          <p:nvSpPr>
            <p:cNvPr id="86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974411" y="4547389"/>
              <a:ext cx="1952625" cy="258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 eaLnBrk="1" hangingPunct="1">
                <a:spcBef>
                  <a:spcPct val="20000"/>
                </a:spcBef>
              </a:pPr>
              <a:r>
                <a:rPr lang="zh-CN" altLang="en-US" sz="2000" b="1">
                  <a:solidFill>
                    <a:srgbClr val="FFA000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sz="2000" b="1">
                <a:solidFill>
                  <a:srgbClr val="FFA000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602268" y="4820414"/>
              <a:ext cx="2335785" cy="180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>
                <a:spcBef>
                  <a:spcPct val="20000"/>
                </a:spcBef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8099271" y="2911129"/>
            <a:ext cx="2782318" cy="540663"/>
            <a:chOff x="2602268" y="4547389"/>
            <a:chExt cx="2335785" cy="453892"/>
          </a:xfrm>
        </p:grpSpPr>
        <p:sp>
          <p:nvSpPr>
            <p:cNvPr id="89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605920" y="4547389"/>
              <a:ext cx="1952625" cy="258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000" b="1">
                  <a:solidFill>
                    <a:srgbClr val="FFA000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sz="2000" b="1">
                <a:solidFill>
                  <a:srgbClr val="FFA000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602268" y="4820414"/>
              <a:ext cx="2335785" cy="180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6456484" y="4718193"/>
            <a:ext cx="2782318" cy="540663"/>
            <a:chOff x="2602268" y="4547389"/>
            <a:chExt cx="2335785" cy="453892"/>
          </a:xfrm>
        </p:grpSpPr>
        <p:sp>
          <p:nvSpPr>
            <p:cNvPr id="92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605920" y="4547389"/>
              <a:ext cx="1952625" cy="258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2000" b="1">
                  <a:solidFill>
                    <a:srgbClr val="FFA000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sz="2000" b="1">
                <a:solidFill>
                  <a:srgbClr val="FFA000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602268" y="4820414"/>
              <a:ext cx="2335785" cy="180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-478083" y="0"/>
            <a:ext cx="4995206" cy="1646173"/>
            <a:chOff x="-478083" y="0"/>
            <a:chExt cx="4995206" cy="1646173"/>
          </a:xfrm>
        </p:grpSpPr>
        <p:grpSp>
          <p:nvGrpSpPr>
            <p:cNvPr id="95" name="组合 94"/>
            <p:cNvGrpSpPr/>
            <p:nvPr/>
          </p:nvGrpSpPr>
          <p:grpSpPr>
            <a:xfrm>
              <a:off x="-478083" y="0"/>
              <a:ext cx="2556446" cy="1646173"/>
              <a:chOff x="-478083" y="0"/>
              <a:chExt cx="2556446" cy="1646173"/>
            </a:xfrm>
          </p:grpSpPr>
          <p:sp>
            <p:nvSpPr>
              <p:cNvPr id="97" name="任意多边形 96"/>
              <p:cNvSpPr/>
              <p:nvPr/>
            </p:nvSpPr>
            <p:spPr bwMode="auto">
              <a:xfrm rot="16200000" flipH="1">
                <a:off x="-106835" y="-165298"/>
                <a:ext cx="1134050" cy="1464647"/>
              </a:xfrm>
              <a:custGeom>
                <a:gdLst>
                  <a:gd name="connsiteX0" fmla="*/ 3876309 w 3876309"/>
                  <a:gd name="connsiteY0" fmla="*/ 2503162 h 5006323"/>
                  <a:gd name="connsiteX1" fmla="*/ 1407135 w 3876309"/>
                  <a:gd name="connsiteY1" fmla="*/ 5006323 h 5006323"/>
                  <a:gd name="connsiteX2" fmla="*/ 0 w 3876309"/>
                  <a:gd name="connsiteY2" fmla="*/ 3579819 h 5006323"/>
                  <a:gd name="connsiteX3" fmla="*/ 0 w 3876309"/>
                  <a:gd name="connsiteY3" fmla="*/ 1426505 h 5006323"/>
                  <a:gd name="connsiteX4" fmla="*/ 1407135 w 3876309"/>
                  <a:gd name="connsiteY4" fmla="*/ 0 h 5006323"/>
                  <a:gd name="connsiteX5" fmla="*/ 3876309 w 3876309"/>
                  <a:gd name="connsiteY5" fmla="*/ 2503162 h 500632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6309" h="5006323">
                    <a:moveTo>
                      <a:pt x="3876309" y="2503162"/>
                    </a:moveTo>
                    <a:lnTo>
                      <a:pt x="1407135" y="5006323"/>
                    </a:lnTo>
                    <a:lnTo>
                      <a:pt x="0" y="3579819"/>
                    </a:lnTo>
                    <a:lnTo>
                      <a:pt x="0" y="1426505"/>
                    </a:lnTo>
                    <a:lnTo>
                      <a:pt x="1407135" y="0"/>
                    </a:lnTo>
                    <a:lnTo>
                      <a:pt x="3876309" y="2503162"/>
                    </a:lnTo>
                    <a:close/>
                  </a:path>
                </a:pathLst>
              </a:custGeom>
              <a:solidFill>
                <a:srgbClr val="F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8" name="任意多边形 97"/>
              <p:cNvSpPr/>
              <p:nvPr/>
            </p:nvSpPr>
            <p:spPr bwMode="auto">
              <a:xfrm rot="16200000" flipH="1">
                <a:off x="7843" y="-49419"/>
                <a:ext cx="910045" cy="1008884"/>
              </a:xfrm>
              <a:custGeom>
                <a:gdLst>
                  <a:gd name="connsiteX0" fmla="*/ 3110632 w 3110632"/>
                  <a:gd name="connsiteY0" fmla="*/ 1722409 h 3448475"/>
                  <a:gd name="connsiteX1" fmla="*/ 1407136 w 3110632"/>
                  <a:gd name="connsiteY1" fmla="*/ 3448475 h 3448475"/>
                  <a:gd name="connsiteX2" fmla="*/ 0 w 3110632"/>
                  <a:gd name="connsiteY2" fmla="*/ 2018070 h 3448475"/>
                  <a:gd name="connsiteX3" fmla="*/ 0 w 3110632"/>
                  <a:gd name="connsiteY3" fmla="*/ 1427375 h 3448475"/>
                  <a:gd name="connsiteX4" fmla="*/ 1407136 w 3110632"/>
                  <a:gd name="connsiteY4" fmla="*/ 0 h 3448475"/>
                  <a:gd name="connsiteX5" fmla="*/ 3110632 w 3110632"/>
                  <a:gd name="connsiteY5" fmla="*/ 1722409 h 34484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0632" h="3448475">
                    <a:moveTo>
                      <a:pt x="3110632" y="1722409"/>
                    </a:moveTo>
                    <a:lnTo>
                      <a:pt x="1407136" y="3448475"/>
                    </a:lnTo>
                    <a:lnTo>
                      <a:pt x="0" y="2018070"/>
                    </a:lnTo>
                    <a:lnTo>
                      <a:pt x="0" y="1427375"/>
                    </a:lnTo>
                    <a:lnTo>
                      <a:pt x="1407136" y="0"/>
                    </a:lnTo>
                    <a:lnTo>
                      <a:pt x="3110632" y="1722409"/>
                    </a:lnTo>
                    <a:close/>
                  </a:path>
                </a:pathLst>
              </a:custGeom>
              <a:solidFill>
                <a:srgbClr val="FCC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9" name="Freeform 24"/>
              <p:cNvSpPr/>
              <p:nvPr/>
            </p:nvSpPr>
            <p:spPr bwMode="auto">
              <a:xfrm rot="16200000" flipH="1">
                <a:off x="1463247" y="195415"/>
                <a:ext cx="610780" cy="619452"/>
              </a:xfrm>
              <a:custGeom>
                <a:gdLst>
                  <a:gd name="T0" fmla="*/ 758 w 1516"/>
                  <a:gd name="T1" fmla="*/ 1158 h 1158"/>
                  <a:gd name="T2" fmla="*/ 0 w 1516"/>
                  <a:gd name="T3" fmla="*/ 579 h 1158"/>
                  <a:gd name="T4" fmla="*/ 758 w 1516"/>
                  <a:gd name="T5" fmla="*/ 0 h 1158"/>
                  <a:gd name="T6" fmla="*/ 1516 w 1516"/>
                  <a:gd name="T7" fmla="*/ 579 h 1158"/>
                  <a:gd name="T8" fmla="*/ 758 w 1516"/>
                  <a:gd name="T9" fmla="*/ 1158 h 11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6" h="1158">
                    <a:moveTo>
                      <a:pt x="758" y="1158"/>
                    </a:moveTo>
                    <a:lnTo>
                      <a:pt x="0" y="579"/>
                    </a:lnTo>
                    <a:lnTo>
                      <a:pt x="758" y="0"/>
                    </a:lnTo>
                    <a:lnTo>
                      <a:pt x="1516" y="579"/>
                    </a:lnTo>
                    <a:lnTo>
                      <a:pt x="758" y="1158"/>
                    </a:lnTo>
                    <a:close/>
                  </a:path>
                </a:pathLst>
              </a:custGeom>
              <a:solidFill>
                <a:srgbClr val="F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30"/>
              <p:cNvSpPr/>
              <p:nvPr/>
            </p:nvSpPr>
            <p:spPr bwMode="auto">
              <a:xfrm rot="16200000" flipH="1">
                <a:off x="-473607" y="103015"/>
                <a:ext cx="608362" cy="617313"/>
              </a:xfrm>
              <a:custGeom>
                <a:gdLst>
                  <a:gd name="T0" fmla="*/ 755 w 1510"/>
                  <a:gd name="T1" fmla="*/ 1154 h 1154"/>
                  <a:gd name="T2" fmla="*/ 0 w 1510"/>
                  <a:gd name="T3" fmla="*/ 577 h 1154"/>
                  <a:gd name="T4" fmla="*/ 755 w 1510"/>
                  <a:gd name="T5" fmla="*/ 0 h 1154"/>
                  <a:gd name="T6" fmla="*/ 1510 w 1510"/>
                  <a:gd name="T7" fmla="*/ 577 h 1154"/>
                  <a:gd name="T8" fmla="*/ 755 w 1510"/>
                  <a:gd name="T9" fmla="*/ 1154 h 11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0" h="1154">
                    <a:moveTo>
                      <a:pt x="755" y="1154"/>
                    </a:moveTo>
                    <a:lnTo>
                      <a:pt x="0" y="577"/>
                    </a:lnTo>
                    <a:lnTo>
                      <a:pt x="755" y="0"/>
                    </a:lnTo>
                    <a:lnTo>
                      <a:pt x="1510" y="577"/>
                    </a:lnTo>
                    <a:lnTo>
                      <a:pt x="755" y="1154"/>
                    </a:lnTo>
                    <a:close/>
                  </a:path>
                </a:pathLst>
              </a:custGeom>
              <a:noFill/>
              <a:ln w="3492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101" name="组合 100"/>
              <p:cNvGrpSpPr/>
              <p:nvPr/>
            </p:nvGrpSpPr>
            <p:grpSpPr>
              <a:xfrm>
                <a:off x="-88187" y="663103"/>
                <a:ext cx="1509576" cy="983070"/>
                <a:chOff x="307200" y="586524"/>
                <a:chExt cx="1072765" cy="698609"/>
              </a:xfrm>
            </p:grpSpPr>
            <p:sp>
              <p:nvSpPr>
                <p:cNvPr id="102" name="Freeform 25"/>
                <p:cNvSpPr/>
                <p:nvPr/>
              </p:nvSpPr>
              <p:spPr bwMode="auto">
                <a:xfrm rot="16200000" flipH="1">
                  <a:off x="1053310" y="584195"/>
                  <a:ext cx="324325" cy="328984"/>
                </a:xfrm>
                <a:custGeom>
                  <a:gdLst>
                    <a:gd name="T0" fmla="*/ 403 w 805"/>
                    <a:gd name="T1" fmla="*/ 615 h 615"/>
                    <a:gd name="T2" fmla="*/ 0 w 805"/>
                    <a:gd name="T3" fmla="*/ 307 h 615"/>
                    <a:gd name="T4" fmla="*/ 403 w 805"/>
                    <a:gd name="T5" fmla="*/ 0 h 615"/>
                    <a:gd name="T6" fmla="*/ 805 w 805"/>
                    <a:gd name="T7" fmla="*/ 307 h 615"/>
                    <a:gd name="T8" fmla="*/ 403 w 805"/>
                    <a:gd name="T9" fmla="*/ 615 h 6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5" h="615">
                      <a:moveTo>
                        <a:pt x="403" y="615"/>
                      </a:moveTo>
                      <a:lnTo>
                        <a:pt x="0" y="307"/>
                      </a:lnTo>
                      <a:lnTo>
                        <a:pt x="403" y="0"/>
                      </a:lnTo>
                      <a:lnTo>
                        <a:pt x="805" y="307"/>
                      </a:lnTo>
                      <a:lnTo>
                        <a:pt x="403" y="615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3" name="Freeform 26"/>
                <p:cNvSpPr/>
                <p:nvPr/>
              </p:nvSpPr>
              <p:spPr bwMode="auto">
                <a:xfrm rot="16200000" flipH="1">
                  <a:off x="1051997" y="950526"/>
                  <a:ext cx="153098" cy="155130"/>
                </a:xfrm>
                <a:custGeom>
                  <a:gdLst>
                    <a:gd name="T0" fmla="*/ 190 w 380"/>
                    <a:gd name="T1" fmla="*/ 290 h 290"/>
                    <a:gd name="T2" fmla="*/ 0 w 380"/>
                    <a:gd name="T3" fmla="*/ 145 h 290"/>
                    <a:gd name="T4" fmla="*/ 190 w 380"/>
                    <a:gd name="T5" fmla="*/ 0 h 290"/>
                    <a:gd name="T6" fmla="*/ 380 w 380"/>
                    <a:gd name="T7" fmla="*/ 145 h 290"/>
                    <a:gd name="T8" fmla="*/ 190 w 380"/>
                    <a:gd name="T9" fmla="*/ 290 h 29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0" h="290">
                      <a:moveTo>
                        <a:pt x="190" y="290"/>
                      </a:moveTo>
                      <a:lnTo>
                        <a:pt x="0" y="145"/>
                      </a:lnTo>
                      <a:lnTo>
                        <a:pt x="190" y="0"/>
                      </a:lnTo>
                      <a:lnTo>
                        <a:pt x="380" y="145"/>
                      </a:lnTo>
                      <a:lnTo>
                        <a:pt x="190" y="290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4" name="Freeform 27"/>
                <p:cNvSpPr/>
                <p:nvPr/>
              </p:nvSpPr>
              <p:spPr bwMode="auto">
                <a:xfrm rot="16200000" flipH="1">
                  <a:off x="941024" y="918134"/>
                  <a:ext cx="109183" cy="110731"/>
                </a:xfrm>
                <a:custGeom>
                  <a:gdLst>
                    <a:gd name="T0" fmla="*/ 134 w 271"/>
                    <a:gd name="T1" fmla="*/ 207 h 207"/>
                    <a:gd name="T2" fmla="*/ 0 w 271"/>
                    <a:gd name="T3" fmla="*/ 104 h 207"/>
                    <a:gd name="T4" fmla="*/ 134 w 271"/>
                    <a:gd name="T5" fmla="*/ 0 h 207"/>
                    <a:gd name="T6" fmla="*/ 271 w 271"/>
                    <a:gd name="T7" fmla="*/ 104 h 207"/>
                    <a:gd name="T8" fmla="*/ 134 w 271"/>
                    <a:gd name="T9" fmla="*/ 207 h 20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1" h="206">
                      <a:moveTo>
                        <a:pt x="134" y="207"/>
                      </a:moveTo>
                      <a:lnTo>
                        <a:pt x="0" y="104"/>
                      </a:lnTo>
                      <a:lnTo>
                        <a:pt x="134" y="0"/>
                      </a:lnTo>
                      <a:lnTo>
                        <a:pt x="271" y="104"/>
                      </a:lnTo>
                      <a:lnTo>
                        <a:pt x="134" y="207"/>
                      </a:lnTo>
                      <a:close/>
                    </a:path>
                  </a:pathLst>
                </a:custGeom>
                <a:solidFill>
                  <a:srgbClr val="FF8E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5" name="Freeform 28"/>
                <p:cNvSpPr/>
                <p:nvPr/>
              </p:nvSpPr>
              <p:spPr bwMode="auto">
                <a:xfrm rot="16200000" flipH="1">
                  <a:off x="921989" y="1077184"/>
                  <a:ext cx="66477" cy="67402"/>
                </a:xfrm>
                <a:custGeom>
                  <a:gdLst>
                    <a:gd name="T0" fmla="*/ 81 w 165"/>
                    <a:gd name="T1" fmla="*/ 126 h 126"/>
                    <a:gd name="T2" fmla="*/ 0 w 165"/>
                    <a:gd name="T3" fmla="*/ 62 h 126"/>
                    <a:gd name="T4" fmla="*/ 81 w 165"/>
                    <a:gd name="T5" fmla="*/ 0 h 126"/>
                    <a:gd name="T6" fmla="*/ 165 w 165"/>
                    <a:gd name="T7" fmla="*/ 62 h 126"/>
                    <a:gd name="T8" fmla="*/ 81 w 165"/>
                    <a:gd name="T9" fmla="*/ 126 h 12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5" h="125">
                      <a:moveTo>
                        <a:pt x="81" y="126"/>
                      </a:moveTo>
                      <a:lnTo>
                        <a:pt x="0" y="62"/>
                      </a:lnTo>
                      <a:lnTo>
                        <a:pt x="81" y="0"/>
                      </a:lnTo>
                      <a:lnTo>
                        <a:pt x="165" y="62"/>
                      </a:lnTo>
                      <a:lnTo>
                        <a:pt x="81" y="126"/>
                      </a:lnTo>
                      <a:close/>
                    </a:path>
                  </a:pathLst>
                </a:custGeom>
                <a:solidFill>
                  <a:srgbClr val="FEB0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6" name="Freeform 29"/>
                <p:cNvSpPr/>
                <p:nvPr/>
              </p:nvSpPr>
              <p:spPr bwMode="auto">
                <a:xfrm rot="16200000" flipH="1">
                  <a:off x="899124" y="1032458"/>
                  <a:ext cx="33037" cy="33166"/>
                </a:xfrm>
                <a:custGeom>
                  <a:gdLst>
                    <a:gd name="T0" fmla="*/ 40 w 82"/>
                    <a:gd name="T1" fmla="*/ 62 h 62"/>
                    <a:gd name="T2" fmla="*/ 0 w 82"/>
                    <a:gd name="T3" fmla="*/ 30 h 62"/>
                    <a:gd name="T4" fmla="*/ 40 w 82"/>
                    <a:gd name="T5" fmla="*/ 0 h 62"/>
                    <a:gd name="T6" fmla="*/ 82 w 82"/>
                    <a:gd name="T7" fmla="*/ 30 h 62"/>
                    <a:gd name="T8" fmla="*/ 40 w 82"/>
                    <a:gd name="T9" fmla="*/ 62 h 6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62">
                      <a:moveTo>
                        <a:pt x="40" y="62"/>
                      </a:moveTo>
                      <a:lnTo>
                        <a:pt x="0" y="30"/>
                      </a:lnTo>
                      <a:lnTo>
                        <a:pt x="40" y="0"/>
                      </a:lnTo>
                      <a:lnTo>
                        <a:pt x="82" y="30"/>
                      </a:lnTo>
                      <a:lnTo>
                        <a:pt x="40" y="62"/>
                      </a:lnTo>
                      <a:close/>
                    </a:path>
                  </a:pathLst>
                </a:custGeom>
                <a:solidFill>
                  <a:srgbClr val="FF6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7" name="Freeform 31"/>
                <p:cNvSpPr/>
                <p:nvPr/>
              </p:nvSpPr>
              <p:spPr bwMode="auto">
                <a:xfrm rot="16200000" flipH="1">
                  <a:off x="309437" y="978715"/>
                  <a:ext cx="304181" cy="308656"/>
                </a:xfrm>
                <a:custGeom>
                  <a:gdLst>
                    <a:gd name="T0" fmla="*/ 377 w 755"/>
                    <a:gd name="T1" fmla="*/ 577 h 577"/>
                    <a:gd name="T2" fmla="*/ 0 w 755"/>
                    <a:gd name="T3" fmla="*/ 288 h 577"/>
                    <a:gd name="T4" fmla="*/ 377 w 755"/>
                    <a:gd name="T5" fmla="*/ 0 h 577"/>
                    <a:gd name="T6" fmla="*/ 755 w 755"/>
                    <a:gd name="T7" fmla="*/ 288 h 577"/>
                    <a:gd name="T8" fmla="*/ 377 w 755"/>
                    <a:gd name="T9" fmla="*/ 577 h 57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5" h="577">
                      <a:moveTo>
                        <a:pt x="377" y="577"/>
                      </a:moveTo>
                      <a:lnTo>
                        <a:pt x="0" y="288"/>
                      </a:lnTo>
                      <a:lnTo>
                        <a:pt x="377" y="0"/>
                      </a:lnTo>
                      <a:lnTo>
                        <a:pt x="755" y="288"/>
                      </a:lnTo>
                      <a:lnTo>
                        <a:pt x="377" y="577"/>
                      </a:lnTo>
                      <a:close/>
                    </a:path>
                  </a:pathLst>
                </a:custGeom>
                <a:noFill/>
                <a:ln w="17463" cap="flat">
                  <a:solidFill>
                    <a:srgbClr val="FCC02E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96" name="文本框 95"/>
            <p:cNvSpPr txBox="1"/>
            <p:nvPr/>
          </p:nvSpPr>
          <p:spPr>
            <a:xfrm>
              <a:off x="797694" y="435543"/>
              <a:ext cx="37194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</a:t>
              </a:r>
              <a:r>
                <a:rPr lang="zh-CN" altLang="en-US" sz="3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advClick="0" advTm="2000"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同心圆 22"/>
          <p:cNvSpPr/>
          <p:nvPr/>
        </p:nvSpPr>
        <p:spPr>
          <a:xfrm>
            <a:off x="6585624" y="2205608"/>
            <a:ext cx="1677588" cy="1781174"/>
          </a:xfrm>
          <a:custGeom>
            <a:rect l="l" t="t" r="r" b="b"/>
            <a:pathLst>
              <a:path w="1677588" h="1781174">
                <a:moveTo>
                  <a:pt x="787000" y="0"/>
                </a:moveTo>
                <a:cubicBezTo>
                  <a:pt x="1278858" y="0"/>
                  <a:pt x="1677588" y="398729"/>
                  <a:pt x="1677588" y="890587"/>
                </a:cubicBezTo>
                <a:cubicBezTo>
                  <a:pt x="1677588" y="1382445"/>
                  <a:pt x="1278858" y="1781174"/>
                  <a:pt x="787000" y="1781174"/>
                </a:cubicBezTo>
                <a:cubicBezTo>
                  <a:pt x="732189" y="1781174"/>
                  <a:pt x="678535" y="1776223"/>
                  <a:pt x="626597" y="1765993"/>
                </a:cubicBezTo>
                <a:lnTo>
                  <a:pt x="697839" y="1376035"/>
                </a:lnTo>
                <a:cubicBezTo>
                  <a:pt x="726643" y="1382261"/>
                  <a:pt x="756499" y="1385023"/>
                  <a:pt x="787000" y="1385023"/>
                </a:cubicBezTo>
                <a:cubicBezTo>
                  <a:pt x="1060070" y="1385023"/>
                  <a:pt x="1281437" y="1163656"/>
                  <a:pt x="1281437" y="890587"/>
                </a:cubicBezTo>
                <a:cubicBezTo>
                  <a:pt x="1281437" y="617518"/>
                  <a:pt x="1060070" y="396151"/>
                  <a:pt x="787000" y="396151"/>
                </a:cubicBezTo>
                <a:cubicBezTo>
                  <a:pt x="607932" y="396151"/>
                  <a:pt x="451097" y="491344"/>
                  <a:pt x="365805" y="634778"/>
                </a:cubicBezTo>
                <a:lnTo>
                  <a:pt x="0" y="474180"/>
                </a:lnTo>
                <a:cubicBezTo>
                  <a:pt x="149143" y="192050"/>
                  <a:pt x="445644" y="0"/>
                  <a:pt x="787000" y="0"/>
                </a:cubicBezTo>
                <a:close/>
              </a:path>
            </a:pathLst>
          </a:custGeom>
          <a:solidFill>
            <a:srgbClr val="FCC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同心圆 23"/>
          <p:cNvSpPr/>
          <p:nvPr/>
        </p:nvSpPr>
        <p:spPr>
          <a:xfrm>
            <a:off x="6537296" y="3590536"/>
            <a:ext cx="1738617" cy="1780547"/>
          </a:xfrm>
          <a:custGeom>
            <a:rect l="l" t="t" r="r" b="b"/>
            <a:pathLst>
              <a:path w="1738617" h="1780547">
                <a:moveTo>
                  <a:pt x="1395778" y="192571"/>
                </a:moveTo>
                <a:cubicBezTo>
                  <a:pt x="1605474" y="352610"/>
                  <a:pt x="1738617" y="605736"/>
                  <a:pt x="1738617" y="889960"/>
                </a:cubicBezTo>
                <a:cubicBezTo>
                  <a:pt x="1738617" y="1381818"/>
                  <a:pt x="1339887" y="1780547"/>
                  <a:pt x="848029" y="1780547"/>
                </a:cubicBezTo>
                <a:cubicBezTo>
                  <a:pt x="450966" y="1780547"/>
                  <a:pt x="114592" y="1520700"/>
                  <a:pt x="0" y="1161677"/>
                </a:cubicBezTo>
                <a:lnTo>
                  <a:pt x="379509" y="1040735"/>
                </a:lnTo>
                <a:cubicBezTo>
                  <a:pt x="441213" y="1240422"/>
                  <a:pt x="627808" y="1384396"/>
                  <a:pt x="848029" y="1384396"/>
                </a:cubicBezTo>
                <a:cubicBezTo>
                  <a:pt x="1121099" y="1384396"/>
                  <a:pt x="1342466" y="1163029"/>
                  <a:pt x="1342466" y="889960"/>
                </a:cubicBezTo>
                <a:cubicBezTo>
                  <a:pt x="1342466" y="619018"/>
                  <a:pt x="1124533" y="398975"/>
                  <a:pt x="854391" y="396165"/>
                </a:cubicBezTo>
                <a:lnTo>
                  <a:pt x="854169" y="395296"/>
                </a:lnTo>
                <a:cubicBezTo>
                  <a:pt x="1060433" y="391767"/>
                  <a:pt x="1249447" y="317369"/>
                  <a:pt x="1395778" y="192571"/>
                </a:cubicBezTo>
                <a:close/>
                <a:moveTo>
                  <a:pt x="836286" y="0"/>
                </a:moveTo>
                <a:lnTo>
                  <a:pt x="835328" y="96"/>
                </a:lnTo>
                <a:cubicBezTo>
                  <a:pt x="835230" y="96"/>
                  <a:pt x="835132" y="96"/>
                  <a:pt x="835033" y="66"/>
                </a:cubicBezTo>
                <a:close/>
              </a:path>
            </a:pathLst>
          </a:custGeom>
          <a:solidFill>
            <a:srgbClr val="FCC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同心圆 25"/>
          <p:cNvSpPr/>
          <p:nvPr/>
        </p:nvSpPr>
        <p:spPr>
          <a:xfrm>
            <a:off x="4088086" y="3577208"/>
            <a:ext cx="1300828" cy="1781174"/>
          </a:xfrm>
          <a:custGeom>
            <a:rect l="l" t="t" r="r" b="b"/>
            <a:pathLst>
              <a:path w="1300828" h="1781174">
                <a:moveTo>
                  <a:pt x="890588" y="0"/>
                </a:moveTo>
                <a:cubicBezTo>
                  <a:pt x="956868" y="0"/>
                  <a:pt x="1021457" y="7240"/>
                  <a:pt x="1083481" y="21541"/>
                </a:cubicBezTo>
                <a:lnTo>
                  <a:pt x="978287" y="404992"/>
                </a:lnTo>
                <a:cubicBezTo>
                  <a:pt x="949953" y="398822"/>
                  <a:pt x="920583" y="396151"/>
                  <a:pt x="890588" y="396151"/>
                </a:cubicBezTo>
                <a:cubicBezTo>
                  <a:pt x="617518" y="396151"/>
                  <a:pt x="396151" y="617518"/>
                  <a:pt x="396151" y="890587"/>
                </a:cubicBezTo>
                <a:cubicBezTo>
                  <a:pt x="396151" y="1163656"/>
                  <a:pt x="617518" y="1385023"/>
                  <a:pt x="890588" y="1385023"/>
                </a:cubicBezTo>
                <a:cubicBezTo>
                  <a:pt x="1060183" y="1385023"/>
                  <a:pt x="1209834" y="1299637"/>
                  <a:pt x="1298668" y="1169352"/>
                </a:cubicBezTo>
                <a:lnTo>
                  <a:pt x="1300828" y="1169770"/>
                </a:lnTo>
                <a:cubicBezTo>
                  <a:pt x="1233059" y="1290684"/>
                  <a:pt x="1196975" y="1430616"/>
                  <a:pt x="1196975" y="1578974"/>
                </a:cubicBezTo>
                <a:cubicBezTo>
                  <a:pt x="1196975" y="1627014"/>
                  <a:pt x="1200759" y="1674170"/>
                  <a:pt x="1209147" y="1719986"/>
                </a:cubicBezTo>
                <a:cubicBezTo>
                  <a:pt x="1110852" y="1760289"/>
                  <a:pt x="1003159" y="1781174"/>
                  <a:pt x="890588" y="1781174"/>
                </a:cubicBezTo>
                <a:cubicBezTo>
                  <a:pt x="398730" y="1781174"/>
                  <a:pt x="0" y="1382445"/>
                  <a:pt x="0" y="890587"/>
                </a:cubicBezTo>
                <a:cubicBezTo>
                  <a:pt x="0" y="398729"/>
                  <a:pt x="398730" y="0"/>
                  <a:pt x="890588" y="0"/>
                </a:cubicBezTo>
                <a:close/>
              </a:path>
            </a:pathLst>
          </a:custGeom>
          <a:solidFill>
            <a:srgbClr val="FCC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同心圆 26"/>
          <p:cNvSpPr/>
          <p:nvPr/>
        </p:nvSpPr>
        <p:spPr>
          <a:xfrm>
            <a:off x="4094436" y="2205608"/>
            <a:ext cx="1736816" cy="1573768"/>
          </a:xfrm>
          <a:custGeom>
            <a:rect l="l" t="t" r="r" b="b"/>
            <a:pathLst>
              <a:path w="1736816" h="1573768">
                <a:moveTo>
                  <a:pt x="890588" y="0"/>
                </a:moveTo>
                <a:cubicBezTo>
                  <a:pt x="1285811" y="0"/>
                  <a:pt x="1620905" y="257444"/>
                  <a:pt x="1736816" y="613949"/>
                </a:cubicBezTo>
                <a:lnTo>
                  <a:pt x="1358373" y="737441"/>
                </a:lnTo>
                <a:cubicBezTo>
                  <a:pt x="1295918" y="538981"/>
                  <a:pt x="1109933" y="396151"/>
                  <a:pt x="890588" y="396151"/>
                </a:cubicBezTo>
                <a:cubicBezTo>
                  <a:pt x="617518" y="396151"/>
                  <a:pt x="396151" y="617518"/>
                  <a:pt x="396151" y="890587"/>
                </a:cubicBezTo>
                <a:cubicBezTo>
                  <a:pt x="396151" y="1132575"/>
                  <a:pt x="569993" y="1333961"/>
                  <a:pt x="799753" y="1375866"/>
                </a:cubicBezTo>
                <a:cubicBezTo>
                  <a:pt x="619936" y="1392482"/>
                  <a:pt x="455695" y="1462853"/>
                  <a:pt x="325618" y="1573768"/>
                </a:cubicBezTo>
                <a:cubicBezTo>
                  <a:pt x="125702" y="1413561"/>
                  <a:pt x="0" y="1166754"/>
                  <a:pt x="0" y="890587"/>
                </a:cubicBezTo>
                <a:cubicBezTo>
                  <a:pt x="0" y="398729"/>
                  <a:pt x="398730" y="0"/>
                  <a:pt x="890588" y="0"/>
                </a:cubicBezTo>
                <a:close/>
              </a:path>
            </a:pathLst>
          </a:custGeom>
          <a:solidFill>
            <a:srgbClr val="FCC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同心圆 15"/>
          <p:cNvSpPr/>
          <p:nvPr/>
        </p:nvSpPr>
        <p:spPr>
          <a:xfrm>
            <a:off x="5292346" y="1500759"/>
            <a:ext cx="1770716" cy="1485231"/>
          </a:xfrm>
          <a:custGeom>
            <a:rect l="l" t="t" r="r" b="b"/>
            <a:pathLst>
              <a:path w="1770715" h="1485231">
                <a:moveTo>
                  <a:pt x="446058" y="1125784"/>
                </a:moveTo>
                <a:lnTo>
                  <a:pt x="451115" y="1133041"/>
                </a:lnTo>
                <a:lnTo>
                  <a:pt x="450287" y="1133146"/>
                </a:lnTo>
                <a:cubicBezTo>
                  <a:pt x="449216" y="1130468"/>
                  <a:pt x="447644" y="1128121"/>
                  <a:pt x="446058" y="1125784"/>
                </a:cubicBezTo>
                <a:close/>
                <a:moveTo>
                  <a:pt x="880128" y="0"/>
                </a:moveTo>
                <a:cubicBezTo>
                  <a:pt x="1371986" y="0"/>
                  <a:pt x="1770716" y="398729"/>
                  <a:pt x="1770716" y="890587"/>
                </a:cubicBezTo>
                <a:cubicBezTo>
                  <a:pt x="1770716" y="1120162"/>
                  <a:pt x="1683851" y="1329448"/>
                  <a:pt x="1538826" y="1485231"/>
                </a:cubicBezTo>
                <a:lnTo>
                  <a:pt x="1246977" y="1219325"/>
                </a:lnTo>
                <a:cubicBezTo>
                  <a:pt x="1326832" y="1133043"/>
                  <a:pt x="1374565" y="1017389"/>
                  <a:pt x="1374565" y="890587"/>
                </a:cubicBezTo>
                <a:cubicBezTo>
                  <a:pt x="1374565" y="617518"/>
                  <a:pt x="1153198" y="396151"/>
                  <a:pt x="880128" y="396151"/>
                </a:cubicBezTo>
                <a:cubicBezTo>
                  <a:pt x="607058" y="396151"/>
                  <a:pt x="385691" y="617518"/>
                  <a:pt x="385691" y="890587"/>
                </a:cubicBezTo>
                <a:cubicBezTo>
                  <a:pt x="385691" y="972988"/>
                  <a:pt x="405848" y="1050681"/>
                  <a:pt x="441772" y="1118796"/>
                </a:cubicBezTo>
                <a:cubicBezTo>
                  <a:pt x="340166" y="954334"/>
                  <a:pt x="184693" y="827373"/>
                  <a:pt x="0" y="761122"/>
                </a:cubicBezTo>
                <a:cubicBezTo>
                  <a:pt x="61669" y="330541"/>
                  <a:pt x="432298" y="0"/>
                  <a:pt x="880128" y="0"/>
                </a:cubicBezTo>
                <a:close/>
              </a:path>
            </a:pathLst>
          </a:custGeom>
          <a:solidFill>
            <a:srgbClr val="FCC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同心圆 30"/>
          <p:cNvSpPr/>
          <p:nvPr/>
        </p:nvSpPr>
        <p:spPr>
          <a:xfrm>
            <a:off x="5285061" y="4558779"/>
            <a:ext cx="1776994" cy="1492753"/>
          </a:xfrm>
          <a:custGeom>
            <a:rect l="l" t="t" r="r" b="b"/>
            <a:pathLst>
              <a:path w="1776994" h="1492753">
                <a:moveTo>
                  <a:pt x="232783" y="0"/>
                </a:moveTo>
                <a:lnTo>
                  <a:pt x="532710" y="276403"/>
                </a:lnTo>
                <a:cubicBezTo>
                  <a:pt x="455262" y="360918"/>
                  <a:pt x="409121" y="473772"/>
                  <a:pt x="409121" y="597403"/>
                </a:cubicBezTo>
                <a:cubicBezTo>
                  <a:pt x="409121" y="865940"/>
                  <a:pt x="626813" y="1083632"/>
                  <a:pt x="895350" y="1083632"/>
                </a:cubicBezTo>
                <a:cubicBezTo>
                  <a:pt x="1163887" y="1083632"/>
                  <a:pt x="1381579" y="865940"/>
                  <a:pt x="1381579" y="597403"/>
                </a:cubicBezTo>
                <a:cubicBezTo>
                  <a:pt x="1381579" y="514051"/>
                  <a:pt x="1360606" y="435597"/>
                  <a:pt x="1322538" y="367749"/>
                </a:cubicBezTo>
                <a:lnTo>
                  <a:pt x="1327298" y="366465"/>
                </a:lnTo>
                <a:cubicBezTo>
                  <a:pt x="1428055" y="540534"/>
                  <a:pt x="1586562" y="676693"/>
                  <a:pt x="1776994" y="748466"/>
                </a:cubicBezTo>
                <a:cubicBezTo>
                  <a:pt x="1706115" y="1171104"/>
                  <a:pt x="1338295" y="1492753"/>
                  <a:pt x="895350" y="1492753"/>
                </a:cubicBezTo>
                <a:cubicBezTo>
                  <a:pt x="400862" y="1492753"/>
                  <a:pt x="0" y="1091891"/>
                  <a:pt x="0" y="597403"/>
                </a:cubicBezTo>
                <a:cubicBezTo>
                  <a:pt x="0" y="366798"/>
                  <a:pt x="87181" y="156554"/>
                  <a:pt x="232783" y="0"/>
                </a:cubicBezTo>
                <a:close/>
              </a:path>
            </a:pathLst>
          </a:custGeom>
          <a:solidFill>
            <a:srgbClr val="FCC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8" name="Picture 18" descr="C:\Users\Administrator\Desktop\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3" r="7754"/>
          <a:stretch>
            <a:fillRect/>
          </a:stretch>
        </p:blipFill>
        <p:spPr bwMode="auto">
          <a:xfrm rot="2520000">
            <a:off x="6410073" y="2736796"/>
            <a:ext cx="655245" cy="14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C:\Users\Administrator\Desktop\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3" r="7754"/>
          <a:stretch>
            <a:fillRect/>
          </a:stretch>
        </p:blipFill>
        <p:spPr bwMode="auto">
          <a:xfrm rot="6000000">
            <a:off x="6989100" y="3716328"/>
            <a:ext cx="655245" cy="14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C:\Users\Administrator\Desktop\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3" r="7754"/>
          <a:stretch>
            <a:fillRect/>
          </a:stretch>
        </p:blipFill>
        <p:spPr bwMode="auto">
          <a:xfrm rot="9720000">
            <a:off x="6436832" y="4679032"/>
            <a:ext cx="655245" cy="14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C:\Users\Administrator\Desktop\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3" r="7754"/>
          <a:stretch>
            <a:fillRect/>
          </a:stretch>
        </p:blipFill>
        <p:spPr bwMode="auto">
          <a:xfrm rot="13320000">
            <a:off x="5288494" y="4671889"/>
            <a:ext cx="655245" cy="14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C:\Users\Administrator\Desktop\5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3" r="7754"/>
          <a:stretch>
            <a:fillRect/>
          </a:stretch>
        </p:blipFill>
        <p:spPr bwMode="auto">
          <a:xfrm rot="17100000">
            <a:off x="4728900" y="3688432"/>
            <a:ext cx="655245" cy="14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C:\Users\Administrator\Desktop\5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3" r="7754"/>
          <a:stretch>
            <a:fillRect/>
          </a:stretch>
        </p:blipFill>
        <p:spPr bwMode="auto">
          <a:xfrm rot="9720000" flipV="1">
            <a:off x="5283982" y="2786585"/>
            <a:ext cx="655245" cy="10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7142901" y="4257297"/>
            <a:ext cx="469990" cy="427672"/>
            <a:chOff x="6992860" y="3594071"/>
            <a:chExt cx="469990" cy="427672"/>
          </a:xfrm>
          <a:solidFill>
            <a:srgbClr val="595959"/>
          </a:solidFill>
          <a:effectLst>
            <a:reflection blurRad="6350" stA="52000" endA="300" endPos="35000" dir="5400000" sy="-100000" algn="bl" rotWithShape="0"/>
          </a:effectLst>
        </p:grpSpPr>
        <p:sp>
          <p:nvSpPr>
            <p:cNvPr id="15" name="Freeform 6"/>
            <p:cNvSpPr/>
            <p:nvPr/>
          </p:nvSpPr>
          <p:spPr bwMode="auto">
            <a:xfrm>
              <a:off x="6992860" y="3737229"/>
              <a:ext cx="355643" cy="284514"/>
            </a:xfrm>
            <a:custGeom>
              <a:gdLst>
                <a:gd name="T0" fmla="*/ 109 w 167"/>
                <a:gd name="T1" fmla="*/ 62 h 134"/>
                <a:gd name="T2" fmla="*/ 77 w 167"/>
                <a:gd name="T3" fmla="*/ 84 h 134"/>
                <a:gd name="T4" fmla="*/ 77 w 167"/>
                <a:gd name="T5" fmla="*/ 50 h 134"/>
                <a:gd name="T6" fmla="*/ 42 w 167"/>
                <a:gd name="T7" fmla="*/ 0 h 134"/>
                <a:gd name="T8" fmla="*/ 0 w 167"/>
                <a:gd name="T9" fmla="*/ 49 h 134"/>
                <a:gd name="T10" fmla="*/ 84 w 167"/>
                <a:gd name="T11" fmla="*/ 106 h 134"/>
                <a:gd name="T12" fmla="*/ 110 w 167"/>
                <a:gd name="T13" fmla="*/ 104 h 134"/>
                <a:gd name="T14" fmla="*/ 140 w 167"/>
                <a:gd name="T15" fmla="*/ 134 h 134"/>
                <a:gd name="T16" fmla="*/ 132 w 167"/>
                <a:gd name="T17" fmla="*/ 96 h 134"/>
                <a:gd name="T18" fmla="*/ 167 w 167"/>
                <a:gd name="T19" fmla="*/ 59 h 134"/>
                <a:gd name="T20" fmla="*/ 133 w 167"/>
                <a:gd name="T21" fmla="*/ 64 h 134"/>
                <a:gd name="T22" fmla="*/ 109 w 167"/>
                <a:gd name="T23" fmla="*/ 62 h 1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34">
                  <a:moveTo>
                    <a:pt x="109" y="62"/>
                  </a:moveTo>
                  <a:cubicBezTo>
                    <a:pt x="105" y="64"/>
                    <a:pt x="77" y="84"/>
                    <a:pt x="77" y="84"/>
                  </a:cubicBezTo>
                  <a:cubicBezTo>
                    <a:pt x="77" y="84"/>
                    <a:pt x="77" y="56"/>
                    <a:pt x="77" y="50"/>
                  </a:cubicBezTo>
                  <a:cubicBezTo>
                    <a:pt x="55" y="38"/>
                    <a:pt x="42" y="20"/>
                    <a:pt x="42" y="0"/>
                  </a:cubicBezTo>
                  <a:cubicBezTo>
                    <a:pt x="17" y="10"/>
                    <a:pt x="0" y="28"/>
                    <a:pt x="0" y="49"/>
                  </a:cubicBezTo>
                  <a:cubicBezTo>
                    <a:pt x="0" y="81"/>
                    <a:pt x="38" y="106"/>
                    <a:pt x="84" y="106"/>
                  </a:cubicBezTo>
                  <a:cubicBezTo>
                    <a:pt x="93" y="106"/>
                    <a:pt x="102" y="105"/>
                    <a:pt x="110" y="104"/>
                  </a:cubicBezTo>
                  <a:cubicBezTo>
                    <a:pt x="140" y="134"/>
                    <a:pt x="140" y="134"/>
                    <a:pt x="140" y="134"/>
                  </a:cubicBezTo>
                  <a:cubicBezTo>
                    <a:pt x="132" y="96"/>
                    <a:pt x="132" y="96"/>
                    <a:pt x="132" y="96"/>
                  </a:cubicBezTo>
                  <a:cubicBezTo>
                    <a:pt x="150" y="88"/>
                    <a:pt x="163" y="75"/>
                    <a:pt x="167" y="59"/>
                  </a:cubicBezTo>
                  <a:cubicBezTo>
                    <a:pt x="156" y="62"/>
                    <a:pt x="145" y="64"/>
                    <a:pt x="133" y="64"/>
                  </a:cubicBezTo>
                  <a:cubicBezTo>
                    <a:pt x="125" y="64"/>
                    <a:pt x="117" y="63"/>
                    <a:pt x="109" y="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7108107" y="3594071"/>
              <a:ext cx="354743" cy="272810"/>
            </a:xfrm>
            <a:custGeom>
              <a:gdLst>
                <a:gd name="T0" fmla="*/ 84 w 167"/>
                <a:gd name="T1" fmla="*/ 0 h 128"/>
                <a:gd name="T2" fmla="*/ 0 w 167"/>
                <a:gd name="T3" fmla="*/ 58 h 128"/>
                <a:gd name="T4" fmla="*/ 36 w 167"/>
                <a:gd name="T5" fmla="*/ 105 h 128"/>
                <a:gd name="T6" fmla="*/ 35 w 167"/>
                <a:gd name="T7" fmla="*/ 128 h 128"/>
                <a:gd name="T8" fmla="*/ 58 w 167"/>
                <a:gd name="T9" fmla="*/ 112 h 128"/>
                <a:gd name="T10" fmla="*/ 84 w 167"/>
                <a:gd name="T11" fmla="*/ 115 h 128"/>
                <a:gd name="T12" fmla="*/ 167 w 167"/>
                <a:gd name="T13" fmla="*/ 58 h 128"/>
                <a:gd name="T14" fmla="*/ 84 w 167"/>
                <a:gd name="T15" fmla="*/ 0 h 1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128">
                  <a:moveTo>
                    <a:pt x="84" y="0"/>
                  </a:moveTo>
                  <a:cubicBezTo>
                    <a:pt x="37" y="0"/>
                    <a:pt x="0" y="26"/>
                    <a:pt x="0" y="58"/>
                  </a:cubicBezTo>
                  <a:cubicBezTo>
                    <a:pt x="0" y="77"/>
                    <a:pt x="14" y="94"/>
                    <a:pt x="36" y="105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58" y="112"/>
                    <a:pt x="58" y="112"/>
                    <a:pt x="58" y="112"/>
                  </a:cubicBezTo>
                  <a:cubicBezTo>
                    <a:pt x="66" y="114"/>
                    <a:pt x="75" y="115"/>
                    <a:pt x="84" y="115"/>
                  </a:cubicBezTo>
                  <a:cubicBezTo>
                    <a:pt x="130" y="115"/>
                    <a:pt x="167" y="89"/>
                    <a:pt x="167" y="58"/>
                  </a:cubicBezTo>
                  <a:cubicBezTo>
                    <a:pt x="167" y="26"/>
                    <a:pt x="130" y="0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726623" y="4257297"/>
            <a:ext cx="485818" cy="286698"/>
            <a:chOff x="6421689" y="4243477"/>
            <a:chExt cx="485818" cy="286698"/>
          </a:xfrm>
          <a:solidFill>
            <a:srgbClr val="595959"/>
          </a:solidFill>
          <a:effectLst>
            <a:reflection blurRad="6350" stA="52000" endA="300" endPos="35000" dir="5400000" sy="-100000" algn="bl" rotWithShape="0"/>
          </a:effectLst>
        </p:grpSpPr>
        <p:sp>
          <p:nvSpPr>
            <p:cNvPr id="18" name="Freeform 12"/>
            <p:cNvSpPr/>
            <p:nvPr/>
          </p:nvSpPr>
          <p:spPr bwMode="auto">
            <a:xfrm>
              <a:off x="6421689" y="4243477"/>
              <a:ext cx="407327" cy="286698"/>
            </a:xfrm>
            <a:custGeom>
              <a:gdLst>
                <a:gd name="T0" fmla="*/ 192 w 209"/>
                <a:gd name="T1" fmla="*/ 104 h 147"/>
                <a:gd name="T2" fmla="*/ 166 w 209"/>
                <a:gd name="T3" fmla="*/ 130 h 147"/>
                <a:gd name="T4" fmla="*/ 103 w 209"/>
                <a:gd name="T5" fmla="*/ 130 h 147"/>
                <a:gd name="T6" fmla="*/ 77 w 209"/>
                <a:gd name="T7" fmla="*/ 104 h 147"/>
                <a:gd name="T8" fmla="*/ 77 w 209"/>
                <a:gd name="T9" fmla="*/ 44 h 147"/>
                <a:gd name="T10" fmla="*/ 103 w 209"/>
                <a:gd name="T11" fmla="*/ 18 h 147"/>
                <a:gd name="T12" fmla="*/ 166 w 209"/>
                <a:gd name="T13" fmla="*/ 18 h 147"/>
                <a:gd name="T14" fmla="*/ 192 w 209"/>
                <a:gd name="T15" fmla="*/ 44 h 147"/>
                <a:gd name="T16" fmla="*/ 192 w 209"/>
                <a:gd name="T17" fmla="*/ 51 h 147"/>
                <a:gd name="T18" fmla="*/ 209 w 209"/>
                <a:gd name="T19" fmla="*/ 51 h 147"/>
                <a:gd name="T20" fmla="*/ 209 w 209"/>
                <a:gd name="T21" fmla="*/ 44 h 147"/>
                <a:gd name="T22" fmla="*/ 166 w 209"/>
                <a:gd name="T23" fmla="*/ 0 h 147"/>
                <a:gd name="T24" fmla="*/ 103 w 209"/>
                <a:gd name="T25" fmla="*/ 0 h 147"/>
                <a:gd name="T26" fmla="*/ 60 w 209"/>
                <a:gd name="T27" fmla="*/ 44 h 147"/>
                <a:gd name="T28" fmla="*/ 60 w 209"/>
                <a:gd name="T29" fmla="*/ 65 h 147"/>
                <a:gd name="T30" fmla="*/ 34 w 209"/>
                <a:gd name="T31" fmla="*/ 65 h 147"/>
                <a:gd name="T32" fmla="*/ 45 w 209"/>
                <a:gd name="T33" fmla="*/ 54 h 147"/>
                <a:gd name="T34" fmla="*/ 33 w 209"/>
                <a:gd name="T35" fmla="*/ 41 h 147"/>
                <a:gd name="T36" fmla="*/ 7 w 209"/>
                <a:gd name="T37" fmla="*/ 68 h 147"/>
                <a:gd name="T38" fmla="*/ 7 w 209"/>
                <a:gd name="T39" fmla="*/ 68 h 147"/>
                <a:gd name="T40" fmla="*/ 0 w 209"/>
                <a:gd name="T41" fmla="*/ 74 h 147"/>
                <a:gd name="T42" fmla="*/ 33 w 209"/>
                <a:gd name="T43" fmla="*/ 106 h 147"/>
                <a:gd name="T44" fmla="*/ 45 w 209"/>
                <a:gd name="T45" fmla="*/ 94 h 147"/>
                <a:gd name="T46" fmla="*/ 34 w 209"/>
                <a:gd name="T47" fmla="*/ 83 h 147"/>
                <a:gd name="T48" fmla="*/ 60 w 209"/>
                <a:gd name="T49" fmla="*/ 83 h 147"/>
                <a:gd name="T50" fmla="*/ 60 w 209"/>
                <a:gd name="T51" fmla="*/ 104 h 147"/>
                <a:gd name="T52" fmla="*/ 103 w 209"/>
                <a:gd name="T53" fmla="*/ 147 h 147"/>
                <a:gd name="T54" fmla="*/ 166 w 209"/>
                <a:gd name="T55" fmla="*/ 147 h 147"/>
                <a:gd name="T56" fmla="*/ 209 w 209"/>
                <a:gd name="T57" fmla="*/ 104 h 147"/>
                <a:gd name="T58" fmla="*/ 209 w 209"/>
                <a:gd name="T59" fmla="*/ 96 h 147"/>
                <a:gd name="T60" fmla="*/ 192 w 209"/>
                <a:gd name="T61" fmla="*/ 96 h 147"/>
                <a:gd name="T62" fmla="*/ 192 w 209"/>
                <a:gd name="T63" fmla="*/ 104 h 1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9" h="147">
                  <a:moveTo>
                    <a:pt x="192" y="104"/>
                  </a:moveTo>
                  <a:cubicBezTo>
                    <a:pt x="192" y="118"/>
                    <a:pt x="180" y="130"/>
                    <a:pt x="166" y="130"/>
                  </a:cubicBezTo>
                  <a:cubicBezTo>
                    <a:pt x="103" y="130"/>
                    <a:pt x="103" y="130"/>
                    <a:pt x="103" y="130"/>
                  </a:cubicBezTo>
                  <a:cubicBezTo>
                    <a:pt x="89" y="130"/>
                    <a:pt x="77" y="118"/>
                    <a:pt x="77" y="104"/>
                  </a:cubicBezTo>
                  <a:cubicBezTo>
                    <a:pt x="77" y="44"/>
                    <a:pt x="77" y="44"/>
                    <a:pt x="77" y="44"/>
                  </a:cubicBezTo>
                  <a:cubicBezTo>
                    <a:pt x="77" y="29"/>
                    <a:pt x="89" y="18"/>
                    <a:pt x="103" y="18"/>
                  </a:cubicBezTo>
                  <a:cubicBezTo>
                    <a:pt x="166" y="18"/>
                    <a:pt x="166" y="18"/>
                    <a:pt x="166" y="18"/>
                  </a:cubicBezTo>
                  <a:cubicBezTo>
                    <a:pt x="180" y="18"/>
                    <a:pt x="192" y="29"/>
                    <a:pt x="192" y="44"/>
                  </a:cubicBezTo>
                  <a:cubicBezTo>
                    <a:pt x="192" y="51"/>
                    <a:pt x="192" y="51"/>
                    <a:pt x="192" y="51"/>
                  </a:cubicBezTo>
                  <a:cubicBezTo>
                    <a:pt x="209" y="51"/>
                    <a:pt x="209" y="51"/>
                    <a:pt x="209" y="51"/>
                  </a:cubicBezTo>
                  <a:cubicBezTo>
                    <a:pt x="209" y="44"/>
                    <a:pt x="209" y="44"/>
                    <a:pt x="209" y="44"/>
                  </a:cubicBezTo>
                  <a:cubicBezTo>
                    <a:pt x="209" y="20"/>
                    <a:pt x="189" y="0"/>
                    <a:pt x="166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79" y="0"/>
                    <a:pt x="60" y="20"/>
                    <a:pt x="60" y="44"/>
                  </a:cubicBezTo>
                  <a:cubicBezTo>
                    <a:pt x="60" y="65"/>
                    <a:pt x="60" y="65"/>
                    <a:pt x="60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45" y="94"/>
                    <a:pt x="45" y="94"/>
                    <a:pt x="45" y="94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28"/>
                    <a:pt x="79" y="147"/>
                    <a:pt x="103" y="147"/>
                  </a:cubicBezTo>
                  <a:cubicBezTo>
                    <a:pt x="166" y="147"/>
                    <a:pt x="166" y="147"/>
                    <a:pt x="166" y="147"/>
                  </a:cubicBezTo>
                  <a:cubicBezTo>
                    <a:pt x="189" y="147"/>
                    <a:pt x="209" y="128"/>
                    <a:pt x="209" y="104"/>
                  </a:cubicBezTo>
                  <a:cubicBezTo>
                    <a:pt x="209" y="96"/>
                    <a:pt x="209" y="96"/>
                    <a:pt x="209" y="96"/>
                  </a:cubicBezTo>
                  <a:cubicBezTo>
                    <a:pt x="192" y="96"/>
                    <a:pt x="192" y="96"/>
                    <a:pt x="192" y="96"/>
                  </a:cubicBezTo>
                  <a:lnTo>
                    <a:pt x="192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3"/>
            <p:cNvSpPr/>
            <p:nvPr/>
          </p:nvSpPr>
          <p:spPr bwMode="auto">
            <a:xfrm>
              <a:off x="6682775" y="4323620"/>
              <a:ext cx="224732" cy="126412"/>
            </a:xfrm>
            <a:custGeom>
              <a:gdLst>
                <a:gd name="T0" fmla="*/ 78 w 272"/>
                <a:gd name="T1" fmla="*/ 56 h 153"/>
                <a:gd name="T2" fmla="*/ 107 w 272"/>
                <a:gd name="T3" fmla="*/ 30 h 153"/>
                <a:gd name="T4" fmla="*/ 78 w 272"/>
                <a:gd name="T5" fmla="*/ 0 h 153"/>
                <a:gd name="T6" fmla="*/ 14 w 272"/>
                <a:gd name="T7" fmla="*/ 63 h 153"/>
                <a:gd name="T8" fmla="*/ 0 w 272"/>
                <a:gd name="T9" fmla="*/ 78 h 153"/>
                <a:gd name="T10" fmla="*/ 78 w 272"/>
                <a:gd name="T11" fmla="*/ 153 h 153"/>
                <a:gd name="T12" fmla="*/ 107 w 272"/>
                <a:gd name="T13" fmla="*/ 125 h 153"/>
                <a:gd name="T14" fmla="*/ 78 w 272"/>
                <a:gd name="T15" fmla="*/ 99 h 153"/>
                <a:gd name="T16" fmla="*/ 272 w 272"/>
                <a:gd name="T17" fmla="*/ 99 h 153"/>
                <a:gd name="T18" fmla="*/ 272 w 272"/>
                <a:gd name="T19" fmla="*/ 56 h 153"/>
                <a:gd name="T20" fmla="*/ 78 w 272"/>
                <a:gd name="T21" fmla="*/ 56 h 1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2" h="153">
                  <a:moveTo>
                    <a:pt x="78" y="56"/>
                  </a:moveTo>
                  <a:lnTo>
                    <a:pt x="107" y="30"/>
                  </a:lnTo>
                  <a:lnTo>
                    <a:pt x="78" y="0"/>
                  </a:lnTo>
                  <a:lnTo>
                    <a:pt x="14" y="63"/>
                  </a:lnTo>
                  <a:lnTo>
                    <a:pt x="0" y="78"/>
                  </a:lnTo>
                  <a:lnTo>
                    <a:pt x="78" y="153"/>
                  </a:lnTo>
                  <a:lnTo>
                    <a:pt x="107" y="125"/>
                  </a:lnTo>
                  <a:lnTo>
                    <a:pt x="78" y="99"/>
                  </a:lnTo>
                  <a:lnTo>
                    <a:pt x="272" y="99"/>
                  </a:lnTo>
                  <a:lnTo>
                    <a:pt x="272" y="56"/>
                  </a:lnTo>
                  <a:lnTo>
                    <a:pt x="78" y="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029380" y="4888171"/>
            <a:ext cx="340274" cy="350836"/>
            <a:chOff x="7051523" y="2585959"/>
            <a:chExt cx="340274" cy="350836"/>
          </a:xfrm>
          <a:solidFill>
            <a:srgbClr val="595959"/>
          </a:solidFill>
          <a:effectLst>
            <a:reflection blurRad="6350" stA="52000" endA="300" endPos="35000" dir="5400000" sy="-100000" algn="bl" rotWithShape="0"/>
          </a:effectLst>
        </p:grpSpPr>
        <p:sp>
          <p:nvSpPr>
            <p:cNvPr id="21" name="Freeform 11"/>
            <p:cNvSpPr>
              <a:spLocks noEditPoints="1"/>
            </p:cNvSpPr>
            <p:nvPr/>
          </p:nvSpPr>
          <p:spPr bwMode="auto">
            <a:xfrm>
              <a:off x="7051523" y="2585959"/>
              <a:ext cx="340274" cy="350836"/>
            </a:xfrm>
            <a:custGeom>
              <a:gdLst>
                <a:gd name="T0" fmla="*/ 74 w 191"/>
                <a:gd name="T1" fmla="*/ 6 h 197"/>
                <a:gd name="T2" fmla="*/ 0 w 191"/>
                <a:gd name="T3" fmla="*/ 98 h 197"/>
                <a:gd name="T4" fmla="*/ 28 w 191"/>
                <a:gd name="T5" fmla="*/ 166 h 197"/>
                <a:gd name="T6" fmla="*/ 37 w 191"/>
                <a:gd name="T7" fmla="*/ 173 h 197"/>
                <a:gd name="T8" fmla="*/ 28 w 191"/>
                <a:gd name="T9" fmla="*/ 197 h 197"/>
                <a:gd name="T10" fmla="*/ 96 w 191"/>
                <a:gd name="T11" fmla="*/ 188 h 197"/>
                <a:gd name="T12" fmla="*/ 50 w 191"/>
                <a:gd name="T13" fmla="*/ 138 h 197"/>
                <a:gd name="T14" fmla="*/ 41 w 191"/>
                <a:gd name="T15" fmla="*/ 162 h 197"/>
                <a:gd name="T16" fmla="*/ 36 w 191"/>
                <a:gd name="T17" fmla="*/ 158 h 197"/>
                <a:gd name="T18" fmla="*/ 12 w 191"/>
                <a:gd name="T19" fmla="*/ 98 h 197"/>
                <a:gd name="T20" fmla="*/ 77 w 191"/>
                <a:gd name="T21" fmla="*/ 17 h 197"/>
                <a:gd name="T22" fmla="*/ 74 w 191"/>
                <a:gd name="T23" fmla="*/ 6 h 197"/>
                <a:gd name="T24" fmla="*/ 164 w 191"/>
                <a:gd name="T25" fmla="*/ 0 h 197"/>
                <a:gd name="T26" fmla="*/ 96 w 191"/>
                <a:gd name="T27" fmla="*/ 9 h 197"/>
                <a:gd name="T28" fmla="*/ 142 w 191"/>
                <a:gd name="T29" fmla="*/ 59 h 197"/>
                <a:gd name="T30" fmla="*/ 151 w 191"/>
                <a:gd name="T31" fmla="*/ 35 h 197"/>
                <a:gd name="T32" fmla="*/ 180 w 191"/>
                <a:gd name="T33" fmla="*/ 98 h 197"/>
                <a:gd name="T34" fmla="*/ 155 w 191"/>
                <a:gd name="T35" fmla="*/ 158 h 197"/>
                <a:gd name="T36" fmla="*/ 115 w 191"/>
                <a:gd name="T37" fmla="*/ 180 h 197"/>
                <a:gd name="T38" fmla="*/ 117 w 191"/>
                <a:gd name="T39" fmla="*/ 191 h 197"/>
                <a:gd name="T40" fmla="*/ 163 w 191"/>
                <a:gd name="T41" fmla="*/ 166 h 197"/>
                <a:gd name="T42" fmla="*/ 191 w 191"/>
                <a:gd name="T43" fmla="*/ 98 h 197"/>
                <a:gd name="T44" fmla="*/ 155 w 191"/>
                <a:gd name="T45" fmla="*/ 24 h 197"/>
                <a:gd name="T46" fmla="*/ 164 w 191"/>
                <a:gd name="T47" fmla="*/ 0 h 1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91" h="197">
                  <a:moveTo>
                    <a:pt x="74" y="6"/>
                  </a:moveTo>
                  <a:cubicBezTo>
                    <a:pt x="32" y="15"/>
                    <a:pt x="0" y="53"/>
                    <a:pt x="0" y="98"/>
                  </a:cubicBezTo>
                  <a:cubicBezTo>
                    <a:pt x="0" y="124"/>
                    <a:pt x="10" y="148"/>
                    <a:pt x="28" y="166"/>
                  </a:cubicBezTo>
                  <a:cubicBezTo>
                    <a:pt x="31" y="169"/>
                    <a:pt x="34" y="171"/>
                    <a:pt x="37" y="173"/>
                  </a:cubicBezTo>
                  <a:cubicBezTo>
                    <a:pt x="28" y="197"/>
                    <a:pt x="28" y="197"/>
                    <a:pt x="28" y="197"/>
                  </a:cubicBezTo>
                  <a:cubicBezTo>
                    <a:pt x="96" y="188"/>
                    <a:pt x="96" y="188"/>
                    <a:pt x="96" y="188"/>
                  </a:cubicBezTo>
                  <a:cubicBezTo>
                    <a:pt x="50" y="138"/>
                    <a:pt x="50" y="138"/>
                    <a:pt x="50" y="138"/>
                  </a:cubicBezTo>
                  <a:cubicBezTo>
                    <a:pt x="41" y="162"/>
                    <a:pt x="41" y="162"/>
                    <a:pt x="41" y="162"/>
                  </a:cubicBezTo>
                  <a:cubicBezTo>
                    <a:pt x="39" y="161"/>
                    <a:pt x="38" y="159"/>
                    <a:pt x="36" y="158"/>
                  </a:cubicBezTo>
                  <a:cubicBezTo>
                    <a:pt x="20" y="142"/>
                    <a:pt x="12" y="121"/>
                    <a:pt x="12" y="98"/>
                  </a:cubicBezTo>
                  <a:cubicBezTo>
                    <a:pt x="12" y="59"/>
                    <a:pt x="40" y="25"/>
                    <a:pt x="77" y="17"/>
                  </a:cubicBezTo>
                  <a:cubicBezTo>
                    <a:pt x="74" y="6"/>
                    <a:pt x="74" y="6"/>
                    <a:pt x="74" y="6"/>
                  </a:cubicBezTo>
                  <a:moveTo>
                    <a:pt x="164" y="0"/>
                  </a:moveTo>
                  <a:cubicBezTo>
                    <a:pt x="96" y="9"/>
                    <a:pt x="96" y="9"/>
                    <a:pt x="96" y="9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151" y="35"/>
                    <a:pt x="151" y="35"/>
                    <a:pt x="151" y="35"/>
                  </a:cubicBezTo>
                  <a:cubicBezTo>
                    <a:pt x="169" y="50"/>
                    <a:pt x="180" y="73"/>
                    <a:pt x="180" y="98"/>
                  </a:cubicBezTo>
                  <a:cubicBezTo>
                    <a:pt x="180" y="121"/>
                    <a:pt x="171" y="142"/>
                    <a:pt x="155" y="158"/>
                  </a:cubicBezTo>
                  <a:cubicBezTo>
                    <a:pt x="144" y="169"/>
                    <a:pt x="130" y="177"/>
                    <a:pt x="115" y="180"/>
                  </a:cubicBezTo>
                  <a:cubicBezTo>
                    <a:pt x="117" y="191"/>
                    <a:pt x="117" y="191"/>
                    <a:pt x="117" y="191"/>
                  </a:cubicBezTo>
                  <a:cubicBezTo>
                    <a:pt x="135" y="187"/>
                    <a:pt x="150" y="179"/>
                    <a:pt x="163" y="166"/>
                  </a:cubicBezTo>
                  <a:cubicBezTo>
                    <a:pt x="181" y="148"/>
                    <a:pt x="191" y="124"/>
                    <a:pt x="191" y="98"/>
                  </a:cubicBezTo>
                  <a:cubicBezTo>
                    <a:pt x="191" y="68"/>
                    <a:pt x="177" y="41"/>
                    <a:pt x="155" y="24"/>
                  </a:cubicBezTo>
                  <a:cubicBezTo>
                    <a:pt x="164" y="0"/>
                    <a:pt x="164" y="0"/>
                    <a:pt x="16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Oval 10"/>
            <p:cNvSpPr>
              <a:spLocks noChangeArrowheads="1"/>
            </p:cNvSpPr>
            <p:nvPr/>
          </p:nvSpPr>
          <p:spPr bwMode="auto">
            <a:xfrm>
              <a:off x="7176013" y="2714222"/>
              <a:ext cx="92802" cy="94311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129093" y="2855074"/>
            <a:ext cx="483798" cy="482242"/>
            <a:chOff x="6154538" y="2162151"/>
            <a:chExt cx="483798" cy="482242"/>
          </a:xfrm>
          <a:solidFill>
            <a:srgbClr val="595959"/>
          </a:solidFill>
          <a:effectLst>
            <a:reflection blurRad="6350" stA="52000" endA="300" endPos="35000" dir="5400000" sy="-100000" algn="bl" rotWithShape="0"/>
          </a:effectLst>
        </p:grpSpPr>
        <p:sp>
          <p:nvSpPr>
            <p:cNvPr id="24" name="Freeform 18"/>
            <p:cNvSpPr/>
            <p:nvPr/>
          </p:nvSpPr>
          <p:spPr bwMode="auto">
            <a:xfrm>
              <a:off x="6266543" y="2162151"/>
              <a:ext cx="261344" cy="314235"/>
            </a:xfrm>
            <a:custGeom>
              <a:gdLst>
                <a:gd name="T0" fmla="*/ 120 w 120"/>
                <a:gd name="T1" fmla="*/ 0 h 145"/>
                <a:gd name="T2" fmla="*/ 60 w 120"/>
                <a:gd name="T3" fmla="*/ 0 h 145"/>
                <a:gd name="T4" fmla="*/ 0 w 120"/>
                <a:gd name="T5" fmla="*/ 0 h 145"/>
                <a:gd name="T6" fmla="*/ 60 w 120"/>
                <a:gd name="T7" fmla="*/ 145 h 145"/>
                <a:gd name="T8" fmla="*/ 120 w 120"/>
                <a:gd name="T9" fmla="*/ 0 h 1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145">
                  <a:moveTo>
                    <a:pt x="120" y="0"/>
                  </a:moveTo>
                  <a:cubicBezTo>
                    <a:pt x="120" y="0"/>
                    <a:pt x="80" y="0"/>
                    <a:pt x="60" y="0"/>
                  </a:cubicBezTo>
                  <a:cubicBezTo>
                    <a:pt x="40" y="0"/>
                    <a:pt x="0" y="0"/>
                    <a:pt x="0" y="0"/>
                  </a:cubicBezTo>
                  <a:cubicBezTo>
                    <a:pt x="0" y="34"/>
                    <a:pt x="9" y="133"/>
                    <a:pt x="60" y="145"/>
                  </a:cubicBezTo>
                  <a:cubicBezTo>
                    <a:pt x="111" y="133"/>
                    <a:pt x="120" y="34"/>
                    <a:pt x="1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9"/>
            <p:cNvSpPr>
              <a:spLocks noEditPoints="1"/>
            </p:cNvSpPr>
            <p:nvPr/>
          </p:nvSpPr>
          <p:spPr bwMode="auto">
            <a:xfrm>
              <a:off x="6154538" y="2165262"/>
              <a:ext cx="483798" cy="479131"/>
            </a:xfrm>
            <a:custGeom>
              <a:gdLst>
                <a:gd name="T0" fmla="*/ 83 w 222"/>
                <a:gd name="T1" fmla="*/ 193 h 220"/>
                <a:gd name="T2" fmla="*/ 139 w 222"/>
                <a:gd name="T3" fmla="*/ 220 h 220"/>
                <a:gd name="T4" fmla="*/ 117 w 222"/>
                <a:gd name="T5" fmla="*/ 169 h 220"/>
                <a:gd name="T6" fmla="*/ 105 w 222"/>
                <a:gd name="T7" fmla="*/ 169 h 220"/>
                <a:gd name="T8" fmla="*/ 97 w 222"/>
                <a:gd name="T9" fmla="*/ 180 h 220"/>
                <a:gd name="T10" fmla="*/ 125 w 222"/>
                <a:gd name="T11" fmla="*/ 189 h 220"/>
                <a:gd name="T12" fmla="*/ 117 w 222"/>
                <a:gd name="T13" fmla="*/ 180 h 220"/>
                <a:gd name="T14" fmla="*/ 125 w 222"/>
                <a:gd name="T15" fmla="*/ 143 h 220"/>
                <a:gd name="T16" fmla="*/ 111 w 222"/>
                <a:gd name="T17" fmla="*/ 148 h 220"/>
                <a:gd name="T18" fmla="*/ 97 w 222"/>
                <a:gd name="T19" fmla="*/ 143 h 220"/>
                <a:gd name="T20" fmla="*/ 111 w 222"/>
                <a:gd name="T21" fmla="*/ 165 h 220"/>
                <a:gd name="T22" fmla="*/ 125 w 222"/>
                <a:gd name="T23" fmla="*/ 143 h 220"/>
                <a:gd name="T24" fmla="*/ 22 w 222"/>
                <a:gd name="T25" fmla="*/ 1 h 220"/>
                <a:gd name="T26" fmla="*/ 59 w 222"/>
                <a:gd name="T27" fmla="*/ 112 h 220"/>
                <a:gd name="T28" fmla="*/ 70 w 222"/>
                <a:gd name="T29" fmla="*/ 124 h 220"/>
                <a:gd name="T30" fmla="*/ 64 w 222"/>
                <a:gd name="T31" fmla="*/ 124 h 220"/>
                <a:gd name="T32" fmla="*/ 57 w 222"/>
                <a:gd name="T33" fmla="*/ 124 h 220"/>
                <a:gd name="T34" fmla="*/ 77 w 222"/>
                <a:gd name="T35" fmla="*/ 124 h 220"/>
                <a:gd name="T36" fmla="*/ 63 w 222"/>
                <a:gd name="T37" fmla="*/ 107 h 220"/>
                <a:gd name="T38" fmla="*/ 24 w 222"/>
                <a:gd name="T39" fmla="*/ 8 h 220"/>
                <a:gd name="T40" fmla="*/ 44 w 222"/>
                <a:gd name="T41" fmla="*/ 16 h 220"/>
                <a:gd name="T42" fmla="*/ 41 w 222"/>
                <a:gd name="T43" fmla="*/ 26 h 220"/>
                <a:gd name="T44" fmla="*/ 33 w 222"/>
                <a:gd name="T45" fmla="*/ 19 h 220"/>
                <a:gd name="T46" fmla="*/ 41 w 222"/>
                <a:gd name="T47" fmla="*/ 33 h 220"/>
                <a:gd name="T48" fmla="*/ 50 w 222"/>
                <a:gd name="T49" fmla="*/ 14 h 220"/>
                <a:gd name="T50" fmla="*/ 192 w 222"/>
                <a:gd name="T51" fmla="*/ 0 h 220"/>
                <a:gd name="T52" fmla="*/ 171 w 222"/>
                <a:gd name="T53" fmla="*/ 22 h 220"/>
                <a:gd name="T54" fmla="*/ 192 w 222"/>
                <a:gd name="T55" fmla="*/ 22 h 220"/>
                <a:gd name="T56" fmla="*/ 185 w 222"/>
                <a:gd name="T57" fmla="*/ 22 h 220"/>
                <a:gd name="T58" fmla="*/ 178 w 222"/>
                <a:gd name="T59" fmla="*/ 22 h 220"/>
                <a:gd name="T60" fmla="*/ 192 w 222"/>
                <a:gd name="T61" fmla="*/ 7 h 220"/>
                <a:gd name="T62" fmla="*/ 210 w 222"/>
                <a:gd name="T63" fmla="*/ 46 h 220"/>
                <a:gd name="T64" fmla="*/ 151 w 222"/>
                <a:gd name="T65" fmla="*/ 113 h 220"/>
                <a:gd name="T66" fmla="*/ 155 w 222"/>
                <a:gd name="T67" fmla="*/ 134 h 220"/>
                <a:gd name="T68" fmla="*/ 162 w 222"/>
                <a:gd name="T69" fmla="*/ 120 h 220"/>
                <a:gd name="T70" fmla="*/ 155 w 222"/>
                <a:gd name="T71" fmla="*/ 127 h 220"/>
                <a:gd name="T72" fmla="*/ 155 w 222"/>
                <a:gd name="T73" fmla="*/ 118 h 220"/>
                <a:gd name="T74" fmla="*/ 217 w 222"/>
                <a:gd name="T75" fmla="*/ 48 h 220"/>
                <a:gd name="T76" fmla="*/ 192 w 222"/>
                <a:gd name="T77" fmla="*/ 0 h 2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1" h="220">
                  <a:moveTo>
                    <a:pt x="139" y="193"/>
                  </a:moveTo>
                  <a:cubicBezTo>
                    <a:pt x="83" y="193"/>
                    <a:pt x="83" y="193"/>
                    <a:pt x="83" y="193"/>
                  </a:cubicBezTo>
                  <a:cubicBezTo>
                    <a:pt x="83" y="220"/>
                    <a:pt x="83" y="220"/>
                    <a:pt x="83" y="220"/>
                  </a:cubicBezTo>
                  <a:cubicBezTo>
                    <a:pt x="139" y="220"/>
                    <a:pt x="139" y="220"/>
                    <a:pt x="139" y="220"/>
                  </a:cubicBezTo>
                  <a:cubicBezTo>
                    <a:pt x="139" y="193"/>
                    <a:pt x="139" y="193"/>
                    <a:pt x="139" y="193"/>
                  </a:cubicBezTo>
                  <a:moveTo>
                    <a:pt x="117" y="169"/>
                  </a:moveTo>
                  <a:cubicBezTo>
                    <a:pt x="115" y="169"/>
                    <a:pt x="113" y="169"/>
                    <a:pt x="111" y="169"/>
                  </a:cubicBezTo>
                  <a:cubicBezTo>
                    <a:pt x="109" y="169"/>
                    <a:pt x="107" y="169"/>
                    <a:pt x="105" y="169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97" y="180"/>
                    <a:pt x="97" y="180"/>
                    <a:pt x="97" y="180"/>
                  </a:cubicBezTo>
                  <a:cubicBezTo>
                    <a:pt x="97" y="189"/>
                    <a:pt x="97" y="189"/>
                    <a:pt x="97" y="189"/>
                  </a:cubicBezTo>
                  <a:cubicBezTo>
                    <a:pt x="125" y="189"/>
                    <a:pt x="125" y="189"/>
                    <a:pt x="125" y="189"/>
                  </a:cubicBezTo>
                  <a:cubicBezTo>
                    <a:pt x="125" y="180"/>
                    <a:pt x="125" y="180"/>
                    <a:pt x="125" y="180"/>
                  </a:cubicBezTo>
                  <a:cubicBezTo>
                    <a:pt x="117" y="180"/>
                    <a:pt x="117" y="180"/>
                    <a:pt x="117" y="180"/>
                  </a:cubicBezTo>
                  <a:cubicBezTo>
                    <a:pt x="117" y="169"/>
                    <a:pt x="117" y="169"/>
                    <a:pt x="117" y="169"/>
                  </a:cubicBezTo>
                  <a:moveTo>
                    <a:pt x="125" y="143"/>
                  </a:moveTo>
                  <a:cubicBezTo>
                    <a:pt x="121" y="145"/>
                    <a:pt x="117" y="147"/>
                    <a:pt x="112" y="148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110" y="148"/>
                    <a:pt x="110" y="148"/>
                    <a:pt x="110" y="148"/>
                  </a:cubicBezTo>
                  <a:cubicBezTo>
                    <a:pt x="105" y="147"/>
                    <a:pt x="101" y="145"/>
                    <a:pt x="97" y="143"/>
                  </a:cubicBezTo>
                  <a:cubicBezTo>
                    <a:pt x="96" y="145"/>
                    <a:pt x="96" y="147"/>
                    <a:pt x="96" y="149"/>
                  </a:cubicBezTo>
                  <a:cubicBezTo>
                    <a:pt x="96" y="158"/>
                    <a:pt x="103" y="165"/>
                    <a:pt x="111" y="165"/>
                  </a:cubicBezTo>
                  <a:cubicBezTo>
                    <a:pt x="120" y="165"/>
                    <a:pt x="127" y="158"/>
                    <a:pt x="127" y="149"/>
                  </a:cubicBezTo>
                  <a:cubicBezTo>
                    <a:pt x="127" y="147"/>
                    <a:pt x="126" y="145"/>
                    <a:pt x="125" y="143"/>
                  </a:cubicBezTo>
                  <a:moveTo>
                    <a:pt x="30" y="0"/>
                  </a:moveTo>
                  <a:cubicBezTo>
                    <a:pt x="28" y="0"/>
                    <a:pt x="25" y="1"/>
                    <a:pt x="22" y="1"/>
                  </a:cubicBezTo>
                  <a:cubicBezTo>
                    <a:pt x="14" y="3"/>
                    <a:pt x="0" y="15"/>
                    <a:pt x="6" y="48"/>
                  </a:cubicBezTo>
                  <a:cubicBezTo>
                    <a:pt x="12" y="81"/>
                    <a:pt x="42" y="101"/>
                    <a:pt x="59" y="112"/>
                  </a:cubicBezTo>
                  <a:cubicBezTo>
                    <a:pt x="62" y="115"/>
                    <a:pt x="65" y="117"/>
                    <a:pt x="67" y="118"/>
                  </a:cubicBezTo>
                  <a:cubicBezTo>
                    <a:pt x="69" y="120"/>
                    <a:pt x="70" y="122"/>
                    <a:pt x="70" y="124"/>
                  </a:cubicBezTo>
                  <a:cubicBezTo>
                    <a:pt x="70" y="126"/>
                    <a:pt x="69" y="127"/>
                    <a:pt x="67" y="127"/>
                  </a:cubicBezTo>
                  <a:cubicBezTo>
                    <a:pt x="65" y="127"/>
                    <a:pt x="64" y="126"/>
                    <a:pt x="64" y="124"/>
                  </a:cubicBezTo>
                  <a:cubicBezTo>
                    <a:pt x="64" y="122"/>
                    <a:pt x="62" y="120"/>
                    <a:pt x="60" y="120"/>
                  </a:cubicBezTo>
                  <a:cubicBezTo>
                    <a:pt x="58" y="120"/>
                    <a:pt x="57" y="122"/>
                    <a:pt x="57" y="124"/>
                  </a:cubicBezTo>
                  <a:cubicBezTo>
                    <a:pt x="57" y="129"/>
                    <a:pt x="61" y="134"/>
                    <a:pt x="67" y="134"/>
                  </a:cubicBezTo>
                  <a:cubicBezTo>
                    <a:pt x="73" y="134"/>
                    <a:pt x="77" y="129"/>
                    <a:pt x="77" y="124"/>
                  </a:cubicBezTo>
                  <a:cubicBezTo>
                    <a:pt x="77" y="120"/>
                    <a:pt x="75" y="116"/>
                    <a:pt x="72" y="113"/>
                  </a:cubicBezTo>
                  <a:cubicBezTo>
                    <a:pt x="70" y="111"/>
                    <a:pt x="66" y="109"/>
                    <a:pt x="63" y="107"/>
                  </a:cubicBezTo>
                  <a:cubicBezTo>
                    <a:pt x="47" y="96"/>
                    <a:pt x="18" y="76"/>
                    <a:pt x="13" y="46"/>
                  </a:cubicBezTo>
                  <a:cubicBezTo>
                    <a:pt x="8" y="21"/>
                    <a:pt x="17" y="10"/>
                    <a:pt x="24" y="8"/>
                  </a:cubicBezTo>
                  <a:cubicBezTo>
                    <a:pt x="25" y="8"/>
                    <a:pt x="27" y="7"/>
                    <a:pt x="30" y="7"/>
                  </a:cubicBezTo>
                  <a:cubicBezTo>
                    <a:pt x="35" y="7"/>
                    <a:pt x="41" y="9"/>
                    <a:pt x="44" y="16"/>
                  </a:cubicBezTo>
                  <a:cubicBezTo>
                    <a:pt x="44" y="18"/>
                    <a:pt x="44" y="21"/>
                    <a:pt x="44" y="22"/>
                  </a:cubicBezTo>
                  <a:cubicBezTo>
                    <a:pt x="44" y="24"/>
                    <a:pt x="43" y="26"/>
                    <a:pt x="41" y="26"/>
                  </a:cubicBezTo>
                  <a:cubicBezTo>
                    <a:pt x="39" y="26"/>
                    <a:pt x="37" y="24"/>
                    <a:pt x="37" y="22"/>
                  </a:cubicBezTo>
                  <a:cubicBezTo>
                    <a:pt x="37" y="21"/>
                    <a:pt x="35" y="19"/>
                    <a:pt x="33" y="19"/>
                  </a:cubicBezTo>
                  <a:cubicBezTo>
                    <a:pt x="32" y="19"/>
                    <a:pt x="30" y="21"/>
                    <a:pt x="30" y="22"/>
                  </a:cubicBezTo>
                  <a:cubicBezTo>
                    <a:pt x="30" y="28"/>
                    <a:pt x="35" y="33"/>
                    <a:pt x="41" y="33"/>
                  </a:cubicBezTo>
                  <a:cubicBezTo>
                    <a:pt x="47" y="33"/>
                    <a:pt x="51" y="28"/>
                    <a:pt x="51" y="22"/>
                  </a:cubicBezTo>
                  <a:cubicBezTo>
                    <a:pt x="51" y="20"/>
                    <a:pt x="51" y="17"/>
                    <a:pt x="50" y="14"/>
                  </a:cubicBezTo>
                  <a:cubicBezTo>
                    <a:pt x="47" y="5"/>
                    <a:pt x="40" y="0"/>
                    <a:pt x="30" y="0"/>
                  </a:cubicBezTo>
                  <a:moveTo>
                    <a:pt x="192" y="0"/>
                  </a:moveTo>
                  <a:cubicBezTo>
                    <a:pt x="183" y="0"/>
                    <a:pt x="175" y="5"/>
                    <a:pt x="172" y="14"/>
                  </a:cubicBezTo>
                  <a:cubicBezTo>
                    <a:pt x="171" y="17"/>
                    <a:pt x="171" y="20"/>
                    <a:pt x="171" y="22"/>
                  </a:cubicBezTo>
                  <a:cubicBezTo>
                    <a:pt x="171" y="28"/>
                    <a:pt x="176" y="33"/>
                    <a:pt x="182" y="33"/>
                  </a:cubicBezTo>
                  <a:cubicBezTo>
                    <a:pt x="188" y="33"/>
                    <a:pt x="192" y="28"/>
                    <a:pt x="192" y="22"/>
                  </a:cubicBezTo>
                  <a:cubicBezTo>
                    <a:pt x="192" y="21"/>
                    <a:pt x="191" y="19"/>
                    <a:pt x="189" y="19"/>
                  </a:cubicBezTo>
                  <a:cubicBezTo>
                    <a:pt x="187" y="19"/>
                    <a:pt x="185" y="21"/>
                    <a:pt x="185" y="22"/>
                  </a:cubicBezTo>
                  <a:cubicBezTo>
                    <a:pt x="185" y="24"/>
                    <a:pt x="184" y="26"/>
                    <a:pt x="182" y="26"/>
                  </a:cubicBezTo>
                  <a:cubicBezTo>
                    <a:pt x="180" y="26"/>
                    <a:pt x="178" y="24"/>
                    <a:pt x="178" y="22"/>
                  </a:cubicBezTo>
                  <a:cubicBezTo>
                    <a:pt x="178" y="21"/>
                    <a:pt x="178" y="18"/>
                    <a:pt x="179" y="16"/>
                  </a:cubicBezTo>
                  <a:cubicBezTo>
                    <a:pt x="181" y="9"/>
                    <a:pt x="187" y="7"/>
                    <a:pt x="192" y="7"/>
                  </a:cubicBezTo>
                  <a:cubicBezTo>
                    <a:pt x="195" y="7"/>
                    <a:pt x="197" y="8"/>
                    <a:pt x="199" y="8"/>
                  </a:cubicBezTo>
                  <a:cubicBezTo>
                    <a:pt x="205" y="10"/>
                    <a:pt x="214" y="21"/>
                    <a:pt x="210" y="46"/>
                  </a:cubicBezTo>
                  <a:cubicBezTo>
                    <a:pt x="204" y="76"/>
                    <a:pt x="175" y="96"/>
                    <a:pt x="160" y="107"/>
                  </a:cubicBezTo>
                  <a:cubicBezTo>
                    <a:pt x="156" y="109"/>
                    <a:pt x="153" y="111"/>
                    <a:pt x="151" y="113"/>
                  </a:cubicBezTo>
                  <a:cubicBezTo>
                    <a:pt x="147" y="116"/>
                    <a:pt x="145" y="120"/>
                    <a:pt x="145" y="124"/>
                  </a:cubicBezTo>
                  <a:cubicBezTo>
                    <a:pt x="145" y="129"/>
                    <a:pt x="150" y="134"/>
                    <a:pt x="155" y="134"/>
                  </a:cubicBezTo>
                  <a:cubicBezTo>
                    <a:pt x="161" y="134"/>
                    <a:pt x="166" y="129"/>
                    <a:pt x="166" y="124"/>
                  </a:cubicBezTo>
                  <a:cubicBezTo>
                    <a:pt x="166" y="122"/>
                    <a:pt x="164" y="120"/>
                    <a:pt x="162" y="120"/>
                  </a:cubicBezTo>
                  <a:cubicBezTo>
                    <a:pt x="160" y="120"/>
                    <a:pt x="159" y="122"/>
                    <a:pt x="159" y="124"/>
                  </a:cubicBezTo>
                  <a:cubicBezTo>
                    <a:pt x="159" y="126"/>
                    <a:pt x="157" y="127"/>
                    <a:pt x="155" y="127"/>
                  </a:cubicBezTo>
                  <a:cubicBezTo>
                    <a:pt x="153" y="127"/>
                    <a:pt x="152" y="126"/>
                    <a:pt x="152" y="124"/>
                  </a:cubicBezTo>
                  <a:cubicBezTo>
                    <a:pt x="152" y="122"/>
                    <a:pt x="154" y="120"/>
                    <a:pt x="155" y="118"/>
                  </a:cubicBezTo>
                  <a:cubicBezTo>
                    <a:pt x="157" y="117"/>
                    <a:pt x="160" y="115"/>
                    <a:pt x="164" y="112"/>
                  </a:cubicBezTo>
                  <a:cubicBezTo>
                    <a:pt x="180" y="101"/>
                    <a:pt x="211" y="81"/>
                    <a:pt x="217" y="48"/>
                  </a:cubicBezTo>
                  <a:cubicBezTo>
                    <a:pt x="222" y="15"/>
                    <a:pt x="208" y="3"/>
                    <a:pt x="200" y="1"/>
                  </a:cubicBezTo>
                  <a:cubicBezTo>
                    <a:pt x="197" y="1"/>
                    <a:pt x="195" y="0"/>
                    <a:pt x="1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722151" y="2802376"/>
            <a:ext cx="466460" cy="436062"/>
            <a:chOff x="5657246" y="4178049"/>
            <a:chExt cx="466460" cy="436062"/>
          </a:xfrm>
          <a:solidFill>
            <a:srgbClr val="595959"/>
          </a:solidFill>
          <a:effectLst>
            <a:reflection blurRad="6350" stA="52000" endA="300" endPos="35000" dir="5400000" sy="-100000" algn="bl" rotWithShape="0"/>
          </a:effectLst>
        </p:grpSpPr>
        <p:sp>
          <p:nvSpPr>
            <p:cNvPr id="27" name="Freeform 7"/>
            <p:cNvSpPr/>
            <p:nvPr/>
          </p:nvSpPr>
          <p:spPr bwMode="auto">
            <a:xfrm>
              <a:off x="5727477" y="4178049"/>
              <a:ext cx="354300" cy="274635"/>
            </a:xfrm>
            <a:custGeom>
              <a:gdLst>
                <a:gd name="T0" fmla="*/ 82 w 338"/>
                <a:gd name="T1" fmla="*/ 170 h 262"/>
                <a:gd name="T2" fmla="*/ 144 w 338"/>
                <a:gd name="T3" fmla="*/ 231 h 262"/>
                <a:gd name="T4" fmla="*/ 151 w 338"/>
                <a:gd name="T5" fmla="*/ 238 h 262"/>
                <a:gd name="T6" fmla="*/ 158 w 338"/>
                <a:gd name="T7" fmla="*/ 231 h 262"/>
                <a:gd name="T8" fmla="*/ 290 w 338"/>
                <a:gd name="T9" fmla="*/ 71 h 262"/>
                <a:gd name="T10" fmla="*/ 324 w 338"/>
                <a:gd name="T11" fmla="*/ 97 h 262"/>
                <a:gd name="T12" fmla="*/ 338 w 338"/>
                <a:gd name="T13" fmla="*/ 0 h 262"/>
                <a:gd name="T14" fmla="*/ 246 w 338"/>
                <a:gd name="T15" fmla="*/ 30 h 262"/>
                <a:gd name="T16" fmla="*/ 276 w 338"/>
                <a:gd name="T17" fmla="*/ 56 h 262"/>
                <a:gd name="T18" fmla="*/ 151 w 338"/>
                <a:gd name="T19" fmla="*/ 210 h 262"/>
                <a:gd name="T20" fmla="*/ 87 w 338"/>
                <a:gd name="T21" fmla="*/ 149 h 262"/>
                <a:gd name="T22" fmla="*/ 80 w 338"/>
                <a:gd name="T23" fmla="*/ 139 h 262"/>
                <a:gd name="T24" fmla="*/ 73 w 338"/>
                <a:gd name="T25" fmla="*/ 149 h 262"/>
                <a:gd name="T26" fmla="*/ 0 w 338"/>
                <a:gd name="T27" fmla="*/ 250 h 262"/>
                <a:gd name="T28" fmla="*/ 14 w 338"/>
                <a:gd name="T29" fmla="*/ 262 h 262"/>
                <a:gd name="T30" fmla="*/ 82 w 338"/>
                <a:gd name="T31" fmla="*/ 170 h 2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8" h="262">
                  <a:moveTo>
                    <a:pt x="82" y="170"/>
                  </a:moveTo>
                  <a:lnTo>
                    <a:pt x="144" y="231"/>
                  </a:lnTo>
                  <a:lnTo>
                    <a:pt x="151" y="238"/>
                  </a:lnTo>
                  <a:lnTo>
                    <a:pt x="158" y="231"/>
                  </a:lnTo>
                  <a:lnTo>
                    <a:pt x="290" y="71"/>
                  </a:lnTo>
                  <a:lnTo>
                    <a:pt x="324" y="97"/>
                  </a:lnTo>
                  <a:lnTo>
                    <a:pt x="338" y="0"/>
                  </a:lnTo>
                  <a:lnTo>
                    <a:pt x="246" y="30"/>
                  </a:lnTo>
                  <a:lnTo>
                    <a:pt x="276" y="56"/>
                  </a:lnTo>
                  <a:lnTo>
                    <a:pt x="151" y="210"/>
                  </a:lnTo>
                  <a:lnTo>
                    <a:pt x="87" y="149"/>
                  </a:lnTo>
                  <a:lnTo>
                    <a:pt x="80" y="139"/>
                  </a:lnTo>
                  <a:lnTo>
                    <a:pt x="73" y="149"/>
                  </a:lnTo>
                  <a:lnTo>
                    <a:pt x="0" y="250"/>
                  </a:lnTo>
                  <a:lnTo>
                    <a:pt x="14" y="262"/>
                  </a:lnTo>
                  <a:lnTo>
                    <a:pt x="8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5657246" y="4405514"/>
              <a:ext cx="466460" cy="208597"/>
            </a:xfrm>
            <a:custGeom>
              <a:gdLst>
                <a:gd name="T0" fmla="*/ 414 w 445"/>
                <a:gd name="T1" fmla="*/ 173 h 199"/>
                <a:gd name="T2" fmla="*/ 414 w 445"/>
                <a:gd name="T3" fmla="*/ 0 h 199"/>
                <a:gd name="T4" fmla="*/ 317 w 445"/>
                <a:gd name="T5" fmla="*/ 0 h 199"/>
                <a:gd name="T6" fmla="*/ 317 w 445"/>
                <a:gd name="T7" fmla="*/ 173 h 199"/>
                <a:gd name="T8" fmla="*/ 270 w 445"/>
                <a:gd name="T9" fmla="*/ 173 h 199"/>
                <a:gd name="T10" fmla="*/ 270 w 445"/>
                <a:gd name="T11" fmla="*/ 43 h 199"/>
                <a:gd name="T12" fmla="*/ 173 w 445"/>
                <a:gd name="T13" fmla="*/ 43 h 199"/>
                <a:gd name="T14" fmla="*/ 173 w 445"/>
                <a:gd name="T15" fmla="*/ 173 h 199"/>
                <a:gd name="T16" fmla="*/ 128 w 445"/>
                <a:gd name="T17" fmla="*/ 173 h 199"/>
                <a:gd name="T18" fmla="*/ 128 w 445"/>
                <a:gd name="T19" fmla="*/ 73 h 199"/>
                <a:gd name="T20" fmla="*/ 29 w 445"/>
                <a:gd name="T21" fmla="*/ 73 h 199"/>
                <a:gd name="T22" fmla="*/ 29 w 445"/>
                <a:gd name="T23" fmla="*/ 173 h 199"/>
                <a:gd name="T24" fmla="*/ 0 w 445"/>
                <a:gd name="T25" fmla="*/ 173 h 199"/>
                <a:gd name="T26" fmla="*/ 0 w 445"/>
                <a:gd name="T27" fmla="*/ 199 h 199"/>
                <a:gd name="T28" fmla="*/ 445 w 445"/>
                <a:gd name="T29" fmla="*/ 199 h 199"/>
                <a:gd name="T30" fmla="*/ 445 w 445"/>
                <a:gd name="T31" fmla="*/ 173 h 199"/>
                <a:gd name="T32" fmla="*/ 414 w 445"/>
                <a:gd name="T33" fmla="*/ 173 h 1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5" h="199">
                  <a:moveTo>
                    <a:pt x="414" y="173"/>
                  </a:moveTo>
                  <a:lnTo>
                    <a:pt x="414" y="0"/>
                  </a:lnTo>
                  <a:lnTo>
                    <a:pt x="317" y="0"/>
                  </a:lnTo>
                  <a:lnTo>
                    <a:pt x="317" y="173"/>
                  </a:lnTo>
                  <a:lnTo>
                    <a:pt x="270" y="173"/>
                  </a:lnTo>
                  <a:lnTo>
                    <a:pt x="270" y="43"/>
                  </a:lnTo>
                  <a:lnTo>
                    <a:pt x="173" y="43"/>
                  </a:lnTo>
                  <a:lnTo>
                    <a:pt x="173" y="173"/>
                  </a:lnTo>
                  <a:lnTo>
                    <a:pt x="128" y="173"/>
                  </a:lnTo>
                  <a:lnTo>
                    <a:pt x="128" y="73"/>
                  </a:lnTo>
                  <a:lnTo>
                    <a:pt x="29" y="73"/>
                  </a:lnTo>
                  <a:lnTo>
                    <a:pt x="29" y="173"/>
                  </a:lnTo>
                  <a:lnTo>
                    <a:pt x="0" y="173"/>
                  </a:lnTo>
                  <a:lnTo>
                    <a:pt x="0" y="199"/>
                  </a:lnTo>
                  <a:lnTo>
                    <a:pt x="445" y="199"/>
                  </a:lnTo>
                  <a:lnTo>
                    <a:pt x="445" y="173"/>
                  </a:lnTo>
                  <a:lnTo>
                    <a:pt x="414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979445" y="2046126"/>
            <a:ext cx="396518" cy="641792"/>
            <a:chOff x="4998821" y="3672359"/>
            <a:chExt cx="396518" cy="641792"/>
          </a:xfrm>
          <a:solidFill>
            <a:srgbClr val="595959"/>
          </a:solidFill>
          <a:effectLst>
            <a:reflection blurRad="6350" stA="52000" endA="300" endPos="35000" dir="5400000" sy="-100000" algn="bl" rotWithShape="0"/>
          </a:effectLst>
        </p:grpSpPr>
        <p:sp>
          <p:nvSpPr>
            <p:cNvPr id="30" name="Freeform 12"/>
            <p:cNvSpPr/>
            <p:nvPr/>
          </p:nvSpPr>
          <p:spPr bwMode="auto">
            <a:xfrm>
              <a:off x="5044387" y="4144493"/>
              <a:ext cx="304417" cy="121185"/>
            </a:xfrm>
            <a:custGeom>
              <a:gdLst>
                <a:gd name="T0" fmla="*/ 83 w 133"/>
                <a:gd name="T1" fmla="*/ 16 h 53"/>
                <a:gd name="T2" fmla="*/ 82 w 133"/>
                <a:gd name="T3" fmla="*/ 16 h 53"/>
                <a:gd name="T4" fmla="*/ 72 w 133"/>
                <a:gd name="T5" fmla="*/ 10 h 53"/>
                <a:gd name="T6" fmla="*/ 65 w 133"/>
                <a:gd name="T7" fmla="*/ 12 h 53"/>
                <a:gd name="T8" fmla="*/ 49 w 133"/>
                <a:gd name="T9" fmla="*/ 0 h 53"/>
                <a:gd name="T10" fmla="*/ 33 w 133"/>
                <a:gd name="T11" fmla="*/ 16 h 53"/>
                <a:gd name="T12" fmla="*/ 33 w 133"/>
                <a:gd name="T13" fmla="*/ 18 h 53"/>
                <a:gd name="T14" fmla="*/ 21 w 133"/>
                <a:gd name="T15" fmla="*/ 13 h 53"/>
                <a:gd name="T16" fmla="*/ 15 w 133"/>
                <a:gd name="T17" fmla="*/ 14 h 53"/>
                <a:gd name="T18" fmla="*/ 0 w 133"/>
                <a:gd name="T19" fmla="*/ 45 h 53"/>
                <a:gd name="T20" fmla="*/ 17 w 133"/>
                <a:gd name="T21" fmla="*/ 53 h 53"/>
                <a:gd name="T22" fmla="*/ 116 w 133"/>
                <a:gd name="T23" fmla="*/ 53 h 53"/>
                <a:gd name="T24" fmla="*/ 133 w 133"/>
                <a:gd name="T25" fmla="*/ 45 h 53"/>
                <a:gd name="T26" fmla="*/ 121 w 133"/>
                <a:gd name="T27" fmla="*/ 18 h 53"/>
                <a:gd name="T28" fmla="*/ 120 w 133"/>
                <a:gd name="T29" fmla="*/ 19 h 53"/>
                <a:gd name="T30" fmla="*/ 120 w 133"/>
                <a:gd name="T31" fmla="*/ 17 h 53"/>
                <a:gd name="T32" fmla="*/ 112 w 133"/>
                <a:gd name="T33" fmla="*/ 6 h 53"/>
                <a:gd name="T34" fmla="*/ 101 w 133"/>
                <a:gd name="T35" fmla="*/ 3 h 53"/>
                <a:gd name="T36" fmla="*/ 83 w 133"/>
                <a:gd name="T37" fmla="*/ 16 h 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3" h="52">
                  <a:moveTo>
                    <a:pt x="83" y="16"/>
                  </a:moveTo>
                  <a:cubicBezTo>
                    <a:pt x="82" y="16"/>
                    <a:pt x="82" y="16"/>
                    <a:pt x="82" y="16"/>
                  </a:cubicBezTo>
                  <a:cubicBezTo>
                    <a:pt x="80" y="12"/>
                    <a:pt x="76" y="10"/>
                    <a:pt x="72" y="10"/>
                  </a:cubicBezTo>
                  <a:cubicBezTo>
                    <a:pt x="69" y="10"/>
                    <a:pt x="67" y="11"/>
                    <a:pt x="65" y="12"/>
                  </a:cubicBezTo>
                  <a:cubicBezTo>
                    <a:pt x="63" y="5"/>
                    <a:pt x="57" y="0"/>
                    <a:pt x="49" y="0"/>
                  </a:cubicBezTo>
                  <a:cubicBezTo>
                    <a:pt x="41" y="0"/>
                    <a:pt x="33" y="7"/>
                    <a:pt x="33" y="16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0" y="15"/>
                    <a:pt x="26" y="13"/>
                    <a:pt x="21" y="13"/>
                  </a:cubicBezTo>
                  <a:cubicBezTo>
                    <a:pt x="19" y="13"/>
                    <a:pt x="17" y="13"/>
                    <a:pt x="15" y="14"/>
                  </a:cubicBezTo>
                  <a:cubicBezTo>
                    <a:pt x="7" y="25"/>
                    <a:pt x="0" y="37"/>
                    <a:pt x="0" y="45"/>
                  </a:cubicBezTo>
                  <a:cubicBezTo>
                    <a:pt x="0" y="52"/>
                    <a:pt x="9" y="53"/>
                    <a:pt x="17" y="53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24" y="53"/>
                    <a:pt x="133" y="52"/>
                    <a:pt x="133" y="45"/>
                  </a:cubicBezTo>
                  <a:cubicBezTo>
                    <a:pt x="133" y="38"/>
                    <a:pt x="128" y="28"/>
                    <a:pt x="121" y="18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8"/>
                    <a:pt x="120" y="17"/>
                    <a:pt x="120" y="17"/>
                  </a:cubicBezTo>
                  <a:cubicBezTo>
                    <a:pt x="117" y="13"/>
                    <a:pt x="115" y="10"/>
                    <a:pt x="112" y="6"/>
                  </a:cubicBezTo>
                  <a:cubicBezTo>
                    <a:pt x="109" y="4"/>
                    <a:pt x="105" y="3"/>
                    <a:pt x="101" y="3"/>
                  </a:cubicBezTo>
                  <a:cubicBezTo>
                    <a:pt x="93" y="3"/>
                    <a:pt x="86" y="9"/>
                    <a:pt x="83" y="1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13"/>
            <p:cNvSpPr>
              <a:spLocks noChangeArrowheads="1"/>
            </p:cNvSpPr>
            <p:nvPr/>
          </p:nvSpPr>
          <p:spPr bwMode="auto">
            <a:xfrm>
              <a:off x="5215985" y="3672359"/>
              <a:ext cx="43626" cy="43626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14"/>
            <p:cNvSpPr/>
            <p:nvPr/>
          </p:nvSpPr>
          <p:spPr bwMode="auto">
            <a:xfrm>
              <a:off x="5161694" y="3803239"/>
              <a:ext cx="114399" cy="66894"/>
            </a:xfrm>
            <a:custGeom>
              <a:gdLst>
                <a:gd name="T0" fmla="*/ 0 w 50"/>
                <a:gd name="T1" fmla="*/ 29 h 29"/>
                <a:gd name="T2" fmla="*/ 7 w 50"/>
                <a:gd name="T3" fmla="*/ 29 h 29"/>
                <a:gd name="T4" fmla="*/ 6 w 50"/>
                <a:gd name="T5" fmla="*/ 25 h 29"/>
                <a:gd name="T6" fmla="*/ 12 w 50"/>
                <a:gd name="T7" fmla="*/ 12 h 29"/>
                <a:gd name="T8" fmla="*/ 25 w 50"/>
                <a:gd name="T9" fmla="*/ 7 h 29"/>
                <a:gd name="T10" fmla="*/ 37 w 50"/>
                <a:gd name="T11" fmla="*/ 12 h 29"/>
                <a:gd name="T12" fmla="*/ 43 w 50"/>
                <a:gd name="T13" fmla="*/ 25 h 29"/>
                <a:gd name="T14" fmla="*/ 42 w 50"/>
                <a:gd name="T15" fmla="*/ 29 h 29"/>
                <a:gd name="T16" fmla="*/ 49 w 50"/>
                <a:gd name="T17" fmla="*/ 29 h 29"/>
                <a:gd name="T18" fmla="*/ 50 w 50"/>
                <a:gd name="T19" fmla="*/ 25 h 29"/>
                <a:gd name="T20" fmla="*/ 42 w 50"/>
                <a:gd name="T21" fmla="*/ 8 h 29"/>
                <a:gd name="T22" fmla="*/ 25 w 50"/>
                <a:gd name="T23" fmla="*/ 0 h 29"/>
                <a:gd name="T24" fmla="*/ 7 w 50"/>
                <a:gd name="T25" fmla="*/ 8 h 29"/>
                <a:gd name="T26" fmla="*/ 0 w 50"/>
                <a:gd name="T27" fmla="*/ 25 h 29"/>
                <a:gd name="T28" fmla="*/ 0 w 50"/>
                <a:gd name="T29" fmla="*/ 29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28">
                  <a:moveTo>
                    <a:pt x="0" y="29"/>
                  </a:moveTo>
                  <a:cubicBezTo>
                    <a:pt x="7" y="29"/>
                    <a:pt x="7" y="29"/>
                    <a:pt x="7" y="29"/>
                  </a:cubicBezTo>
                  <a:cubicBezTo>
                    <a:pt x="7" y="28"/>
                    <a:pt x="6" y="26"/>
                    <a:pt x="6" y="25"/>
                  </a:cubicBezTo>
                  <a:cubicBezTo>
                    <a:pt x="6" y="20"/>
                    <a:pt x="8" y="16"/>
                    <a:pt x="12" y="12"/>
                  </a:cubicBezTo>
                  <a:cubicBezTo>
                    <a:pt x="15" y="9"/>
                    <a:pt x="20" y="7"/>
                    <a:pt x="25" y="7"/>
                  </a:cubicBezTo>
                  <a:cubicBezTo>
                    <a:pt x="29" y="7"/>
                    <a:pt x="34" y="9"/>
                    <a:pt x="37" y="12"/>
                  </a:cubicBezTo>
                  <a:cubicBezTo>
                    <a:pt x="41" y="16"/>
                    <a:pt x="43" y="20"/>
                    <a:pt x="43" y="25"/>
                  </a:cubicBezTo>
                  <a:cubicBezTo>
                    <a:pt x="43" y="26"/>
                    <a:pt x="43" y="28"/>
                    <a:pt x="42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28"/>
                    <a:pt x="50" y="26"/>
                    <a:pt x="50" y="25"/>
                  </a:cubicBezTo>
                  <a:cubicBezTo>
                    <a:pt x="50" y="19"/>
                    <a:pt x="47" y="12"/>
                    <a:pt x="42" y="8"/>
                  </a:cubicBezTo>
                  <a:cubicBezTo>
                    <a:pt x="38" y="3"/>
                    <a:pt x="31" y="0"/>
                    <a:pt x="25" y="0"/>
                  </a:cubicBezTo>
                  <a:cubicBezTo>
                    <a:pt x="18" y="0"/>
                    <a:pt x="12" y="3"/>
                    <a:pt x="7" y="8"/>
                  </a:cubicBezTo>
                  <a:cubicBezTo>
                    <a:pt x="2" y="12"/>
                    <a:pt x="0" y="19"/>
                    <a:pt x="0" y="25"/>
                  </a:cubicBezTo>
                  <a:cubicBezTo>
                    <a:pt x="0" y="26"/>
                    <a:pt x="0" y="28"/>
                    <a:pt x="0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15"/>
            <p:cNvSpPr>
              <a:spLocks noEditPoints="1"/>
            </p:cNvSpPr>
            <p:nvPr/>
          </p:nvSpPr>
          <p:spPr bwMode="auto">
            <a:xfrm>
              <a:off x="4998821" y="3885643"/>
              <a:ext cx="396518" cy="428508"/>
            </a:xfrm>
            <a:custGeom>
              <a:gdLst>
                <a:gd name="T0" fmla="*/ 37 w 173"/>
                <a:gd name="T1" fmla="*/ 173 h 187"/>
                <a:gd name="T2" fmla="*/ 13 w 173"/>
                <a:gd name="T3" fmla="*/ 158 h 187"/>
                <a:gd name="T4" fmla="*/ 44 w 173"/>
                <a:gd name="T5" fmla="*/ 105 h 187"/>
                <a:gd name="T6" fmla="*/ 74 w 173"/>
                <a:gd name="T7" fmla="*/ 50 h 187"/>
                <a:gd name="T8" fmla="*/ 74 w 173"/>
                <a:gd name="T9" fmla="*/ 13 h 187"/>
                <a:gd name="T10" fmla="*/ 99 w 173"/>
                <a:gd name="T11" fmla="*/ 13 h 187"/>
                <a:gd name="T12" fmla="*/ 99 w 173"/>
                <a:gd name="T13" fmla="*/ 50 h 187"/>
                <a:gd name="T14" fmla="*/ 129 w 173"/>
                <a:gd name="T15" fmla="*/ 105 h 187"/>
                <a:gd name="T16" fmla="*/ 159 w 173"/>
                <a:gd name="T17" fmla="*/ 158 h 187"/>
                <a:gd name="T18" fmla="*/ 136 w 173"/>
                <a:gd name="T19" fmla="*/ 173 h 187"/>
                <a:gd name="T20" fmla="*/ 37 w 173"/>
                <a:gd name="T21" fmla="*/ 173 h 187"/>
                <a:gd name="T22" fmla="*/ 125 w 173"/>
                <a:gd name="T23" fmla="*/ 0 h 187"/>
                <a:gd name="T24" fmla="*/ 48 w 173"/>
                <a:gd name="T25" fmla="*/ 0 h 187"/>
                <a:gd name="T26" fmla="*/ 41 w 173"/>
                <a:gd name="T27" fmla="*/ 6 h 187"/>
                <a:gd name="T28" fmla="*/ 48 w 173"/>
                <a:gd name="T29" fmla="*/ 13 h 187"/>
                <a:gd name="T30" fmla="*/ 60 w 173"/>
                <a:gd name="T31" fmla="*/ 13 h 187"/>
                <a:gd name="T32" fmla="*/ 60 w 173"/>
                <a:gd name="T33" fmla="*/ 50 h 187"/>
                <a:gd name="T34" fmla="*/ 33 w 173"/>
                <a:gd name="T35" fmla="*/ 96 h 187"/>
                <a:gd name="T36" fmla="*/ 0 w 173"/>
                <a:gd name="T37" fmla="*/ 158 h 187"/>
                <a:gd name="T38" fmla="*/ 37 w 173"/>
                <a:gd name="T39" fmla="*/ 187 h 187"/>
                <a:gd name="T40" fmla="*/ 136 w 173"/>
                <a:gd name="T41" fmla="*/ 187 h 187"/>
                <a:gd name="T42" fmla="*/ 173 w 173"/>
                <a:gd name="T43" fmla="*/ 158 h 187"/>
                <a:gd name="T44" fmla="*/ 140 w 173"/>
                <a:gd name="T45" fmla="*/ 96 h 187"/>
                <a:gd name="T46" fmla="*/ 112 w 173"/>
                <a:gd name="T47" fmla="*/ 50 h 187"/>
                <a:gd name="T48" fmla="*/ 112 w 173"/>
                <a:gd name="T49" fmla="*/ 13 h 187"/>
                <a:gd name="T50" fmla="*/ 125 w 173"/>
                <a:gd name="T51" fmla="*/ 13 h 187"/>
                <a:gd name="T52" fmla="*/ 132 w 173"/>
                <a:gd name="T53" fmla="*/ 6 h 187"/>
                <a:gd name="T54" fmla="*/ 125 w 173"/>
                <a:gd name="T55" fmla="*/ 0 h 1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3" h="187">
                  <a:moveTo>
                    <a:pt x="37" y="173"/>
                  </a:moveTo>
                  <a:cubicBezTo>
                    <a:pt x="28" y="173"/>
                    <a:pt x="13" y="171"/>
                    <a:pt x="13" y="158"/>
                  </a:cubicBezTo>
                  <a:cubicBezTo>
                    <a:pt x="13" y="143"/>
                    <a:pt x="29" y="124"/>
                    <a:pt x="44" y="105"/>
                  </a:cubicBezTo>
                  <a:cubicBezTo>
                    <a:pt x="59" y="85"/>
                    <a:pt x="74" y="67"/>
                    <a:pt x="74" y="5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9" y="67"/>
                    <a:pt x="114" y="85"/>
                    <a:pt x="129" y="105"/>
                  </a:cubicBezTo>
                  <a:cubicBezTo>
                    <a:pt x="144" y="124"/>
                    <a:pt x="159" y="143"/>
                    <a:pt x="159" y="158"/>
                  </a:cubicBezTo>
                  <a:cubicBezTo>
                    <a:pt x="159" y="171"/>
                    <a:pt x="145" y="173"/>
                    <a:pt x="136" y="173"/>
                  </a:cubicBezTo>
                  <a:cubicBezTo>
                    <a:pt x="37" y="173"/>
                    <a:pt x="37" y="173"/>
                    <a:pt x="37" y="173"/>
                  </a:cubicBezTo>
                  <a:moveTo>
                    <a:pt x="125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4" y="0"/>
                    <a:pt x="41" y="3"/>
                    <a:pt x="41" y="6"/>
                  </a:cubicBezTo>
                  <a:cubicBezTo>
                    <a:pt x="41" y="10"/>
                    <a:pt x="44" y="13"/>
                    <a:pt x="48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62"/>
                    <a:pt x="46" y="80"/>
                    <a:pt x="33" y="96"/>
                  </a:cubicBezTo>
                  <a:cubicBezTo>
                    <a:pt x="17" y="117"/>
                    <a:pt x="0" y="138"/>
                    <a:pt x="0" y="158"/>
                  </a:cubicBezTo>
                  <a:cubicBezTo>
                    <a:pt x="0" y="176"/>
                    <a:pt x="14" y="187"/>
                    <a:pt x="37" y="187"/>
                  </a:cubicBezTo>
                  <a:cubicBezTo>
                    <a:pt x="136" y="187"/>
                    <a:pt x="136" y="187"/>
                    <a:pt x="136" y="187"/>
                  </a:cubicBezTo>
                  <a:cubicBezTo>
                    <a:pt x="159" y="187"/>
                    <a:pt x="173" y="176"/>
                    <a:pt x="173" y="158"/>
                  </a:cubicBezTo>
                  <a:cubicBezTo>
                    <a:pt x="173" y="138"/>
                    <a:pt x="156" y="117"/>
                    <a:pt x="140" y="96"/>
                  </a:cubicBezTo>
                  <a:cubicBezTo>
                    <a:pt x="126" y="80"/>
                    <a:pt x="112" y="62"/>
                    <a:pt x="112" y="50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29" y="13"/>
                    <a:pt x="132" y="10"/>
                    <a:pt x="132" y="6"/>
                  </a:cubicBezTo>
                  <a:cubicBezTo>
                    <a:pt x="132" y="3"/>
                    <a:pt x="129" y="0"/>
                    <a:pt x="125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17"/>
            <p:cNvSpPr/>
            <p:nvPr/>
          </p:nvSpPr>
          <p:spPr bwMode="auto">
            <a:xfrm>
              <a:off x="5044387" y="4144493"/>
              <a:ext cx="304417" cy="121185"/>
            </a:xfrm>
            <a:custGeom>
              <a:gdLst>
                <a:gd name="T0" fmla="*/ 49 w 133"/>
                <a:gd name="T1" fmla="*/ 0 h 53"/>
                <a:gd name="T2" fmla="*/ 33 w 133"/>
                <a:gd name="T3" fmla="*/ 16 h 53"/>
                <a:gd name="T4" fmla="*/ 33 w 133"/>
                <a:gd name="T5" fmla="*/ 18 h 53"/>
                <a:gd name="T6" fmla="*/ 21 w 133"/>
                <a:gd name="T7" fmla="*/ 13 h 53"/>
                <a:gd name="T8" fmla="*/ 15 w 133"/>
                <a:gd name="T9" fmla="*/ 14 h 53"/>
                <a:gd name="T10" fmla="*/ 0 w 133"/>
                <a:gd name="T11" fmla="*/ 45 h 53"/>
                <a:gd name="T12" fmla="*/ 17 w 133"/>
                <a:gd name="T13" fmla="*/ 53 h 53"/>
                <a:gd name="T14" fmla="*/ 116 w 133"/>
                <a:gd name="T15" fmla="*/ 53 h 53"/>
                <a:gd name="T16" fmla="*/ 133 w 133"/>
                <a:gd name="T17" fmla="*/ 45 h 53"/>
                <a:gd name="T18" fmla="*/ 121 w 133"/>
                <a:gd name="T19" fmla="*/ 18 h 53"/>
                <a:gd name="T20" fmla="*/ 120 w 133"/>
                <a:gd name="T21" fmla="*/ 19 h 53"/>
                <a:gd name="T22" fmla="*/ 120 w 133"/>
                <a:gd name="T23" fmla="*/ 17 h 53"/>
                <a:gd name="T24" fmla="*/ 112 w 133"/>
                <a:gd name="T25" fmla="*/ 6 h 53"/>
                <a:gd name="T26" fmla="*/ 101 w 133"/>
                <a:gd name="T27" fmla="*/ 3 h 53"/>
                <a:gd name="T28" fmla="*/ 83 w 133"/>
                <a:gd name="T29" fmla="*/ 16 h 53"/>
                <a:gd name="T30" fmla="*/ 82 w 133"/>
                <a:gd name="T31" fmla="*/ 16 h 53"/>
                <a:gd name="T32" fmla="*/ 72 w 133"/>
                <a:gd name="T33" fmla="*/ 10 h 53"/>
                <a:gd name="T34" fmla="*/ 65 w 133"/>
                <a:gd name="T35" fmla="*/ 12 h 53"/>
                <a:gd name="T36" fmla="*/ 49 w 133"/>
                <a:gd name="T37" fmla="*/ 0 h 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3" h="52">
                  <a:moveTo>
                    <a:pt x="49" y="0"/>
                  </a:moveTo>
                  <a:cubicBezTo>
                    <a:pt x="41" y="0"/>
                    <a:pt x="33" y="7"/>
                    <a:pt x="33" y="16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0" y="15"/>
                    <a:pt x="26" y="13"/>
                    <a:pt x="21" y="13"/>
                  </a:cubicBezTo>
                  <a:cubicBezTo>
                    <a:pt x="19" y="13"/>
                    <a:pt x="17" y="13"/>
                    <a:pt x="15" y="14"/>
                  </a:cubicBezTo>
                  <a:cubicBezTo>
                    <a:pt x="7" y="25"/>
                    <a:pt x="0" y="37"/>
                    <a:pt x="0" y="45"/>
                  </a:cubicBezTo>
                  <a:cubicBezTo>
                    <a:pt x="0" y="52"/>
                    <a:pt x="9" y="53"/>
                    <a:pt x="17" y="53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24" y="53"/>
                    <a:pt x="133" y="52"/>
                    <a:pt x="133" y="45"/>
                  </a:cubicBezTo>
                  <a:cubicBezTo>
                    <a:pt x="133" y="38"/>
                    <a:pt x="128" y="28"/>
                    <a:pt x="121" y="18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8"/>
                    <a:pt x="120" y="17"/>
                    <a:pt x="120" y="17"/>
                  </a:cubicBezTo>
                  <a:cubicBezTo>
                    <a:pt x="117" y="13"/>
                    <a:pt x="115" y="10"/>
                    <a:pt x="112" y="6"/>
                  </a:cubicBezTo>
                  <a:cubicBezTo>
                    <a:pt x="109" y="4"/>
                    <a:pt x="105" y="3"/>
                    <a:pt x="101" y="3"/>
                  </a:cubicBezTo>
                  <a:cubicBezTo>
                    <a:pt x="93" y="3"/>
                    <a:pt x="86" y="9"/>
                    <a:pt x="83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0" y="12"/>
                    <a:pt x="76" y="10"/>
                    <a:pt x="72" y="10"/>
                  </a:cubicBezTo>
                  <a:cubicBezTo>
                    <a:pt x="69" y="10"/>
                    <a:pt x="67" y="11"/>
                    <a:pt x="65" y="12"/>
                  </a:cubicBezTo>
                  <a:cubicBezTo>
                    <a:pt x="63" y="5"/>
                    <a:pt x="57" y="0"/>
                    <a:pt x="49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18"/>
            <p:cNvSpPr>
              <a:spLocks noEditPoints="1"/>
            </p:cNvSpPr>
            <p:nvPr/>
          </p:nvSpPr>
          <p:spPr bwMode="auto">
            <a:xfrm>
              <a:off x="5111280" y="3734405"/>
              <a:ext cx="63986" cy="63986"/>
            </a:xfrm>
            <a:custGeom>
              <a:gdLst>
                <a:gd name="T0" fmla="*/ 14 w 28"/>
                <a:gd name="T1" fmla="*/ 22 h 28"/>
                <a:gd name="T2" fmla="*/ 6 w 28"/>
                <a:gd name="T3" fmla="*/ 14 h 28"/>
                <a:gd name="T4" fmla="*/ 8 w 28"/>
                <a:gd name="T5" fmla="*/ 9 h 28"/>
                <a:gd name="T6" fmla="*/ 14 w 28"/>
                <a:gd name="T7" fmla="*/ 7 h 28"/>
                <a:gd name="T8" fmla="*/ 19 w 28"/>
                <a:gd name="T9" fmla="*/ 9 h 28"/>
                <a:gd name="T10" fmla="*/ 21 w 28"/>
                <a:gd name="T11" fmla="*/ 14 h 28"/>
                <a:gd name="T12" fmla="*/ 14 w 28"/>
                <a:gd name="T13" fmla="*/ 22 h 28"/>
                <a:gd name="T14" fmla="*/ 14 w 28"/>
                <a:gd name="T15" fmla="*/ 0 h 28"/>
                <a:gd name="T16" fmla="*/ 4 w 28"/>
                <a:gd name="T17" fmla="*/ 5 h 28"/>
                <a:gd name="T18" fmla="*/ 0 w 28"/>
                <a:gd name="T19" fmla="*/ 14 h 28"/>
                <a:gd name="T20" fmla="*/ 14 w 28"/>
                <a:gd name="T21" fmla="*/ 28 h 28"/>
                <a:gd name="T22" fmla="*/ 28 w 28"/>
                <a:gd name="T23" fmla="*/ 14 h 28"/>
                <a:gd name="T24" fmla="*/ 23 w 28"/>
                <a:gd name="T25" fmla="*/ 5 h 28"/>
                <a:gd name="T26" fmla="*/ 14 w 28"/>
                <a:gd name="T27" fmla="*/ 0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28">
                  <a:moveTo>
                    <a:pt x="14" y="22"/>
                  </a:moveTo>
                  <a:cubicBezTo>
                    <a:pt x="10" y="22"/>
                    <a:pt x="6" y="18"/>
                    <a:pt x="6" y="14"/>
                  </a:cubicBezTo>
                  <a:cubicBezTo>
                    <a:pt x="6" y="12"/>
                    <a:pt x="7" y="11"/>
                    <a:pt x="8" y="9"/>
                  </a:cubicBezTo>
                  <a:cubicBezTo>
                    <a:pt x="10" y="8"/>
                    <a:pt x="12" y="7"/>
                    <a:pt x="14" y="7"/>
                  </a:cubicBezTo>
                  <a:cubicBezTo>
                    <a:pt x="15" y="7"/>
                    <a:pt x="17" y="8"/>
                    <a:pt x="19" y="9"/>
                  </a:cubicBezTo>
                  <a:cubicBezTo>
                    <a:pt x="20" y="11"/>
                    <a:pt x="21" y="12"/>
                    <a:pt x="21" y="14"/>
                  </a:cubicBezTo>
                  <a:cubicBezTo>
                    <a:pt x="21" y="18"/>
                    <a:pt x="18" y="22"/>
                    <a:pt x="14" y="22"/>
                  </a:cubicBezTo>
                  <a:moveTo>
                    <a:pt x="14" y="0"/>
                  </a:moveTo>
                  <a:cubicBezTo>
                    <a:pt x="10" y="0"/>
                    <a:pt x="6" y="2"/>
                    <a:pt x="4" y="5"/>
                  </a:cubicBezTo>
                  <a:cubicBezTo>
                    <a:pt x="1" y="7"/>
                    <a:pt x="0" y="11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21" y="28"/>
                    <a:pt x="28" y="22"/>
                    <a:pt x="28" y="14"/>
                  </a:cubicBezTo>
                  <a:cubicBezTo>
                    <a:pt x="28" y="11"/>
                    <a:pt x="26" y="7"/>
                    <a:pt x="23" y="5"/>
                  </a:cubicBezTo>
                  <a:cubicBezTo>
                    <a:pt x="21" y="2"/>
                    <a:pt x="17" y="0"/>
                    <a:pt x="1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6" name="椭圆 35"/>
          <p:cNvSpPr/>
          <p:nvPr/>
        </p:nvSpPr>
        <p:spPr>
          <a:xfrm>
            <a:off x="5449328" y="3087243"/>
            <a:ext cx="1456752" cy="1456752"/>
          </a:xfrm>
          <a:prstGeom prst="ellipse">
            <a:avLst/>
          </a:prstGeom>
          <a:solidFill>
            <a:srgbClr val="36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7" name="文本框 145"/>
          <p:cNvSpPr txBox="1"/>
          <p:nvPr/>
        </p:nvSpPr>
        <p:spPr>
          <a:xfrm>
            <a:off x="5509366" y="3624547"/>
            <a:ext cx="1309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关键字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2815092" y="1283087"/>
            <a:ext cx="1977290" cy="449997"/>
            <a:chOff x="2960763" y="4547389"/>
            <a:chExt cx="1977290" cy="449997"/>
          </a:xfrm>
        </p:grpSpPr>
        <p:sp>
          <p:nvSpPr>
            <p:cNvPr id="89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974411" y="4547389"/>
              <a:ext cx="19526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FFA000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sz="1600" b="1">
                <a:solidFill>
                  <a:srgbClr val="FFA000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960763" y="4820414"/>
              <a:ext cx="1977290" cy="176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>
                <a:spcBef>
                  <a:spcPct val="20000"/>
                </a:spcBef>
              </a:pPr>
              <a:r>
                <a:rPr lang="zh-CN" altLang="en-US" sz="115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1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1592016" y="3291453"/>
            <a:ext cx="1977290" cy="449997"/>
            <a:chOff x="2960763" y="4547389"/>
            <a:chExt cx="1977290" cy="449997"/>
          </a:xfrm>
        </p:grpSpPr>
        <p:sp>
          <p:nvSpPr>
            <p:cNvPr id="92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974411" y="4547389"/>
              <a:ext cx="19526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FFA000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sz="1600" b="1">
                <a:solidFill>
                  <a:srgbClr val="FFA000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960763" y="4820414"/>
              <a:ext cx="1977290" cy="176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>
                <a:spcBef>
                  <a:spcPct val="20000"/>
                </a:spcBef>
              </a:pPr>
              <a:r>
                <a:rPr lang="zh-CN" altLang="en-US" sz="115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1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2804075" y="5474161"/>
            <a:ext cx="1977290" cy="449997"/>
            <a:chOff x="2960763" y="4547389"/>
            <a:chExt cx="1977290" cy="449997"/>
          </a:xfrm>
        </p:grpSpPr>
        <p:sp>
          <p:nvSpPr>
            <p:cNvPr id="95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974411" y="4547389"/>
              <a:ext cx="19526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FFA000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sz="1600" b="1">
                <a:solidFill>
                  <a:srgbClr val="FFA000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960763" y="4820414"/>
              <a:ext cx="1977290" cy="176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r">
                <a:spcBef>
                  <a:spcPct val="20000"/>
                </a:spcBef>
              </a:pPr>
              <a:r>
                <a:rPr lang="zh-CN" altLang="en-US" sz="115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1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7616335" y="1283087"/>
            <a:ext cx="1977290" cy="449997"/>
            <a:chOff x="2960763" y="4547389"/>
            <a:chExt cx="1977290" cy="449997"/>
          </a:xfrm>
        </p:grpSpPr>
        <p:sp>
          <p:nvSpPr>
            <p:cNvPr id="98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974411" y="4547389"/>
              <a:ext cx="19526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FFA000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sz="1600" b="1">
                <a:solidFill>
                  <a:srgbClr val="FFA000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9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960763" y="4820414"/>
              <a:ext cx="1977290" cy="176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sz="115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1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8681309" y="3291453"/>
            <a:ext cx="1977290" cy="449997"/>
            <a:chOff x="2960763" y="4547389"/>
            <a:chExt cx="1977290" cy="449997"/>
          </a:xfrm>
        </p:grpSpPr>
        <p:sp>
          <p:nvSpPr>
            <p:cNvPr id="101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974411" y="4547389"/>
              <a:ext cx="19526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FFA000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sz="1600" b="1">
                <a:solidFill>
                  <a:srgbClr val="FFA000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2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960763" y="4820414"/>
              <a:ext cx="1977290" cy="176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sz="115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1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7565751" y="5505419"/>
            <a:ext cx="1977290" cy="449997"/>
            <a:chOff x="2960763" y="4547389"/>
            <a:chExt cx="1977290" cy="449997"/>
          </a:xfrm>
        </p:grpSpPr>
        <p:sp>
          <p:nvSpPr>
            <p:cNvPr id="104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974411" y="4547389"/>
              <a:ext cx="19526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FFA000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sz="1600" b="1">
                <a:solidFill>
                  <a:srgbClr val="FFA000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5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2960763" y="4820414"/>
              <a:ext cx="1977290" cy="176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zh-CN" altLang="en-US" sz="115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1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-478083" y="0"/>
            <a:ext cx="4995206" cy="1646173"/>
            <a:chOff x="-478083" y="0"/>
            <a:chExt cx="4995206" cy="1646173"/>
          </a:xfrm>
        </p:grpSpPr>
        <p:grpSp>
          <p:nvGrpSpPr>
            <p:cNvPr id="57" name="组合 56"/>
            <p:cNvGrpSpPr/>
            <p:nvPr/>
          </p:nvGrpSpPr>
          <p:grpSpPr>
            <a:xfrm>
              <a:off x="-478083" y="0"/>
              <a:ext cx="2556446" cy="1646173"/>
              <a:chOff x="-478083" y="0"/>
              <a:chExt cx="2556446" cy="1646173"/>
            </a:xfrm>
          </p:grpSpPr>
          <p:sp>
            <p:nvSpPr>
              <p:cNvPr id="59" name="任意多边形 58"/>
              <p:cNvSpPr/>
              <p:nvPr/>
            </p:nvSpPr>
            <p:spPr bwMode="auto">
              <a:xfrm rot="16200000" flipH="1">
                <a:off x="-106835" y="-165298"/>
                <a:ext cx="1134050" cy="1464647"/>
              </a:xfrm>
              <a:custGeom>
                <a:gdLst>
                  <a:gd name="connsiteX0" fmla="*/ 3876309 w 3876309"/>
                  <a:gd name="connsiteY0" fmla="*/ 2503162 h 5006323"/>
                  <a:gd name="connsiteX1" fmla="*/ 1407135 w 3876309"/>
                  <a:gd name="connsiteY1" fmla="*/ 5006323 h 5006323"/>
                  <a:gd name="connsiteX2" fmla="*/ 0 w 3876309"/>
                  <a:gd name="connsiteY2" fmla="*/ 3579819 h 5006323"/>
                  <a:gd name="connsiteX3" fmla="*/ 0 w 3876309"/>
                  <a:gd name="connsiteY3" fmla="*/ 1426505 h 5006323"/>
                  <a:gd name="connsiteX4" fmla="*/ 1407135 w 3876309"/>
                  <a:gd name="connsiteY4" fmla="*/ 0 h 5006323"/>
                  <a:gd name="connsiteX5" fmla="*/ 3876309 w 3876309"/>
                  <a:gd name="connsiteY5" fmla="*/ 2503162 h 500632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6309" h="5006323">
                    <a:moveTo>
                      <a:pt x="3876309" y="2503162"/>
                    </a:moveTo>
                    <a:lnTo>
                      <a:pt x="1407135" y="5006323"/>
                    </a:lnTo>
                    <a:lnTo>
                      <a:pt x="0" y="3579819"/>
                    </a:lnTo>
                    <a:lnTo>
                      <a:pt x="0" y="1426505"/>
                    </a:lnTo>
                    <a:lnTo>
                      <a:pt x="1407135" y="0"/>
                    </a:lnTo>
                    <a:lnTo>
                      <a:pt x="3876309" y="2503162"/>
                    </a:lnTo>
                    <a:close/>
                  </a:path>
                </a:pathLst>
              </a:custGeom>
              <a:solidFill>
                <a:srgbClr val="F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0" name="任意多边形 59"/>
              <p:cNvSpPr/>
              <p:nvPr/>
            </p:nvSpPr>
            <p:spPr bwMode="auto">
              <a:xfrm rot="16200000" flipH="1">
                <a:off x="7843" y="-49419"/>
                <a:ext cx="910045" cy="1008884"/>
              </a:xfrm>
              <a:custGeom>
                <a:gdLst>
                  <a:gd name="connsiteX0" fmla="*/ 3110632 w 3110632"/>
                  <a:gd name="connsiteY0" fmla="*/ 1722409 h 3448475"/>
                  <a:gd name="connsiteX1" fmla="*/ 1407136 w 3110632"/>
                  <a:gd name="connsiteY1" fmla="*/ 3448475 h 3448475"/>
                  <a:gd name="connsiteX2" fmla="*/ 0 w 3110632"/>
                  <a:gd name="connsiteY2" fmla="*/ 2018070 h 3448475"/>
                  <a:gd name="connsiteX3" fmla="*/ 0 w 3110632"/>
                  <a:gd name="connsiteY3" fmla="*/ 1427375 h 3448475"/>
                  <a:gd name="connsiteX4" fmla="*/ 1407136 w 3110632"/>
                  <a:gd name="connsiteY4" fmla="*/ 0 h 3448475"/>
                  <a:gd name="connsiteX5" fmla="*/ 3110632 w 3110632"/>
                  <a:gd name="connsiteY5" fmla="*/ 1722409 h 34484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0632" h="3448475">
                    <a:moveTo>
                      <a:pt x="3110632" y="1722409"/>
                    </a:moveTo>
                    <a:lnTo>
                      <a:pt x="1407136" y="3448475"/>
                    </a:lnTo>
                    <a:lnTo>
                      <a:pt x="0" y="2018070"/>
                    </a:lnTo>
                    <a:lnTo>
                      <a:pt x="0" y="1427375"/>
                    </a:lnTo>
                    <a:lnTo>
                      <a:pt x="1407136" y="0"/>
                    </a:lnTo>
                    <a:lnTo>
                      <a:pt x="3110632" y="1722409"/>
                    </a:lnTo>
                    <a:close/>
                  </a:path>
                </a:pathLst>
              </a:custGeom>
              <a:solidFill>
                <a:srgbClr val="FCC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1" name="Freeform 24"/>
              <p:cNvSpPr/>
              <p:nvPr/>
            </p:nvSpPr>
            <p:spPr bwMode="auto">
              <a:xfrm rot="16200000" flipH="1">
                <a:off x="1463247" y="195415"/>
                <a:ext cx="610780" cy="619452"/>
              </a:xfrm>
              <a:custGeom>
                <a:gdLst>
                  <a:gd name="T0" fmla="*/ 758 w 1516"/>
                  <a:gd name="T1" fmla="*/ 1158 h 1158"/>
                  <a:gd name="T2" fmla="*/ 0 w 1516"/>
                  <a:gd name="T3" fmla="*/ 579 h 1158"/>
                  <a:gd name="T4" fmla="*/ 758 w 1516"/>
                  <a:gd name="T5" fmla="*/ 0 h 1158"/>
                  <a:gd name="T6" fmla="*/ 1516 w 1516"/>
                  <a:gd name="T7" fmla="*/ 579 h 1158"/>
                  <a:gd name="T8" fmla="*/ 758 w 1516"/>
                  <a:gd name="T9" fmla="*/ 1158 h 11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6" h="1158">
                    <a:moveTo>
                      <a:pt x="758" y="1158"/>
                    </a:moveTo>
                    <a:lnTo>
                      <a:pt x="0" y="579"/>
                    </a:lnTo>
                    <a:lnTo>
                      <a:pt x="758" y="0"/>
                    </a:lnTo>
                    <a:lnTo>
                      <a:pt x="1516" y="579"/>
                    </a:lnTo>
                    <a:lnTo>
                      <a:pt x="758" y="1158"/>
                    </a:lnTo>
                    <a:close/>
                  </a:path>
                </a:pathLst>
              </a:custGeom>
              <a:solidFill>
                <a:srgbClr val="F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30"/>
              <p:cNvSpPr/>
              <p:nvPr/>
            </p:nvSpPr>
            <p:spPr bwMode="auto">
              <a:xfrm rot="16200000" flipH="1">
                <a:off x="-473607" y="103015"/>
                <a:ext cx="608362" cy="617313"/>
              </a:xfrm>
              <a:custGeom>
                <a:gdLst>
                  <a:gd name="T0" fmla="*/ 755 w 1510"/>
                  <a:gd name="T1" fmla="*/ 1154 h 1154"/>
                  <a:gd name="T2" fmla="*/ 0 w 1510"/>
                  <a:gd name="T3" fmla="*/ 577 h 1154"/>
                  <a:gd name="T4" fmla="*/ 755 w 1510"/>
                  <a:gd name="T5" fmla="*/ 0 h 1154"/>
                  <a:gd name="T6" fmla="*/ 1510 w 1510"/>
                  <a:gd name="T7" fmla="*/ 577 h 1154"/>
                  <a:gd name="T8" fmla="*/ 755 w 1510"/>
                  <a:gd name="T9" fmla="*/ 1154 h 11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0" h="1154">
                    <a:moveTo>
                      <a:pt x="755" y="1154"/>
                    </a:moveTo>
                    <a:lnTo>
                      <a:pt x="0" y="577"/>
                    </a:lnTo>
                    <a:lnTo>
                      <a:pt x="755" y="0"/>
                    </a:lnTo>
                    <a:lnTo>
                      <a:pt x="1510" y="577"/>
                    </a:lnTo>
                    <a:lnTo>
                      <a:pt x="755" y="1154"/>
                    </a:lnTo>
                    <a:close/>
                  </a:path>
                </a:pathLst>
              </a:custGeom>
              <a:noFill/>
              <a:ln w="3492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63" name="组合 62"/>
              <p:cNvGrpSpPr/>
              <p:nvPr/>
            </p:nvGrpSpPr>
            <p:grpSpPr>
              <a:xfrm>
                <a:off x="-88187" y="663103"/>
                <a:ext cx="1509576" cy="983070"/>
                <a:chOff x="307200" y="586524"/>
                <a:chExt cx="1072765" cy="698609"/>
              </a:xfrm>
            </p:grpSpPr>
            <p:sp>
              <p:nvSpPr>
                <p:cNvPr id="64" name="Freeform 25"/>
                <p:cNvSpPr/>
                <p:nvPr/>
              </p:nvSpPr>
              <p:spPr bwMode="auto">
                <a:xfrm rot="16200000" flipH="1">
                  <a:off x="1053310" y="584195"/>
                  <a:ext cx="324325" cy="328984"/>
                </a:xfrm>
                <a:custGeom>
                  <a:gdLst>
                    <a:gd name="T0" fmla="*/ 403 w 805"/>
                    <a:gd name="T1" fmla="*/ 615 h 615"/>
                    <a:gd name="T2" fmla="*/ 0 w 805"/>
                    <a:gd name="T3" fmla="*/ 307 h 615"/>
                    <a:gd name="T4" fmla="*/ 403 w 805"/>
                    <a:gd name="T5" fmla="*/ 0 h 615"/>
                    <a:gd name="T6" fmla="*/ 805 w 805"/>
                    <a:gd name="T7" fmla="*/ 307 h 615"/>
                    <a:gd name="T8" fmla="*/ 403 w 805"/>
                    <a:gd name="T9" fmla="*/ 615 h 6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5" h="615">
                      <a:moveTo>
                        <a:pt x="403" y="615"/>
                      </a:moveTo>
                      <a:lnTo>
                        <a:pt x="0" y="307"/>
                      </a:lnTo>
                      <a:lnTo>
                        <a:pt x="403" y="0"/>
                      </a:lnTo>
                      <a:lnTo>
                        <a:pt x="805" y="307"/>
                      </a:lnTo>
                      <a:lnTo>
                        <a:pt x="403" y="615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" name="Freeform 26"/>
                <p:cNvSpPr/>
                <p:nvPr/>
              </p:nvSpPr>
              <p:spPr bwMode="auto">
                <a:xfrm rot="16200000" flipH="1">
                  <a:off x="1051997" y="950526"/>
                  <a:ext cx="153098" cy="155130"/>
                </a:xfrm>
                <a:custGeom>
                  <a:gdLst>
                    <a:gd name="T0" fmla="*/ 190 w 380"/>
                    <a:gd name="T1" fmla="*/ 290 h 290"/>
                    <a:gd name="T2" fmla="*/ 0 w 380"/>
                    <a:gd name="T3" fmla="*/ 145 h 290"/>
                    <a:gd name="T4" fmla="*/ 190 w 380"/>
                    <a:gd name="T5" fmla="*/ 0 h 290"/>
                    <a:gd name="T6" fmla="*/ 380 w 380"/>
                    <a:gd name="T7" fmla="*/ 145 h 290"/>
                    <a:gd name="T8" fmla="*/ 190 w 380"/>
                    <a:gd name="T9" fmla="*/ 290 h 29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0" h="290">
                      <a:moveTo>
                        <a:pt x="190" y="290"/>
                      </a:moveTo>
                      <a:lnTo>
                        <a:pt x="0" y="145"/>
                      </a:lnTo>
                      <a:lnTo>
                        <a:pt x="190" y="0"/>
                      </a:lnTo>
                      <a:lnTo>
                        <a:pt x="380" y="145"/>
                      </a:lnTo>
                      <a:lnTo>
                        <a:pt x="190" y="290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" name="Freeform 27"/>
                <p:cNvSpPr/>
                <p:nvPr/>
              </p:nvSpPr>
              <p:spPr bwMode="auto">
                <a:xfrm rot="16200000" flipH="1">
                  <a:off x="941024" y="918134"/>
                  <a:ext cx="109183" cy="110731"/>
                </a:xfrm>
                <a:custGeom>
                  <a:gdLst>
                    <a:gd name="T0" fmla="*/ 134 w 271"/>
                    <a:gd name="T1" fmla="*/ 207 h 207"/>
                    <a:gd name="T2" fmla="*/ 0 w 271"/>
                    <a:gd name="T3" fmla="*/ 104 h 207"/>
                    <a:gd name="T4" fmla="*/ 134 w 271"/>
                    <a:gd name="T5" fmla="*/ 0 h 207"/>
                    <a:gd name="T6" fmla="*/ 271 w 271"/>
                    <a:gd name="T7" fmla="*/ 104 h 207"/>
                    <a:gd name="T8" fmla="*/ 134 w 271"/>
                    <a:gd name="T9" fmla="*/ 207 h 20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1" h="206">
                      <a:moveTo>
                        <a:pt x="134" y="207"/>
                      </a:moveTo>
                      <a:lnTo>
                        <a:pt x="0" y="104"/>
                      </a:lnTo>
                      <a:lnTo>
                        <a:pt x="134" y="0"/>
                      </a:lnTo>
                      <a:lnTo>
                        <a:pt x="271" y="104"/>
                      </a:lnTo>
                      <a:lnTo>
                        <a:pt x="134" y="207"/>
                      </a:lnTo>
                      <a:close/>
                    </a:path>
                  </a:pathLst>
                </a:custGeom>
                <a:solidFill>
                  <a:srgbClr val="FF8E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" name="Freeform 28"/>
                <p:cNvSpPr/>
                <p:nvPr/>
              </p:nvSpPr>
              <p:spPr bwMode="auto">
                <a:xfrm rot="16200000" flipH="1">
                  <a:off x="921989" y="1077184"/>
                  <a:ext cx="66477" cy="67402"/>
                </a:xfrm>
                <a:custGeom>
                  <a:gdLst>
                    <a:gd name="T0" fmla="*/ 81 w 165"/>
                    <a:gd name="T1" fmla="*/ 126 h 126"/>
                    <a:gd name="T2" fmla="*/ 0 w 165"/>
                    <a:gd name="T3" fmla="*/ 62 h 126"/>
                    <a:gd name="T4" fmla="*/ 81 w 165"/>
                    <a:gd name="T5" fmla="*/ 0 h 126"/>
                    <a:gd name="T6" fmla="*/ 165 w 165"/>
                    <a:gd name="T7" fmla="*/ 62 h 126"/>
                    <a:gd name="T8" fmla="*/ 81 w 165"/>
                    <a:gd name="T9" fmla="*/ 126 h 12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5" h="125">
                      <a:moveTo>
                        <a:pt x="81" y="126"/>
                      </a:moveTo>
                      <a:lnTo>
                        <a:pt x="0" y="62"/>
                      </a:lnTo>
                      <a:lnTo>
                        <a:pt x="81" y="0"/>
                      </a:lnTo>
                      <a:lnTo>
                        <a:pt x="165" y="62"/>
                      </a:lnTo>
                      <a:lnTo>
                        <a:pt x="81" y="126"/>
                      </a:lnTo>
                      <a:close/>
                    </a:path>
                  </a:pathLst>
                </a:custGeom>
                <a:solidFill>
                  <a:srgbClr val="FEB0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" name="Freeform 29"/>
                <p:cNvSpPr/>
                <p:nvPr/>
              </p:nvSpPr>
              <p:spPr bwMode="auto">
                <a:xfrm rot="16200000" flipH="1">
                  <a:off x="899124" y="1032458"/>
                  <a:ext cx="33037" cy="33166"/>
                </a:xfrm>
                <a:custGeom>
                  <a:gdLst>
                    <a:gd name="T0" fmla="*/ 40 w 82"/>
                    <a:gd name="T1" fmla="*/ 62 h 62"/>
                    <a:gd name="T2" fmla="*/ 0 w 82"/>
                    <a:gd name="T3" fmla="*/ 30 h 62"/>
                    <a:gd name="T4" fmla="*/ 40 w 82"/>
                    <a:gd name="T5" fmla="*/ 0 h 62"/>
                    <a:gd name="T6" fmla="*/ 82 w 82"/>
                    <a:gd name="T7" fmla="*/ 30 h 62"/>
                    <a:gd name="T8" fmla="*/ 40 w 82"/>
                    <a:gd name="T9" fmla="*/ 62 h 6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62">
                      <a:moveTo>
                        <a:pt x="40" y="62"/>
                      </a:moveTo>
                      <a:lnTo>
                        <a:pt x="0" y="30"/>
                      </a:lnTo>
                      <a:lnTo>
                        <a:pt x="40" y="0"/>
                      </a:lnTo>
                      <a:lnTo>
                        <a:pt x="82" y="30"/>
                      </a:lnTo>
                      <a:lnTo>
                        <a:pt x="40" y="62"/>
                      </a:lnTo>
                      <a:close/>
                    </a:path>
                  </a:pathLst>
                </a:custGeom>
                <a:solidFill>
                  <a:srgbClr val="FF6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" name="Freeform 31"/>
                <p:cNvSpPr/>
                <p:nvPr/>
              </p:nvSpPr>
              <p:spPr bwMode="auto">
                <a:xfrm rot="16200000" flipH="1">
                  <a:off x="309437" y="978715"/>
                  <a:ext cx="304181" cy="308656"/>
                </a:xfrm>
                <a:custGeom>
                  <a:gdLst>
                    <a:gd name="T0" fmla="*/ 377 w 755"/>
                    <a:gd name="T1" fmla="*/ 577 h 577"/>
                    <a:gd name="T2" fmla="*/ 0 w 755"/>
                    <a:gd name="T3" fmla="*/ 288 h 577"/>
                    <a:gd name="T4" fmla="*/ 377 w 755"/>
                    <a:gd name="T5" fmla="*/ 0 h 577"/>
                    <a:gd name="T6" fmla="*/ 755 w 755"/>
                    <a:gd name="T7" fmla="*/ 288 h 577"/>
                    <a:gd name="T8" fmla="*/ 377 w 755"/>
                    <a:gd name="T9" fmla="*/ 577 h 57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5" h="577">
                      <a:moveTo>
                        <a:pt x="377" y="577"/>
                      </a:moveTo>
                      <a:lnTo>
                        <a:pt x="0" y="288"/>
                      </a:lnTo>
                      <a:lnTo>
                        <a:pt x="377" y="0"/>
                      </a:lnTo>
                      <a:lnTo>
                        <a:pt x="755" y="288"/>
                      </a:lnTo>
                      <a:lnTo>
                        <a:pt x="377" y="577"/>
                      </a:lnTo>
                      <a:close/>
                    </a:path>
                  </a:pathLst>
                </a:custGeom>
                <a:noFill/>
                <a:ln w="17463" cap="flat">
                  <a:solidFill>
                    <a:srgbClr val="FCC02E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58" name="文本框 57"/>
            <p:cNvSpPr txBox="1"/>
            <p:nvPr/>
          </p:nvSpPr>
          <p:spPr>
            <a:xfrm>
              <a:off x="797694" y="435543"/>
              <a:ext cx="37194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</a:t>
              </a:r>
              <a:r>
                <a:rPr lang="zh-CN" altLang="en-US" sz="3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advClick="0" advTm="2000"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同心圆 2"/>
          <p:cNvSpPr/>
          <p:nvPr/>
        </p:nvSpPr>
        <p:spPr>
          <a:xfrm>
            <a:off x="1466971" y="1717225"/>
            <a:ext cx="1962150" cy="1962150"/>
          </a:xfrm>
          <a:prstGeom prst="donut">
            <a:avLst>
              <a:gd name="adj" fmla="val 22556"/>
            </a:avLst>
          </a:prstGeom>
          <a:solidFill>
            <a:srgbClr val="FF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1666996" y="1917250"/>
            <a:ext cx="1562100" cy="1562100"/>
          </a:xfrm>
          <a:prstGeom prst="ellipse">
            <a:avLst/>
          </a:prstGeom>
          <a:noFill/>
          <a:ln w="508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空心弧 4"/>
          <p:cNvSpPr/>
          <p:nvPr/>
        </p:nvSpPr>
        <p:spPr>
          <a:xfrm>
            <a:off x="1581494" y="1831748"/>
            <a:ext cx="1733104" cy="1733104"/>
          </a:xfrm>
          <a:prstGeom prst="blockArc">
            <a:avLst>
              <a:gd name="adj1" fmla="val 16161364"/>
              <a:gd name="adj2" fmla="val 7585860"/>
              <a:gd name="adj3" fmla="val 10550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同心圆 6"/>
          <p:cNvSpPr/>
          <p:nvPr/>
        </p:nvSpPr>
        <p:spPr>
          <a:xfrm>
            <a:off x="3921201" y="1717225"/>
            <a:ext cx="1962150" cy="1962150"/>
          </a:xfrm>
          <a:prstGeom prst="donut">
            <a:avLst>
              <a:gd name="adj" fmla="val 22556"/>
            </a:avLst>
          </a:prstGeom>
          <a:solidFill>
            <a:srgbClr val="FF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121226" y="1917250"/>
            <a:ext cx="1562100" cy="1562100"/>
          </a:xfrm>
          <a:prstGeom prst="ellipse">
            <a:avLst/>
          </a:prstGeom>
          <a:noFill/>
          <a:ln w="508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空心弧 8"/>
          <p:cNvSpPr/>
          <p:nvPr/>
        </p:nvSpPr>
        <p:spPr>
          <a:xfrm>
            <a:off x="4035724" y="1831748"/>
            <a:ext cx="1733104" cy="1733104"/>
          </a:xfrm>
          <a:prstGeom prst="blockArc">
            <a:avLst>
              <a:gd name="adj1" fmla="val 16161364"/>
              <a:gd name="adj2" fmla="val 3156683"/>
              <a:gd name="adj3" fmla="val 10743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同心圆 10"/>
          <p:cNvSpPr/>
          <p:nvPr/>
        </p:nvSpPr>
        <p:spPr>
          <a:xfrm>
            <a:off x="6361783" y="1717225"/>
            <a:ext cx="1962150" cy="1962150"/>
          </a:xfrm>
          <a:prstGeom prst="donut">
            <a:avLst>
              <a:gd name="adj" fmla="val 22556"/>
            </a:avLst>
          </a:prstGeom>
          <a:solidFill>
            <a:srgbClr val="FF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561808" y="1917250"/>
            <a:ext cx="1562100" cy="1562100"/>
          </a:xfrm>
          <a:prstGeom prst="ellipse">
            <a:avLst/>
          </a:prstGeom>
          <a:noFill/>
          <a:ln w="508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空心弧 12"/>
          <p:cNvSpPr/>
          <p:nvPr/>
        </p:nvSpPr>
        <p:spPr>
          <a:xfrm>
            <a:off x="6476306" y="1831748"/>
            <a:ext cx="1733104" cy="1733104"/>
          </a:xfrm>
          <a:prstGeom prst="blockArc">
            <a:avLst>
              <a:gd name="adj1" fmla="val 16161364"/>
              <a:gd name="adj2" fmla="val 11740009"/>
              <a:gd name="adj3" fmla="val 10828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同心圆 14"/>
          <p:cNvSpPr/>
          <p:nvPr/>
        </p:nvSpPr>
        <p:spPr>
          <a:xfrm>
            <a:off x="8816013" y="1717225"/>
            <a:ext cx="1962150" cy="1962150"/>
          </a:xfrm>
          <a:prstGeom prst="donut">
            <a:avLst>
              <a:gd name="adj" fmla="val 22556"/>
            </a:avLst>
          </a:prstGeom>
          <a:solidFill>
            <a:srgbClr val="FF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9016038" y="1917250"/>
            <a:ext cx="1562100" cy="1562100"/>
          </a:xfrm>
          <a:prstGeom prst="ellipse">
            <a:avLst/>
          </a:prstGeom>
          <a:noFill/>
          <a:ln w="508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空心弧 16"/>
          <p:cNvSpPr/>
          <p:nvPr/>
        </p:nvSpPr>
        <p:spPr>
          <a:xfrm>
            <a:off x="8930536" y="1831748"/>
            <a:ext cx="1733104" cy="1733104"/>
          </a:xfrm>
          <a:prstGeom prst="blockArc">
            <a:avLst>
              <a:gd name="adj1" fmla="val 16161364"/>
              <a:gd name="adj2" fmla="val 21541563"/>
              <a:gd name="adj3" fmla="val 9669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TextBox 20"/>
          <p:cNvSpPr txBox="1"/>
          <p:nvPr/>
        </p:nvSpPr>
        <p:spPr>
          <a:xfrm>
            <a:off x="1950788" y="2405912"/>
            <a:ext cx="90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rgbClr val="FEB750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3200">
                <a:solidFill>
                  <a:srgbClr val="FFA000"/>
                </a:solidFill>
              </a:rPr>
              <a:t>65</a:t>
            </a:r>
            <a:r>
              <a:rPr lang="en-US" altLang="zh-CN" sz="1800">
                <a:solidFill>
                  <a:srgbClr val="FFA000"/>
                </a:solidFill>
              </a:rPr>
              <a:t>%</a:t>
            </a:r>
            <a:endParaRPr lang="zh-CN" altLang="en-US" sz="3200">
              <a:solidFill>
                <a:srgbClr val="FFA000"/>
              </a:solidFill>
            </a:endParaRPr>
          </a:p>
        </p:txBody>
      </p:sp>
      <p:sp>
        <p:nvSpPr>
          <p:cNvPr id="19" name="TextBox 21"/>
          <p:cNvSpPr txBox="1"/>
          <p:nvPr/>
        </p:nvSpPr>
        <p:spPr>
          <a:xfrm>
            <a:off x="6890665" y="2392981"/>
            <a:ext cx="90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rgbClr val="FEB750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3200">
                <a:solidFill>
                  <a:srgbClr val="FFA000"/>
                </a:solidFill>
              </a:rPr>
              <a:t>85</a:t>
            </a:r>
            <a:r>
              <a:rPr lang="en-US" altLang="zh-CN" sz="1800">
                <a:solidFill>
                  <a:srgbClr val="FFA000"/>
                </a:solidFill>
              </a:rPr>
              <a:t>%</a:t>
            </a:r>
            <a:endParaRPr lang="zh-CN" altLang="en-US" sz="3200">
              <a:solidFill>
                <a:srgbClr val="FFA000"/>
              </a:solidFill>
            </a:endParaRPr>
          </a:p>
        </p:txBody>
      </p:sp>
      <p:sp>
        <p:nvSpPr>
          <p:cNvPr id="20" name="TextBox 22"/>
          <p:cNvSpPr txBox="1"/>
          <p:nvPr/>
        </p:nvSpPr>
        <p:spPr>
          <a:xfrm>
            <a:off x="9344895" y="2421556"/>
            <a:ext cx="90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rgbClr val="FEB750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3200">
                <a:solidFill>
                  <a:srgbClr val="FFA000"/>
                </a:solidFill>
              </a:rPr>
              <a:t>25</a:t>
            </a:r>
            <a:r>
              <a:rPr lang="en-US" altLang="zh-CN" sz="1800">
                <a:solidFill>
                  <a:srgbClr val="FFA000"/>
                </a:solidFill>
              </a:rPr>
              <a:t>%</a:t>
            </a:r>
            <a:endParaRPr lang="zh-CN" altLang="en-US" sz="3200">
              <a:solidFill>
                <a:srgbClr val="FFA000"/>
              </a:solidFill>
            </a:endParaRPr>
          </a:p>
        </p:txBody>
      </p:sp>
      <p:sp>
        <p:nvSpPr>
          <p:cNvPr id="21" name="TextBox 23"/>
          <p:cNvSpPr txBox="1"/>
          <p:nvPr/>
        </p:nvSpPr>
        <p:spPr>
          <a:xfrm>
            <a:off x="4450083" y="2427675"/>
            <a:ext cx="904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000">
                <a:solidFill>
                  <a:srgbClr val="FEB750"/>
                </a:solidFill>
                <a:latin typeface="Impact" panose="020b0806030902050204" pitchFamily="34" charset="0"/>
              </a:defRPr>
            </a:lvl1pPr>
          </a:lstStyle>
          <a:p>
            <a:r>
              <a:rPr lang="en-US" altLang="zh-CN" sz="3200">
                <a:solidFill>
                  <a:srgbClr val="FFA000"/>
                </a:solidFill>
              </a:rPr>
              <a:t>45</a:t>
            </a:r>
            <a:r>
              <a:rPr lang="en-US" altLang="zh-CN" sz="1800">
                <a:solidFill>
                  <a:srgbClr val="FFA000"/>
                </a:solidFill>
              </a:rPr>
              <a:t>%</a:t>
            </a:r>
            <a:endParaRPr lang="zh-CN" altLang="en-US" sz="3200">
              <a:solidFill>
                <a:srgbClr val="FFA000"/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581494" y="4053514"/>
            <a:ext cx="2128316" cy="1210248"/>
            <a:chOff x="940683" y="3148217"/>
            <a:chExt cx="2128316" cy="1210248"/>
          </a:xfrm>
        </p:grpSpPr>
        <p:sp>
          <p:nvSpPr>
            <p:cNvPr id="36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0683" y="3148217"/>
              <a:ext cx="1952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b="1">
                  <a:solidFill>
                    <a:srgbClr val="36474F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b="1">
                <a:solidFill>
                  <a:srgbClr val="36474F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6060" y="3545935"/>
              <a:ext cx="2122939" cy="812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endParaRPr lang="en-US" altLang="zh-CN" sz="1200">
                <a:solidFill>
                  <a:srgbClr val="36474F"/>
                </a:solidFill>
                <a:latin typeface="微软雅黑" panose="020b0503020204020204" pitchFamily="34" charset="-122"/>
              </a:endParaRPr>
            </a:p>
            <a:p>
              <a:pPr>
                <a:spcBef>
                  <a:spcPct val="20000"/>
                </a:spcBef>
              </a:pPr>
              <a:r>
                <a:rPr lang="zh-CN" altLang="en-US" sz="1200">
                  <a:solidFill>
                    <a:srgbClr val="36474F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36474F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  <a:p>
              <a:pPr eaLnBrk="1" hangingPunct="1">
                <a:spcBef>
                  <a:spcPct val="20000"/>
                </a:spcBef>
              </a:pPr>
              <a:endParaRPr lang="en-US" altLang="zh-CN" sz="1200">
                <a:solidFill>
                  <a:srgbClr val="36474F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4066634" y="4053514"/>
            <a:ext cx="2128316" cy="1210248"/>
            <a:chOff x="940683" y="3148217"/>
            <a:chExt cx="2128316" cy="1210248"/>
          </a:xfrm>
        </p:grpSpPr>
        <p:sp>
          <p:nvSpPr>
            <p:cNvPr id="39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0683" y="3148217"/>
              <a:ext cx="1952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b="1">
                  <a:solidFill>
                    <a:srgbClr val="36474F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b="1">
                <a:solidFill>
                  <a:srgbClr val="36474F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6060" y="3545935"/>
              <a:ext cx="2122939" cy="812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endParaRPr lang="en-US" altLang="zh-CN" sz="1200">
                <a:solidFill>
                  <a:srgbClr val="36474F"/>
                </a:solidFill>
                <a:latin typeface="微软雅黑" panose="020b0503020204020204" pitchFamily="34" charset="-122"/>
              </a:endParaRPr>
            </a:p>
            <a:p>
              <a:pPr>
                <a:spcBef>
                  <a:spcPct val="20000"/>
                </a:spcBef>
              </a:pPr>
              <a:r>
                <a:rPr lang="zh-CN" altLang="en-US" sz="1200">
                  <a:solidFill>
                    <a:srgbClr val="36474F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36474F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  <a:p>
              <a:pPr eaLnBrk="1" hangingPunct="1">
                <a:spcBef>
                  <a:spcPct val="20000"/>
                </a:spcBef>
              </a:pPr>
              <a:endParaRPr lang="en-US" altLang="zh-CN" sz="1200">
                <a:solidFill>
                  <a:srgbClr val="36474F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524478" y="4053514"/>
            <a:ext cx="2128316" cy="1210248"/>
            <a:chOff x="940683" y="3148217"/>
            <a:chExt cx="2128316" cy="1210248"/>
          </a:xfrm>
        </p:grpSpPr>
        <p:sp>
          <p:nvSpPr>
            <p:cNvPr id="42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0683" y="3148217"/>
              <a:ext cx="1952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b="1">
                  <a:solidFill>
                    <a:srgbClr val="36474F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b="1">
                <a:solidFill>
                  <a:srgbClr val="36474F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6060" y="3545935"/>
              <a:ext cx="2122939" cy="812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endParaRPr lang="en-US" altLang="zh-CN" sz="1200">
                <a:solidFill>
                  <a:srgbClr val="36474F"/>
                </a:solidFill>
                <a:latin typeface="微软雅黑" panose="020b0503020204020204" pitchFamily="34" charset="-122"/>
              </a:endParaRPr>
            </a:p>
            <a:p>
              <a:pPr>
                <a:spcBef>
                  <a:spcPct val="20000"/>
                </a:spcBef>
              </a:pPr>
              <a:r>
                <a:rPr lang="zh-CN" altLang="en-US" sz="1200">
                  <a:solidFill>
                    <a:srgbClr val="36474F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36474F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  <a:p>
              <a:pPr eaLnBrk="1" hangingPunct="1">
                <a:spcBef>
                  <a:spcPct val="20000"/>
                </a:spcBef>
              </a:pPr>
              <a:endParaRPr lang="en-US" altLang="zh-CN" sz="1200">
                <a:solidFill>
                  <a:srgbClr val="36474F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9064210" y="4053514"/>
            <a:ext cx="2128316" cy="1210248"/>
            <a:chOff x="940683" y="3148217"/>
            <a:chExt cx="2128316" cy="1210248"/>
          </a:xfrm>
        </p:grpSpPr>
        <p:sp>
          <p:nvSpPr>
            <p:cNvPr id="45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0683" y="3148217"/>
              <a:ext cx="195262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b="1">
                  <a:solidFill>
                    <a:srgbClr val="36474F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b="1">
                <a:solidFill>
                  <a:srgbClr val="36474F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6060" y="3545935"/>
              <a:ext cx="2122939" cy="812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endParaRPr lang="en-US" altLang="zh-CN" sz="1200">
                <a:solidFill>
                  <a:srgbClr val="36474F"/>
                </a:solidFill>
                <a:latin typeface="微软雅黑" panose="020b0503020204020204" pitchFamily="34" charset="-122"/>
              </a:endParaRPr>
            </a:p>
            <a:p>
              <a:pPr>
                <a:spcBef>
                  <a:spcPct val="20000"/>
                </a:spcBef>
              </a:pPr>
              <a:r>
                <a:rPr lang="zh-CN" altLang="en-US" sz="1200">
                  <a:solidFill>
                    <a:srgbClr val="36474F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36474F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  <a:p>
              <a:pPr eaLnBrk="1" hangingPunct="1">
                <a:spcBef>
                  <a:spcPct val="20000"/>
                </a:spcBef>
              </a:pPr>
              <a:endParaRPr lang="en-US" altLang="zh-CN" sz="1200">
                <a:solidFill>
                  <a:srgbClr val="36474F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-478083" y="0"/>
            <a:ext cx="4995206" cy="1646173"/>
            <a:chOff x="-478083" y="0"/>
            <a:chExt cx="4995206" cy="1646173"/>
          </a:xfrm>
        </p:grpSpPr>
        <p:grpSp>
          <p:nvGrpSpPr>
            <p:cNvPr id="31" name="组合 30"/>
            <p:cNvGrpSpPr/>
            <p:nvPr/>
          </p:nvGrpSpPr>
          <p:grpSpPr>
            <a:xfrm>
              <a:off x="-478083" y="0"/>
              <a:ext cx="2556446" cy="1646173"/>
              <a:chOff x="-478083" y="0"/>
              <a:chExt cx="2556446" cy="1646173"/>
            </a:xfrm>
          </p:grpSpPr>
          <p:sp>
            <p:nvSpPr>
              <p:cNvPr id="33" name="任意多边形 32"/>
              <p:cNvSpPr/>
              <p:nvPr/>
            </p:nvSpPr>
            <p:spPr bwMode="auto">
              <a:xfrm rot="16200000" flipH="1">
                <a:off x="-106835" y="-165298"/>
                <a:ext cx="1134050" cy="1464647"/>
              </a:xfrm>
              <a:custGeom>
                <a:gdLst>
                  <a:gd name="connsiteX0" fmla="*/ 3876309 w 3876309"/>
                  <a:gd name="connsiteY0" fmla="*/ 2503162 h 5006323"/>
                  <a:gd name="connsiteX1" fmla="*/ 1407135 w 3876309"/>
                  <a:gd name="connsiteY1" fmla="*/ 5006323 h 5006323"/>
                  <a:gd name="connsiteX2" fmla="*/ 0 w 3876309"/>
                  <a:gd name="connsiteY2" fmla="*/ 3579819 h 5006323"/>
                  <a:gd name="connsiteX3" fmla="*/ 0 w 3876309"/>
                  <a:gd name="connsiteY3" fmla="*/ 1426505 h 5006323"/>
                  <a:gd name="connsiteX4" fmla="*/ 1407135 w 3876309"/>
                  <a:gd name="connsiteY4" fmla="*/ 0 h 5006323"/>
                  <a:gd name="connsiteX5" fmla="*/ 3876309 w 3876309"/>
                  <a:gd name="connsiteY5" fmla="*/ 2503162 h 500632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6309" h="5006323">
                    <a:moveTo>
                      <a:pt x="3876309" y="2503162"/>
                    </a:moveTo>
                    <a:lnTo>
                      <a:pt x="1407135" y="5006323"/>
                    </a:lnTo>
                    <a:lnTo>
                      <a:pt x="0" y="3579819"/>
                    </a:lnTo>
                    <a:lnTo>
                      <a:pt x="0" y="1426505"/>
                    </a:lnTo>
                    <a:lnTo>
                      <a:pt x="1407135" y="0"/>
                    </a:lnTo>
                    <a:lnTo>
                      <a:pt x="3876309" y="2503162"/>
                    </a:lnTo>
                    <a:close/>
                  </a:path>
                </a:pathLst>
              </a:custGeom>
              <a:solidFill>
                <a:srgbClr val="F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34" name="任意多边形 33"/>
              <p:cNvSpPr/>
              <p:nvPr/>
            </p:nvSpPr>
            <p:spPr bwMode="auto">
              <a:xfrm rot="16200000" flipH="1">
                <a:off x="7843" y="-49419"/>
                <a:ext cx="910045" cy="1008884"/>
              </a:xfrm>
              <a:custGeom>
                <a:gdLst>
                  <a:gd name="connsiteX0" fmla="*/ 3110632 w 3110632"/>
                  <a:gd name="connsiteY0" fmla="*/ 1722409 h 3448475"/>
                  <a:gd name="connsiteX1" fmla="*/ 1407136 w 3110632"/>
                  <a:gd name="connsiteY1" fmla="*/ 3448475 h 3448475"/>
                  <a:gd name="connsiteX2" fmla="*/ 0 w 3110632"/>
                  <a:gd name="connsiteY2" fmla="*/ 2018070 h 3448475"/>
                  <a:gd name="connsiteX3" fmla="*/ 0 w 3110632"/>
                  <a:gd name="connsiteY3" fmla="*/ 1427375 h 3448475"/>
                  <a:gd name="connsiteX4" fmla="*/ 1407136 w 3110632"/>
                  <a:gd name="connsiteY4" fmla="*/ 0 h 3448475"/>
                  <a:gd name="connsiteX5" fmla="*/ 3110632 w 3110632"/>
                  <a:gd name="connsiteY5" fmla="*/ 1722409 h 34484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0632" h="3448475">
                    <a:moveTo>
                      <a:pt x="3110632" y="1722409"/>
                    </a:moveTo>
                    <a:lnTo>
                      <a:pt x="1407136" y="3448475"/>
                    </a:lnTo>
                    <a:lnTo>
                      <a:pt x="0" y="2018070"/>
                    </a:lnTo>
                    <a:lnTo>
                      <a:pt x="0" y="1427375"/>
                    </a:lnTo>
                    <a:lnTo>
                      <a:pt x="1407136" y="0"/>
                    </a:lnTo>
                    <a:lnTo>
                      <a:pt x="3110632" y="1722409"/>
                    </a:lnTo>
                    <a:close/>
                  </a:path>
                </a:pathLst>
              </a:custGeom>
              <a:solidFill>
                <a:srgbClr val="FCC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7" name="Freeform 24"/>
              <p:cNvSpPr/>
              <p:nvPr/>
            </p:nvSpPr>
            <p:spPr bwMode="auto">
              <a:xfrm rot="16200000" flipH="1">
                <a:off x="1463247" y="195415"/>
                <a:ext cx="610780" cy="619452"/>
              </a:xfrm>
              <a:custGeom>
                <a:gdLst>
                  <a:gd name="T0" fmla="*/ 758 w 1516"/>
                  <a:gd name="T1" fmla="*/ 1158 h 1158"/>
                  <a:gd name="T2" fmla="*/ 0 w 1516"/>
                  <a:gd name="T3" fmla="*/ 579 h 1158"/>
                  <a:gd name="T4" fmla="*/ 758 w 1516"/>
                  <a:gd name="T5" fmla="*/ 0 h 1158"/>
                  <a:gd name="T6" fmla="*/ 1516 w 1516"/>
                  <a:gd name="T7" fmla="*/ 579 h 1158"/>
                  <a:gd name="T8" fmla="*/ 758 w 1516"/>
                  <a:gd name="T9" fmla="*/ 1158 h 11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6" h="1158">
                    <a:moveTo>
                      <a:pt x="758" y="1158"/>
                    </a:moveTo>
                    <a:lnTo>
                      <a:pt x="0" y="579"/>
                    </a:lnTo>
                    <a:lnTo>
                      <a:pt x="758" y="0"/>
                    </a:lnTo>
                    <a:lnTo>
                      <a:pt x="1516" y="579"/>
                    </a:lnTo>
                    <a:lnTo>
                      <a:pt x="758" y="1158"/>
                    </a:lnTo>
                    <a:close/>
                  </a:path>
                </a:pathLst>
              </a:custGeom>
              <a:solidFill>
                <a:srgbClr val="F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30"/>
              <p:cNvSpPr/>
              <p:nvPr/>
            </p:nvSpPr>
            <p:spPr bwMode="auto">
              <a:xfrm rot="16200000" flipH="1">
                <a:off x="-473607" y="103015"/>
                <a:ext cx="608362" cy="617313"/>
              </a:xfrm>
              <a:custGeom>
                <a:gdLst>
                  <a:gd name="T0" fmla="*/ 755 w 1510"/>
                  <a:gd name="T1" fmla="*/ 1154 h 1154"/>
                  <a:gd name="T2" fmla="*/ 0 w 1510"/>
                  <a:gd name="T3" fmla="*/ 577 h 1154"/>
                  <a:gd name="T4" fmla="*/ 755 w 1510"/>
                  <a:gd name="T5" fmla="*/ 0 h 1154"/>
                  <a:gd name="T6" fmla="*/ 1510 w 1510"/>
                  <a:gd name="T7" fmla="*/ 577 h 1154"/>
                  <a:gd name="T8" fmla="*/ 755 w 1510"/>
                  <a:gd name="T9" fmla="*/ 1154 h 11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0" h="1154">
                    <a:moveTo>
                      <a:pt x="755" y="1154"/>
                    </a:moveTo>
                    <a:lnTo>
                      <a:pt x="0" y="577"/>
                    </a:lnTo>
                    <a:lnTo>
                      <a:pt x="755" y="0"/>
                    </a:lnTo>
                    <a:lnTo>
                      <a:pt x="1510" y="577"/>
                    </a:lnTo>
                    <a:lnTo>
                      <a:pt x="755" y="1154"/>
                    </a:lnTo>
                    <a:close/>
                  </a:path>
                </a:pathLst>
              </a:custGeom>
              <a:noFill/>
              <a:ln w="3492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49" name="组合 48"/>
              <p:cNvGrpSpPr/>
              <p:nvPr/>
            </p:nvGrpSpPr>
            <p:grpSpPr>
              <a:xfrm>
                <a:off x="-88187" y="663103"/>
                <a:ext cx="1509576" cy="983070"/>
                <a:chOff x="307200" y="586524"/>
                <a:chExt cx="1072765" cy="698609"/>
              </a:xfrm>
            </p:grpSpPr>
            <p:sp>
              <p:nvSpPr>
                <p:cNvPr id="50" name="Freeform 25"/>
                <p:cNvSpPr/>
                <p:nvPr/>
              </p:nvSpPr>
              <p:spPr bwMode="auto">
                <a:xfrm rot="16200000" flipH="1">
                  <a:off x="1053310" y="584195"/>
                  <a:ext cx="324325" cy="328984"/>
                </a:xfrm>
                <a:custGeom>
                  <a:gdLst>
                    <a:gd name="T0" fmla="*/ 403 w 805"/>
                    <a:gd name="T1" fmla="*/ 615 h 615"/>
                    <a:gd name="T2" fmla="*/ 0 w 805"/>
                    <a:gd name="T3" fmla="*/ 307 h 615"/>
                    <a:gd name="T4" fmla="*/ 403 w 805"/>
                    <a:gd name="T5" fmla="*/ 0 h 615"/>
                    <a:gd name="T6" fmla="*/ 805 w 805"/>
                    <a:gd name="T7" fmla="*/ 307 h 615"/>
                    <a:gd name="T8" fmla="*/ 403 w 805"/>
                    <a:gd name="T9" fmla="*/ 615 h 6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5" h="615">
                      <a:moveTo>
                        <a:pt x="403" y="615"/>
                      </a:moveTo>
                      <a:lnTo>
                        <a:pt x="0" y="307"/>
                      </a:lnTo>
                      <a:lnTo>
                        <a:pt x="403" y="0"/>
                      </a:lnTo>
                      <a:lnTo>
                        <a:pt x="805" y="307"/>
                      </a:lnTo>
                      <a:lnTo>
                        <a:pt x="403" y="615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Freeform 26"/>
                <p:cNvSpPr/>
                <p:nvPr/>
              </p:nvSpPr>
              <p:spPr bwMode="auto">
                <a:xfrm rot="16200000" flipH="1">
                  <a:off x="1051997" y="950526"/>
                  <a:ext cx="153098" cy="155130"/>
                </a:xfrm>
                <a:custGeom>
                  <a:gdLst>
                    <a:gd name="T0" fmla="*/ 190 w 380"/>
                    <a:gd name="T1" fmla="*/ 290 h 290"/>
                    <a:gd name="T2" fmla="*/ 0 w 380"/>
                    <a:gd name="T3" fmla="*/ 145 h 290"/>
                    <a:gd name="T4" fmla="*/ 190 w 380"/>
                    <a:gd name="T5" fmla="*/ 0 h 290"/>
                    <a:gd name="T6" fmla="*/ 380 w 380"/>
                    <a:gd name="T7" fmla="*/ 145 h 290"/>
                    <a:gd name="T8" fmla="*/ 190 w 380"/>
                    <a:gd name="T9" fmla="*/ 290 h 29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0" h="290">
                      <a:moveTo>
                        <a:pt x="190" y="290"/>
                      </a:moveTo>
                      <a:lnTo>
                        <a:pt x="0" y="145"/>
                      </a:lnTo>
                      <a:lnTo>
                        <a:pt x="190" y="0"/>
                      </a:lnTo>
                      <a:lnTo>
                        <a:pt x="380" y="145"/>
                      </a:lnTo>
                      <a:lnTo>
                        <a:pt x="190" y="290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2" name="Freeform 27"/>
                <p:cNvSpPr/>
                <p:nvPr/>
              </p:nvSpPr>
              <p:spPr bwMode="auto">
                <a:xfrm rot="16200000" flipH="1">
                  <a:off x="941024" y="918134"/>
                  <a:ext cx="109183" cy="110731"/>
                </a:xfrm>
                <a:custGeom>
                  <a:gdLst>
                    <a:gd name="T0" fmla="*/ 134 w 271"/>
                    <a:gd name="T1" fmla="*/ 207 h 207"/>
                    <a:gd name="T2" fmla="*/ 0 w 271"/>
                    <a:gd name="T3" fmla="*/ 104 h 207"/>
                    <a:gd name="T4" fmla="*/ 134 w 271"/>
                    <a:gd name="T5" fmla="*/ 0 h 207"/>
                    <a:gd name="T6" fmla="*/ 271 w 271"/>
                    <a:gd name="T7" fmla="*/ 104 h 207"/>
                    <a:gd name="T8" fmla="*/ 134 w 271"/>
                    <a:gd name="T9" fmla="*/ 207 h 20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1" h="206">
                      <a:moveTo>
                        <a:pt x="134" y="207"/>
                      </a:moveTo>
                      <a:lnTo>
                        <a:pt x="0" y="104"/>
                      </a:lnTo>
                      <a:lnTo>
                        <a:pt x="134" y="0"/>
                      </a:lnTo>
                      <a:lnTo>
                        <a:pt x="271" y="104"/>
                      </a:lnTo>
                      <a:lnTo>
                        <a:pt x="134" y="207"/>
                      </a:lnTo>
                      <a:close/>
                    </a:path>
                  </a:pathLst>
                </a:custGeom>
                <a:solidFill>
                  <a:srgbClr val="FF8E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Freeform 28"/>
                <p:cNvSpPr/>
                <p:nvPr/>
              </p:nvSpPr>
              <p:spPr bwMode="auto">
                <a:xfrm rot="16200000" flipH="1">
                  <a:off x="921989" y="1077184"/>
                  <a:ext cx="66477" cy="67402"/>
                </a:xfrm>
                <a:custGeom>
                  <a:gdLst>
                    <a:gd name="T0" fmla="*/ 81 w 165"/>
                    <a:gd name="T1" fmla="*/ 126 h 126"/>
                    <a:gd name="T2" fmla="*/ 0 w 165"/>
                    <a:gd name="T3" fmla="*/ 62 h 126"/>
                    <a:gd name="T4" fmla="*/ 81 w 165"/>
                    <a:gd name="T5" fmla="*/ 0 h 126"/>
                    <a:gd name="T6" fmla="*/ 165 w 165"/>
                    <a:gd name="T7" fmla="*/ 62 h 126"/>
                    <a:gd name="T8" fmla="*/ 81 w 165"/>
                    <a:gd name="T9" fmla="*/ 126 h 12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5" h="125">
                      <a:moveTo>
                        <a:pt x="81" y="126"/>
                      </a:moveTo>
                      <a:lnTo>
                        <a:pt x="0" y="62"/>
                      </a:lnTo>
                      <a:lnTo>
                        <a:pt x="81" y="0"/>
                      </a:lnTo>
                      <a:lnTo>
                        <a:pt x="165" y="62"/>
                      </a:lnTo>
                      <a:lnTo>
                        <a:pt x="81" y="126"/>
                      </a:lnTo>
                      <a:close/>
                    </a:path>
                  </a:pathLst>
                </a:custGeom>
                <a:solidFill>
                  <a:srgbClr val="FEB0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Freeform 29"/>
                <p:cNvSpPr/>
                <p:nvPr/>
              </p:nvSpPr>
              <p:spPr bwMode="auto">
                <a:xfrm rot="16200000" flipH="1">
                  <a:off x="899124" y="1032458"/>
                  <a:ext cx="33037" cy="33166"/>
                </a:xfrm>
                <a:custGeom>
                  <a:gdLst>
                    <a:gd name="T0" fmla="*/ 40 w 82"/>
                    <a:gd name="T1" fmla="*/ 62 h 62"/>
                    <a:gd name="T2" fmla="*/ 0 w 82"/>
                    <a:gd name="T3" fmla="*/ 30 h 62"/>
                    <a:gd name="T4" fmla="*/ 40 w 82"/>
                    <a:gd name="T5" fmla="*/ 0 h 62"/>
                    <a:gd name="T6" fmla="*/ 82 w 82"/>
                    <a:gd name="T7" fmla="*/ 30 h 62"/>
                    <a:gd name="T8" fmla="*/ 40 w 82"/>
                    <a:gd name="T9" fmla="*/ 62 h 6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62">
                      <a:moveTo>
                        <a:pt x="40" y="62"/>
                      </a:moveTo>
                      <a:lnTo>
                        <a:pt x="0" y="30"/>
                      </a:lnTo>
                      <a:lnTo>
                        <a:pt x="40" y="0"/>
                      </a:lnTo>
                      <a:lnTo>
                        <a:pt x="82" y="30"/>
                      </a:lnTo>
                      <a:lnTo>
                        <a:pt x="40" y="62"/>
                      </a:lnTo>
                      <a:close/>
                    </a:path>
                  </a:pathLst>
                </a:custGeom>
                <a:solidFill>
                  <a:srgbClr val="FF6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Freeform 31"/>
                <p:cNvSpPr/>
                <p:nvPr/>
              </p:nvSpPr>
              <p:spPr bwMode="auto">
                <a:xfrm rot="16200000" flipH="1">
                  <a:off x="309437" y="978715"/>
                  <a:ext cx="304181" cy="308656"/>
                </a:xfrm>
                <a:custGeom>
                  <a:gdLst>
                    <a:gd name="T0" fmla="*/ 377 w 755"/>
                    <a:gd name="T1" fmla="*/ 577 h 577"/>
                    <a:gd name="T2" fmla="*/ 0 w 755"/>
                    <a:gd name="T3" fmla="*/ 288 h 577"/>
                    <a:gd name="T4" fmla="*/ 377 w 755"/>
                    <a:gd name="T5" fmla="*/ 0 h 577"/>
                    <a:gd name="T6" fmla="*/ 755 w 755"/>
                    <a:gd name="T7" fmla="*/ 288 h 577"/>
                    <a:gd name="T8" fmla="*/ 377 w 755"/>
                    <a:gd name="T9" fmla="*/ 577 h 57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5" h="577">
                      <a:moveTo>
                        <a:pt x="377" y="577"/>
                      </a:moveTo>
                      <a:lnTo>
                        <a:pt x="0" y="288"/>
                      </a:lnTo>
                      <a:lnTo>
                        <a:pt x="377" y="0"/>
                      </a:lnTo>
                      <a:lnTo>
                        <a:pt x="755" y="288"/>
                      </a:lnTo>
                      <a:lnTo>
                        <a:pt x="377" y="577"/>
                      </a:lnTo>
                      <a:close/>
                    </a:path>
                  </a:pathLst>
                </a:custGeom>
                <a:noFill/>
                <a:ln w="17463" cap="flat">
                  <a:solidFill>
                    <a:srgbClr val="FCC02E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2" name="文本框 31"/>
            <p:cNvSpPr txBox="1"/>
            <p:nvPr/>
          </p:nvSpPr>
          <p:spPr>
            <a:xfrm>
              <a:off x="797694" y="435543"/>
              <a:ext cx="37194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</a:t>
              </a:r>
              <a:r>
                <a:rPr lang="zh-CN" altLang="en-US" sz="3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advClick="0" advTm="2000"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椭圆 11"/>
          <p:cNvSpPr/>
          <p:nvPr/>
        </p:nvSpPr>
        <p:spPr>
          <a:xfrm>
            <a:off x="1947558" y="2470647"/>
            <a:ext cx="832582" cy="83258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3645891" y="2098859"/>
            <a:ext cx="832582" cy="83258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3882338" y="2265948"/>
            <a:ext cx="351202" cy="521143"/>
            <a:chOff x="8825827" y="7672071"/>
            <a:chExt cx="997623" cy="1480355"/>
          </a:xfrm>
          <a:solidFill>
            <a:schemeClr val="bg1"/>
          </a:solidFill>
        </p:grpSpPr>
        <p:sp>
          <p:nvSpPr>
            <p:cNvPr id="19" name="Freeform 5"/>
            <p:cNvSpPr/>
            <p:nvPr/>
          </p:nvSpPr>
          <p:spPr bwMode="auto">
            <a:xfrm>
              <a:off x="9076839" y="8782336"/>
              <a:ext cx="498814" cy="370090"/>
            </a:xfrm>
            <a:custGeom>
              <a:gdLst>
                <a:gd name="T0" fmla="*/ 0 w 64"/>
                <a:gd name="T1" fmla="*/ 4 h 48"/>
                <a:gd name="T2" fmla="*/ 0 w 64"/>
                <a:gd name="T3" fmla="*/ 28 h 48"/>
                <a:gd name="T4" fmla="*/ 4 w 64"/>
                <a:gd name="T5" fmla="*/ 32 h 48"/>
                <a:gd name="T6" fmla="*/ 8 w 64"/>
                <a:gd name="T7" fmla="*/ 32 h 48"/>
                <a:gd name="T8" fmla="*/ 8 w 64"/>
                <a:gd name="T9" fmla="*/ 36 h 48"/>
                <a:gd name="T10" fmla="*/ 20 w 64"/>
                <a:gd name="T11" fmla="*/ 48 h 48"/>
                <a:gd name="T12" fmla="*/ 44 w 64"/>
                <a:gd name="T13" fmla="*/ 48 h 48"/>
                <a:gd name="T14" fmla="*/ 56 w 64"/>
                <a:gd name="T15" fmla="*/ 36 h 48"/>
                <a:gd name="T16" fmla="*/ 56 w 64"/>
                <a:gd name="T17" fmla="*/ 32 h 48"/>
                <a:gd name="T18" fmla="*/ 60 w 64"/>
                <a:gd name="T19" fmla="*/ 32 h 48"/>
                <a:gd name="T20" fmla="*/ 64 w 64"/>
                <a:gd name="T21" fmla="*/ 28 h 48"/>
                <a:gd name="T22" fmla="*/ 64 w 64"/>
                <a:gd name="T23" fmla="*/ 4 h 48"/>
                <a:gd name="T24" fmla="*/ 64 w 64"/>
                <a:gd name="T25" fmla="*/ 0 h 48"/>
                <a:gd name="T26" fmla="*/ 0 w 64"/>
                <a:gd name="T27" fmla="*/ 0 h 48"/>
                <a:gd name="T28" fmla="*/ 0 w 64"/>
                <a:gd name="T29" fmla="*/ 4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48">
                  <a:moveTo>
                    <a:pt x="0" y="4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43"/>
                    <a:pt x="13" y="48"/>
                    <a:pt x="20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51" y="48"/>
                    <a:pt x="56" y="43"/>
                    <a:pt x="56" y="36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2" y="32"/>
                    <a:pt x="64" y="30"/>
                    <a:pt x="64" y="28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4" y="1"/>
                    <a:pt x="6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8825827" y="7672071"/>
              <a:ext cx="997623" cy="1045899"/>
            </a:xfrm>
            <a:custGeom>
              <a:gdLst>
                <a:gd name="T0" fmla="*/ 64 w 128"/>
                <a:gd name="T1" fmla="*/ 0 h 136"/>
                <a:gd name="T2" fmla="*/ 0 w 128"/>
                <a:gd name="T3" fmla="*/ 64 h 136"/>
                <a:gd name="T4" fmla="*/ 19 w 128"/>
                <a:gd name="T5" fmla="*/ 115 h 136"/>
                <a:gd name="T6" fmla="*/ 29 w 128"/>
                <a:gd name="T7" fmla="*/ 136 h 136"/>
                <a:gd name="T8" fmla="*/ 99 w 128"/>
                <a:gd name="T9" fmla="*/ 136 h 136"/>
                <a:gd name="T10" fmla="*/ 109 w 128"/>
                <a:gd name="T11" fmla="*/ 115 h 136"/>
                <a:gd name="T12" fmla="*/ 128 w 128"/>
                <a:gd name="T13" fmla="*/ 64 h 136"/>
                <a:gd name="T14" fmla="*/ 64 w 128"/>
                <a:gd name="T15" fmla="*/ 0 h 136"/>
                <a:gd name="T16" fmla="*/ 60 w 128"/>
                <a:gd name="T17" fmla="*/ 32 h 136"/>
                <a:gd name="T18" fmla="*/ 32 w 128"/>
                <a:gd name="T19" fmla="*/ 64 h 136"/>
                <a:gd name="T20" fmla="*/ 45 w 128"/>
                <a:gd name="T21" fmla="*/ 94 h 136"/>
                <a:gd name="T22" fmla="*/ 47 w 128"/>
                <a:gd name="T23" fmla="*/ 98 h 136"/>
                <a:gd name="T24" fmla="*/ 46 w 128"/>
                <a:gd name="T25" fmla="*/ 104 h 136"/>
                <a:gd name="T26" fmla="*/ 44 w 128"/>
                <a:gd name="T27" fmla="*/ 104 h 136"/>
                <a:gd name="T28" fmla="*/ 40 w 128"/>
                <a:gd name="T29" fmla="*/ 102 h 136"/>
                <a:gd name="T30" fmla="*/ 38 w 128"/>
                <a:gd name="T31" fmla="*/ 98 h 136"/>
                <a:gd name="T32" fmla="*/ 24 w 128"/>
                <a:gd name="T33" fmla="*/ 64 h 136"/>
                <a:gd name="T34" fmla="*/ 60 w 128"/>
                <a:gd name="T35" fmla="*/ 24 h 136"/>
                <a:gd name="T36" fmla="*/ 64 w 128"/>
                <a:gd name="T37" fmla="*/ 28 h 136"/>
                <a:gd name="T38" fmla="*/ 60 w 128"/>
                <a:gd name="T39" fmla="*/ 32 h 1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" h="136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83"/>
                    <a:pt x="10" y="100"/>
                    <a:pt x="19" y="115"/>
                  </a:cubicBezTo>
                  <a:cubicBezTo>
                    <a:pt x="23" y="122"/>
                    <a:pt x="27" y="129"/>
                    <a:pt x="29" y="136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101" y="129"/>
                    <a:pt x="105" y="122"/>
                    <a:pt x="109" y="115"/>
                  </a:cubicBezTo>
                  <a:cubicBezTo>
                    <a:pt x="118" y="100"/>
                    <a:pt x="128" y="83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lose/>
                  <a:moveTo>
                    <a:pt x="60" y="32"/>
                  </a:moveTo>
                  <a:cubicBezTo>
                    <a:pt x="44" y="34"/>
                    <a:pt x="32" y="47"/>
                    <a:pt x="32" y="64"/>
                  </a:cubicBezTo>
                  <a:cubicBezTo>
                    <a:pt x="32" y="72"/>
                    <a:pt x="39" y="84"/>
                    <a:pt x="45" y="94"/>
                  </a:cubicBezTo>
                  <a:cubicBezTo>
                    <a:pt x="46" y="95"/>
                    <a:pt x="47" y="97"/>
                    <a:pt x="47" y="98"/>
                  </a:cubicBezTo>
                  <a:cubicBezTo>
                    <a:pt x="49" y="100"/>
                    <a:pt x="48" y="103"/>
                    <a:pt x="46" y="104"/>
                  </a:cubicBezTo>
                  <a:cubicBezTo>
                    <a:pt x="45" y="104"/>
                    <a:pt x="45" y="104"/>
                    <a:pt x="44" y="104"/>
                  </a:cubicBezTo>
                  <a:cubicBezTo>
                    <a:pt x="43" y="104"/>
                    <a:pt x="41" y="103"/>
                    <a:pt x="40" y="102"/>
                  </a:cubicBezTo>
                  <a:cubicBezTo>
                    <a:pt x="40" y="101"/>
                    <a:pt x="39" y="99"/>
                    <a:pt x="38" y="98"/>
                  </a:cubicBezTo>
                  <a:cubicBezTo>
                    <a:pt x="31" y="87"/>
                    <a:pt x="24" y="74"/>
                    <a:pt x="24" y="64"/>
                  </a:cubicBezTo>
                  <a:cubicBezTo>
                    <a:pt x="24" y="43"/>
                    <a:pt x="39" y="26"/>
                    <a:pt x="60" y="24"/>
                  </a:cubicBezTo>
                  <a:cubicBezTo>
                    <a:pt x="62" y="24"/>
                    <a:pt x="64" y="26"/>
                    <a:pt x="64" y="28"/>
                  </a:cubicBezTo>
                  <a:cubicBezTo>
                    <a:pt x="64" y="30"/>
                    <a:pt x="63" y="32"/>
                    <a:pt x="60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椭圆 21"/>
          <p:cNvSpPr/>
          <p:nvPr/>
        </p:nvSpPr>
        <p:spPr>
          <a:xfrm>
            <a:off x="5226540" y="1704029"/>
            <a:ext cx="832582" cy="83258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5419570" y="1844604"/>
            <a:ext cx="467420" cy="406552"/>
            <a:chOff x="-3107140" y="-910921"/>
            <a:chExt cx="2897188" cy="2651126"/>
          </a:xfrm>
          <a:solidFill>
            <a:schemeClr val="bg1"/>
          </a:solidFill>
        </p:grpSpPr>
        <p:sp>
          <p:nvSpPr>
            <p:cNvPr id="24" name="Oval 44"/>
            <p:cNvSpPr>
              <a:spLocks noChangeArrowheads="1"/>
            </p:cNvSpPr>
            <p:nvPr/>
          </p:nvSpPr>
          <p:spPr bwMode="auto">
            <a:xfrm>
              <a:off x="-2791228" y="401942"/>
              <a:ext cx="503238" cy="585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Freeform 45"/>
            <p:cNvSpPr/>
            <p:nvPr/>
          </p:nvSpPr>
          <p:spPr bwMode="auto">
            <a:xfrm>
              <a:off x="-3107140" y="1032180"/>
              <a:ext cx="946150" cy="566738"/>
            </a:xfrm>
            <a:custGeom>
              <a:gdLst>
                <a:gd name="T0" fmla="*/ 337 w 565"/>
                <a:gd name="T1" fmla="*/ 285 h 338"/>
                <a:gd name="T2" fmla="*/ 242 w 565"/>
                <a:gd name="T3" fmla="*/ 0 h 338"/>
                <a:gd name="T4" fmla="*/ 0 w 565"/>
                <a:gd name="T5" fmla="*/ 338 h 338"/>
                <a:gd name="T6" fmla="*/ 430 w 565"/>
                <a:gd name="T7" fmla="*/ 338 h 338"/>
                <a:gd name="T8" fmla="*/ 565 w 565"/>
                <a:gd name="T9" fmla="*/ 44 h 338"/>
                <a:gd name="T10" fmla="*/ 436 w 565"/>
                <a:gd name="T11" fmla="*/ 0 h 338"/>
                <a:gd name="T12" fmla="*/ 337 w 565"/>
                <a:gd name="T13" fmla="*/ 285 h 3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338">
                  <a:moveTo>
                    <a:pt x="337" y="285"/>
                  </a:moveTo>
                  <a:cubicBezTo>
                    <a:pt x="242" y="0"/>
                    <a:pt x="242" y="0"/>
                    <a:pt x="242" y="0"/>
                  </a:cubicBezTo>
                  <a:cubicBezTo>
                    <a:pt x="86" y="0"/>
                    <a:pt x="0" y="151"/>
                    <a:pt x="0" y="338"/>
                  </a:cubicBezTo>
                  <a:cubicBezTo>
                    <a:pt x="430" y="338"/>
                    <a:pt x="430" y="338"/>
                    <a:pt x="430" y="338"/>
                  </a:cubicBezTo>
                  <a:cubicBezTo>
                    <a:pt x="442" y="212"/>
                    <a:pt x="488" y="105"/>
                    <a:pt x="565" y="44"/>
                  </a:cubicBezTo>
                  <a:cubicBezTo>
                    <a:pt x="530" y="17"/>
                    <a:pt x="487" y="0"/>
                    <a:pt x="436" y="0"/>
                  </a:cubicBezTo>
                  <a:lnTo>
                    <a:pt x="33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Freeform 46"/>
            <p:cNvSpPr/>
            <p:nvPr/>
          </p:nvSpPr>
          <p:spPr bwMode="auto">
            <a:xfrm>
              <a:off x="-2624540" y="1030592"/>
              <a:ext cx="169863" cy="357188"/>
            </a:xfrm>
            <a:custGeom>
              <a:gdLst>
                <a:gd name="T0" fmla="*/ 0 w 107"/>
                <a:gd name="T1" fmla="*/ 56 h 225"/>
                <a:gd name="T2" fmla="*/ 54 w 107"/>
                <a:gd name="T3" fmla="*/ 225 h 225"/>
                <a:gd name="T4" fmla="*/ 107 w 107"/>
                <a:gd name="T5" fmla="*/ 56 h 225"/>
                <a:gd name="T6" fmla="*/ 54 w 107"/>
                <a:gd name="T7" fmla="*/ 0 h 225"/>
                <a:gd name="T8" fmla="*/ 0 w 107"/>
                <a:gd name="T9" fmla="*/ 56 h 2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25">
                  <a:moveTo>
                    <a:pt x="0" y="56"/>
                  </a:moveTo>
                  <a:lnTo>
                    <a:pt x="54" y="225"/>
                  </a:lnTo>
                  <a:lnTo>
                    <a:pt x="107" y="56"/>
                  </a:lnTo>
                  <a:lnTo>
                    <a:pt x="54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Oval 47"/>
            <p:cNvSpPr>
              <a:spLocks noChangeArrowheads="1"/>
            </p:cNvSpPr>
            <p:nvPr/>
          </p:nvSpPr>
          <p:spPr bwMode="auto">
            <a:xfrm>
              <a:off x="-1030690" y="401942"/>
              <a:ext cx="504825" cy="585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Freeform 48"/>
            <p:cNvSpPr/>
            <p:nvPr/>
          </p:nvSpPr>
          <p:spPr bwMode="auto">
            <a:xfrm>
              <a:off x="-1157690" y="1032180"/>
              <a:ext cx="947738" cy="566738"/>
            </a:xfrm>
            <a:custGeom>
              <a:gdLst>
                <a:gd name="T0" fmla="*/ 323 w 566"/>
                <a:gd name="T1" fmla="*/ 0 h 338"/>
                <a:gd name="T2" fmla="*/ 229 w 566"/>
                <a:gd name="T3" fmla="*/ 285 h 338"/>
                <a:gd name="T4" fmla="*/ 130 w 566"/>
                <a:gd name="T5" fmla="*/ 0 h 338"/>
                <a:gd name="T6" fmla="*/ 0 w 566"/>
                <a:gd name="T7" fmla="*/ 44 h 338"/>
                <a:gd name="T8" fmla="*/ 136 w 566"/>
                <a:gd name="T9" fmla="*/ 338 h 338"/>
                <a:gd name="T10" fmla="*/ 566 w 566"/>
                <a:gd name="T11" fmla="*/ 338 h 338"/>
                <a:gd name="T12" fmla="*/ 323 w 566"/>
                <a:gd name="T13" fmla="*/ 0 h 3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6" h="338">
                  <a:moveTo>
                    <a:pt x="323" y="0"/>
                  </a:moveTo>
                  <a:cubicBezTo>
                    <a:pt x="229" y="285"/>
                    <a:pt x="229" y="285"/>
                    <a:pt x="229" y="285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79" y="0"/>
                    <a:pt x="36" y="17"/>
                    <a:pt x="0" y="44"/>
                  </a:cubicBezTo>
                  <a:cubicBezTo>
                    <a:pt x="77" y="105"/>
                    <a:pt x="124" y="212"/>
                    <a:pt x="136" y="338"/>
                  </a:cubicBezTo>
                  <a:cubicBezTo>
                    <a:pt x="566" y="338"/>
                    <a:pt x="566" y="338"/>
                    <a:pt x="566" y="338"/>
                  </a:cubicBezTo>
                  <a:cubicBezTo>
                    <a:pt x="566" y="151"/>
                    <a:pt x="480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Freeform 49"/>
            <p:cNvSpPr/>
            <p:nvPr/>
          </p:nvSpPr>
          <p:spPr bwMode="auto">
            <a:xfrm>
              <a:off x="-862415" y="1030592"/>
              <a:ext cx="169863" cy="357188"/>
            </a:xfrm>
            <a:custGeom>
              <a:gdLst>
                <a:gd name="T0" fmla="*/ 0 w 107"/>
                <a:gd name="T1" fmla="*/ 56 h 225"/>
                <a:gd name="T2" fmla="*/ 53 w 107"/>
                <a:gd name="T3" fmla="*/ 225 h 225"/>
                <a:gd name="T4" fmla="*/ 107 w 107"/>
                <a:gd name="T5" fmla="*/ 56 h 225"/>
                <a:gd name="T6" fmla="*/ 53 w 107"/>
                <a:gd name="T7" fmla="*/ 0 h 225"/>
                <a:gd name="T8" fmla="*/ 0 w 107"/>
                <a:gd name="T9" fmla="*/ 56 h 2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25">
                  <a:moveTo>
                    <a:pt x="0" y="56"/>
                  </a:moveTo>
                  <a:lnTo>
                    <a:pt x="53" y="225"/>
                  </a:lnTo>
                  <a:lnTo>
                    <a:pt x="107" y="56"/>
                  </a:lnTo>
                  <a:lnTo>
                    <a:pt x="53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Oval 50"/>
            <p:cNvSpPr>
              <a:spLocks noChangeArrowheads="1"/>
            </p:cNvSpPr>
            <p:nvPr/>
          </p:nvSpPr>
          <p:spPr bwMode="auto">
            <a:xfrm>
              <a:off x="-1965728" y="281292"/>
              <a:ext cx="614363" cy="712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Freeform 51"/>
            <p:cNvSpPr/>
            <p:nvPr/>
          </p:nvSpPr>
          <p:spPr bwMode="auto">
            <a:xfrm>
              <a:off x="-2351490" y="1051230"/>
              <a:ext cx="1385888" cy="688975"/>
            </a:xfrm>
            <a:custGeom>
              <a:gdLst>
                <a:gd name="T0" fmla="*/ 532 w 828"/>
                <a:gd name="T1" fmla="*/ 0 h 412"/>
                <a:gd name="T2" fmla="*/ 411 w 828"/>
                <a:gd name="T3" fmla="*/ 347 h 412"/>
                <a:gd name="T4" fmla="*/ 296 w 828"/>
                <a:gd name="T5" fmla="*/ 0 h 412"/>
                <a:gd name="T6" fmla="*/ 138 w 828"/>
                <a:gd name="T7" fmla="*/ 53 h 412"/>
                <a:gd name="T8" fmla="*/ 3 w 828"/>
                <a:gd name="T9" fmla="*/ 346 h 412"/>
                <a:gd name="T10" fmla="*/ 0 w 828"/>
                <a:gd name="T11" fmla="*/ 412 h 412"/>
                <a:gd name="T12" fmla="*/ 828 w 828"/>
                <a:gd name="T13" fmla="*/ 412 h 412"/>
                <a:gd name="T14" fmla="*/ 532 w 828"/>
                <a:gd name="T15" fmla="*/ 0 h 4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6" h="412">
                  <a:moveTo>
                    <a:pt x="532" y="0"/>
                  </a:moveTo>
                  <a:cubicBezTo>
                    <a:pt x="411" y="347"/>
                    <a:pt x="411" y="347"/>
                    <a:pt x="411" y="347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34" y="0"/>
                    <a:pt x="181" y="19"/>
                    <a:pt x="138" y="53"/>
                  </a:cubicBezTo>
                  <a:cubicBezTo>
                    <a:pt x="61" y="114"/>
                    <a:pt x="15" y="221"/>
                    <a:pt x="3" y="346"/>
                  </a:cubicBezTo>
                  <a:cubicBezTo>
                    <a:pt x="1" y="368"/>
                    <a:pt x="0" y="389"/>
                    <a:pt x="0" y="412"/>
                  </a:cubicBezTo>
                  <a:cubicBezTo>
                    <a:pt x="828" y="412"/>
                    <a:pt x="828" y="412"/>
                    <a:pt x="828" y="412"/>
                  </a:cubicBezTo>
                  <a:cubicBezTo>
                    <a:pt x="828" y="184"/>
                    <a:pt x="723" y="0"/>
                    <a:pt x="5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Freeform 52"/>
            <p:cNvSpPr/>
            <p:nvPr/>
          </p:nvSpPr>
          <p:spPr bwMode="auto">
            <a:xfrm>
              <a:off x="-1762528" y="1048055"/>
              <a:ext cx="207963" cy="436563"/>
            </a:xfrm>
            <a:custGeom>
              <a:gdLst>
                <a:gd name="T0" fmla="*/ 0 w 131"/>
                <a:gd name="T1" fmla="*/ 68 h 275"/>
                <a:gd name="T2" fmla="*/ 66 w 131"/>
                <a:gd name="T3" fmla="*/ 275 h 275"/>
                <a:gd name="T4" fmla="*/ 131 w 131"/>
                <a:gd name="T5" fmla="*/ 68 h 275"/>
                <a:gd name="T6" fmla="*/ 66 w 131"/>
                <a:gd name="T7" fmla="*/ 0 h 275"/>
                <a:gd name="T8" fmla="*/ 0 w 131"/>
                <a:gd name="T9" fmla="*/ 68 h 2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75">
                  <a:moveTo>
                    <a:pt x="0" y="68"/>
                  </a:moveTo>
                  <a:lnTo>
                    <a:pt x="66" y="275"/>
                  </a:lnTo>
                  <a:lnTo>
                    <a:pt x="131" y="68"/>
                  </a:lnTo>
                  <a:lnTo>
                    <a:pt x="66" y="0"/>
                  </a:lnTo>
                  <a:lnTo>
                    <a:pt x="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Freeform 53"/>
            <p:cNvSpPr/>
            <p:nvPr/>
          </p:nvSpPr>
          <p:spPr bwMode="auto">
            <a:xfrm>
              <a:off x="-1926040" y="-633108"/>
              <a:ext cx="522288" cy="750888"/>
            </a:xfrm>
            <a:custGeom>
              <a:gdLst>
                <a:gd name="T0" fmla="*/ 45 w 312"/>
                <a:gd name="T1" fmla="*/ 44 h 449"/>
                <a:gd name="T2" fmla="*/ 0 w 312"/>
                <a:gd name="T3" fmla="*/ 150 h 449"/>
                <a:gd name="T4" fmla="*/ 9 w 312"/>
                <a:gd name="T5" fmla="*/ 152 h 449"/>
                <a:gd name="T6" fmla="*/ 11 w 312"/>
                <a:gd name="T7" fmla="*/ 176 h 449"/>
                <a:gd name="T8" fmla="*/ 31 w 312"/>
                <a:gd name="T9" fmla="*/ 256 h 449"/>
                <a:gd name="T10" fmla="*/ 44 w 312"/>
                <a:gd name="T11" fmla="*/ 303 h 449"/>
                <a:gd name="T12" fmla="*/ 51 w 312"/>
                <a:gd name="T13" fmla="*/ 389 h 449"/>
                <a:gd name="T14" fmla="*/ 55 w 312"/>
                <a:gd name="T15" fmla="*/ 419 h 449"/>
                <a:gd name="T16" fmla="*/ 88 w 312"/>
                <a:gd name="T17" fmla="*/ 447 h 449"/>
                <a:gd name="T18" fmla="*/ 157 w 312"/>
                <a:gd name="T19" fmla="*/ 448 h 449"/>
                <a:gd name="T20" fmla="*/ 177 w 312"/>
                <a:gd name="T21" fmla="*/ 449 h 449"/>
                <a:gd name="T22" fmla="*/ 223 w 312"/>
                <a:gd name="T23" fmla="*/ 447 h 449"/>
                <a:gd name="T24" fmla="*/ 253 w 312"/>
                <a:gd name="T25" fmla="*/ 428 h 449"/>
                <a:gd name="T26" fmla="*/ 260 w 312"/>
                <a:gd name="T27" fmla="*/ 389 h 449"/>
                <a:gd name="T28" fmla="*/ 267 w 312"/>
                <a:gd name="T29" fmla="*/ 303 h 449"/>
                <a:gd name="T30" fmla="*/ 281 w 312"/>
                <a:gd name="T31" fmla="*/ 256 h 449"/>
                <a:gd name="T32" fmla="*/ 308 w 312"/>
                <a:gd name="T33" fmla="*/ 181 h 449"/>
                <a:gd name="T34" fmla="*/ 312 w 312"/>
                <a:gd name="T35" fmla="*/ 151 h 449"/>
                <a:gd name="T36" fmla="*/ 156 w 312"/>
                <a:gd name="T37" fmla="*/ 0 h 449"/>
                <a:gd name="T38" fmla="*/ 253 w 312"/>
                <a:gd name="T39" fmla="*/ 57 h 449"/>
                <a:gd name="T40" fmla="*/ 293 w 312"/>
                <a:gd name="T41" fmla="*/ 150 h 449"/>
                <a:gd name="T42" fmla="*/ 293 w 312"/>
                <a:gd name="T43" fmla="*/ 150 h 449"/>
                <a:gd name="T44" fmla="*/ 293 w 312"/>
                <a:gd name="T45" fmla="*/ 151 h 449"/>
                <a:gd name="T46" fmla="*/ 290 w 312"/>
                <a:gd name="T47" fmla="*/ 177 h 449"/>
                <a:gd name="T48" fmla="*/ 264 w 312"/>
                <a:gd name="T49" fmla="*/ 248 h 449"/>
                <a:gd name="T50" fmla="*/ 242 w 312"/>
                <a:gd name="T51" fmla="*/ 390 h 449"/>
                <a:gd name="T52" fmla="*/ 241 w 312"/>
                <a:gd name="T53" fmla="*/ 405 h 449"/>
                <a:gd name="T54" fmla="*/ 220 w 312"/>
                <a:gd name="T55" fmla="*/ 429 h 449"/>
                <a:gd name="T56" fmla="*/ 200 w 312"/>
                <a:gd name="T57" fmla="*/ 430 h 449"/>
                <a:gd name="T58" fmla="*/ 157 w 312"/>
                <a:gd name="T59" fmla="*/ 430 h 449"/>
                <a:gd name="T60" fmla="*/ 155 w 312"/>
                <a:gd name="T61" fmla="*/ 430 h 449"/>
                <a:gd name="T62" fmla="*/ 90 w 312"/>
                <a:gd name="T63" fmla="*/ 438 h 449"/>
                <a:gd name="T64" fmla="*/ 74 w 312"/>
                <a:gd name="T65" fmla="*/ 418 h 449"/>
                <a:gd name="T66" fmla="*/ 61 w 312"/>
                <a:gd name="T67" fmla="*/ 389 h 449"/>
                <a:gd name="T68" fmla="*/ 62 w 312"/>
                <a:gd name="T69" fmla="*/ 299 h 449"/>
                <a:gd name="T70" fmla="*/ 47 w 312"/>
                <a:gd name="T71" fmla="*/ 247 h 449"/>
                <a:gd name="T72" fmla="*/ 20 w 312"/>
                <a:gd name="T73" fmla="*/ 174 h 449"/>
                <a:gd name="T74" fmla="*/ 18 w 312"/>
                <a:gd name="T75" fmla="*/ 152 h 449"/>
                <a:gd name="T76" fmla="*/ 18 w 312"/>
                <a:gd name="T77" fmla="*/ 150 h 449"/>
                <a:gd name="T78" fmla="*/ 18 w 312"/>
                <a:gd name="T79" fmla="*/ 150 h 449"/>
                <a:gd name="T80" fmla="*/ 18 w 312"/>
                <a:gd name="T81" fmla="*/ 150 h 449"/>
                <a:gd name="T82" fmla="*/ 58 w 312"/>
                <a:gd name="T83" fmla="*/ 57 h 4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2" h="449">
                  <a:moveTo>
                    <a:pt x="156" y="9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13" y="0"/>
                    <a:pt x="74" y="16"/>
                    <a:pt x="45" y="44"/>
                  </a:cubicBezTo>
                  <a:cubicBezTo>
                    <a:pt x="17" y="71"/>
                    <a:pt x="0" y="108"/>
                    <a:pt x="0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1"/>
                    <a:pt x="0" y="151"/>
                    <a:pt x="0" y="152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1"/>
                    <a:pt x="1" y="169"/>
                    <a:pt x="2" y="177"/>
                  </a:cubicBezTo>
                  <a:cubicBezTo>
                    <a:pt x="11" y="176"/>
                    <a:pt x="11" y="176"/>
                    <a:pt x="11" y="176"/>
                  </a:cubicBezTo>
                  <a:cubicBezTo>
                    <a:pt x="2" y="177"/>
                    <a:pt x="2" y="177"/>
                    <a:pt x="2" y="177"/>
                  </a:cubicBezTo>
                  <a:cubicBezTo>
                    <a:pt x="4" y="187"/>
                    <a:pt x="7" y="199"/>
                    <a:pt x="12" y="212"/>
                  </a:cubicBezTo>
                  <a:cubicBezTo>
                    <a:pt x="16" y="226"/>
                    <a:pt x="23" y="240"/>
                    <a:pt x="31" y="256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0" y="255"/>
                    <a:pt x="30" y="255"/>
                    <a:pt x="30" y="255"/>
                  </a:cubicBezTo>
                  <a:cubicBezTo>
                    <a:pt x="34" y="265"/>
                    <a:pt x="40" y="282"/>
                    <a:pt x="44" y="303"/>
                  </a:cubicBezTo>
                  <a:cubicBezTo>
                    <a:pt x="49" y="324"/>
                    <a:pt x="52" y="348"/>
                    <a:pt x="52" y="370"/>
                  </a:cubicBezTo>
                  <a:cubicBezTo>
                    <a:pt x="52" y="376"/>
                    <a:pt x="52" y="383"/>
                    <a:pt x="52" y="388"/>
                  </a:cubicBezTo>
                  <a:cubicBezTo>
                    <a:pt x="51" y="389"/>
                    <a:pt x="51" y="389"/>
                    <a:pt x="51" y="389"/>
                  </a:cubicBezTo>
                  <a:cubicBezTo>
                    <a:pt x="51" y="389"/>
                    <a:pt x="51" y="389"/>
                    <a:pt x="51" y="389"/>
                  </a:cubicBezTo>
                  <a:cubicBezTo>
                    <a:pt x="51" y="395"/>
                    <a:pt x="52" y="401"/>
                    <a:pt x="52" y="407"/>
                  </a:cubicBezTo>
                  <a:cubicBezTo>
                    <a:pt x="53" y="411"/>
                    <a:pt x="53" y="415"/>
                    <a:pt x="55" y="419"/>
                  </a:cubicBezTo>
                  <a:cubicBezTo>
                    <a:pt x="57" y="426"/>
                    <a:pt x="60" y="432"/>
                    <a:pt x="66" y="437"/>
                  </a:cubicBezTo>
                  <a:cubicBezTo>
                    <a:pt x="71" y="441"/>
                    <a:pt x="79" y="445"/>
                    <a:pt x="88" y="447"/>
                  </a:cubicBezTo>
                  <a:cubicBezTo>
                    <a:pt x="88" y="447"/>
                    <a:pt x="88" y="447"/>
                    <a:pt x="88" y="447"/>
                  </a:cubicBezTo>
                  <a:cubicBezTo>
                    <a:pt x="89" y="447"/>
                    <a:pt x="89" y="447"/>
                    <a:pt x="89" y="447"/>
                  </a:cubicBezTo>
                  <a:cubicBezTo>
                    <a:pt x="101" y="448"/>
                    <a:pt x="118" y="449"/>
                    <a:pt x="132" y="449"/>
                  </a:cubicBezTo>
                  <a:cubicBezTo>
                    <a:pt x="146" y="449"/>
                    <a:pt x="157" y="448"/>
                    <a:pt x="157" y="448"/>
                  </a:cubicBezTo>
                  <a:cubicBezTo>
                    <a:pt x="157" y="439"/>
                    <a:pt x="157" y="439"/>
                    <a:pt x="157" y="439"/>
                  </a:cubicBezTo>
                  <a:cubicBezTo>
                    <a:pt x="157" y="448"/>
                    <a:pt x="157" y="448"/>
                    <a:pt x="157" y="448"/>
                  </a:cubicBezTo>
                  <a:cubicBezTo>
                    <a:pt x="157" y="448"/>
                    <a:pt x="165" y="449"/>
                    <a:pt x="177" y="449"/>
                  </a:cubicBezTo>
                  <a:cubicBezTo>
                    <a:pt x="184" y="449"/>
                    <a:pt x="192" y="448"/>
                    <a:pt x="201" y="448"/>
                  </a:cubicBezTo>
                  <a:cubicBezTo>
                    <a:pt x="209" y="448"/>
                    <a:pt x="217" y="448"/>
                    <a:pt x="223" y="447"/>
                  </a:cubicBezTo>
                  <a:cubicBezTo>
                    <a:pt x="223" y="447"/>
                    <a:pt x="223" y="447"/>
                    <a:pt x="223" y="447"/>
                  </a:cubicBezTo>
                  <a:cubicBezTo>
                    <a:pt x="224" y="447"/>
                    <a:pt x="224" y="447"/>
                    <a:pt x="224" y="447"/>
                  </a:cubicBezTo>
                  <a:cubicBezTo>
                    <a:pt x="231" y="445"/>
                    <a:pt x="238" y="443"/>
                    <a:pt x="243" y="439"/>
                  </a:cubicBezTo>
                  <a:cubicBezTo>
                    <a:pt x="247" y="436"/>
                    <a:pt x="250" y="432"/>
                    <a:pt x="253" y="428"/>
                  </a:cubicBezTo>
                  <a:cubicBezTo>
                    <a:pt x="256" y="422"/>
                    <a:pt x="258" y="416"/>
                    <a:pt x="259" y="409"/>
                  </a:cubicBezTo>
                  <a:cubicBezTo>
                    <a:pt x="260" y="403"/>
                    <a:pt x="260" y="396"/>
                    <a:pt x="260" y="389"/>
                  </a:cubicBezTo>
                  <a:cubicBezTo>
                    <a:pt x="260" y="389"/>
                    <a:pt x="260" y="389"/>
                    <a:pt x="260" y="389"/>
                  </a:cubicBezTo>
                  <a:cubicBezTo>
                    <a:pt x="260" y="388"/>
                    <a:pt x="260" y="388"/>
                    <a:pt x="260" y="388"/>
                  </a:cubicBezTo>
                  <a:cubicBezTo>
                    <a:pt x="260" y="383"/>
                    <a:pt x="259" y="376"/>
                    <a:pt x="259" y="370"/>
                  </a:cubicBezTo>
                  <a:cubicBezTo>
                    <a:pt x="259" y="348"/>
                    <a:pt x="263" y="324"/>
                    <a:pt x="267" y="303"/>
                  </a:cubicBezTo>
                  <a:cubicBezTo>
                    <a:pt x="272" y="282"/>
                    <a:pt x="277" y="265"/>
                    <a:pt x="281" y="255"/>
                  </a:cubicBezTo>
                  <a:cubicBezTo>
                    <a:pt x="273" y="251"/>
                    <a:pt x="273" y="251"/>
                    <a:pt x="273" y="251"/>
                  </a:cubicBezTo>
                  <a:cubicBezTo>
                    <a:pt x="281" y="256"/>
                    <a:pt x="281" y="256"/>
                    <a:pt x="281" y="256"/>
                  </a:cubicBezTo>
                  <a:cubicBezTo>
                    <a:pt x="296" y="227"/>
                    <a:pt x="305" y="200"/>
                    <a:pt x="309" y="180"/>
                  </a:cubicBezTo>
                  <a:cubicBezTo>
                    <a:pt x="299" y="179"/>
                    <a:pt x="299" y="179"/>
                    <a:pt x="299" y="179"/>
                  </a:cubicBezTo>
                  <a:cubicBezTo>
                    <a:pt x="308" y="181"/>
                    <a:pt x="308" y="181"/>
                    <a:pt x="308" y="181"/>
                  </a:cubicBezTo>
                  <a:cubicBezTo>
                    <a:pt x="311" y="171"/>
                    <a:pt x="312" y="161"/>
                    <a:pt x="312" y="151"/>
                  </a:cubicBezTo>
                  <a:cubicBezTo>
                    <a:pt x="303" y="151"/>
                    <a:pt x="303" y="151"/>
                    <a:pt x="303" y="151"/>
                  </a:cubicBezTo>
                  <a:cubicBezTo>
                    <a:pt x="312" y="151"/>
                    <a:pt x="312" y="151"/>
                    <a:pt x="312" y="151"/>
                  </a:cubicBezTo>
                  <a:cubicBezTo>
                    <a:pt x="312" y="150"/>
                    <a:pt x="312" y="150"/>
                    <a:pt x="312" y="150"/>
                  </a:cubicBezTo>
                  <a:cubicBezTo>
                    <a:pt x="312" y="108"/>
                    <a:pt x="294" y="71"/>
                    <a:pt x="266" y="44"/>
                  </a:cubicBezTo>
                  <a:cubicBezTo>
                    <a:pt x="238" y="16"/>
                    <a:pt x="199" y="0"/>
                    <a:pt x="156" y="0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94" y="18"/>
                    <a:pt x="228" y="33"/>
                    <a:pt x="253" y="57"/>
                  </a:cubicBezTo>
                  <a:cubicBezTo>
                    <a:pt x="278" y="81"/>
                    <a:pt x="293" y="114"/>
                    <a:pt x="293" y="150"/>
                  </a:cubicBezTo>
                  <a:cubicBezTo>
                    <a:pt x="294" y="150"/>
                    <a:pt x="294" y="150"/>
                    <a:pt x="294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4" y="150"/>
                    <a:pt x="294" y="150"/>
                    <a:pt x="294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1"/>
                    <a:pt x="293" y="151"/>
                    <a:pt x="293" y="151"/>
                  </a:cubicBezTo>
                  <a:cubicBezTo>
                    <a:pt x="293" y="151"/>
                    <a:pt x="293" y="151"/>
                    <a:pt x="293" y="151"/>
                  </a:cubicBezTo>
                  <a:cubicBezTo>
                    <a:pt x="293" y="160"/>
                    <a:pt x="292" y="168"/>
                    <a:pt x="291" y="177"/>
                  </a:cubicBezTo>
                  <a:cubicBezTo>
                    <a:pt x="290" y="177"/>
                    <a:pt x="290" y="177"/>
                    <a:pt x="290" y="177"/>
                  </a:cubicBezTo>
                  <a:cubicBezTo>
                    <a:pt x="290" y="177"/>
                    <a:pt x="290" y="177"/>
                    <a:pt x="290" y="177"/>
                  </a:cubicBezTo>
                  <a:cubicBezTo>
                    <a:pt x="287" y="195"/>
                    <a:pt x="279" y="220"/>
                    <a:pt x="265" y="247"/>
                  </a:cubicBezTo>
                  <a:cubicBezTo>
                    <a:pt x="265" y="248"/>
                    <a:pt x="265" y="248"/>
                    <a:pt x="265" y="248"/>
                  </a:cubicBezTo>
                  <a:cubicBezTo>
                    <a:pt x="264" y="248"/>
                    <a:pt x="264" y="248"/>
                    <a:pt x="264" y="248"/>
                  </a:cubicBezTo>
                  <a:cubicBezTo>
                    <a:pt x="260" y="259"/>
                    <a:pt x="254" y="277"/>
                    <a:pt x="249" y="299"/>
                  </a:cubicBezTo>
                  <a:cubicBezTo>
                    <a:pt x="245" y="321"/>
                    <a:pt x="241" y="346"/>
                    <a:pt x="241" y="370"/>
                  </a:cubicBezTo>
                  <a:cubicBezTo>
                    <a:pt x="241" y="377"/>
                    <a:pt x="241" y="384"/>
                    <a:pt x="242" y="390"/>
                  </a:cubicBezTo>
                  <a:cubicBezTo>
                    <a:pt x="251" y="389"/>
                    <a:pt x="251" y="389"/>
                    <a:pt x="251" y="389"/>
                  </a:cubicBezTo>
                  <a:cubicBezTo>
                    <a:pt x="242" y="389"/>
                    <a:pt x="242" y="389"/>
                    <a:pt x="242" y="389"/>
                  </a:cubicBezTo>
                  <a:cubicBezTo>
                    <a:pt x="242" y="395"/>
                    <a:pt x="242" y="400"/>
                    <a:pt x="241" y="405"/>
                  </a:cubicBezTo>
                  <a:cubicBezTo>
                    <a:pt x="241" y="408"/>
                    <a:pt x="240" y="411"/>
                    <a:pt x="239" y="414"/>
                  </a:cubicBezTo>
                  <a:cubicBezTo>
                    <a:pt x="238" y="418"/>
                    <a:pt x="236" y="421"/>
                    <a:pt x="233" y="423"/>
                  </a:cubicBezTo>
                  <a:cubicBezTo>
                    <a:pt x="230" y="426"/>
                    <a:pt x="227" y="428"/>
                    <a:pt x="220" y="429"/>
                  </a:cubicBezTo>
                  <a:cubicBezTo>
                    <a:pt x="222" y="438"/>
                    <a:pt x="222" y="438"/>
                    <a:pt x="222" y="438"/>
                  </a:cubicBezTo>
                  <a:cubicBezTo>
                    <a:pt x="221" y="429"/>
                    <a:pt x="221" y="429"/>
                    <a:pt x="221" y="429"/>
                  </a:cubicBezTo>
                  <a:cubicBezTo>
                    <a:pt x="216" y="429"/>
                    <a:pt x="208" y="430"/>
                    <a:pt x="200" y="430"/>
                  </a:cubicBezTo>
                  <a:cubicBezTo>
                    <a:pt x="192" y="430"/>
                    <a:pt x="184" y="430"/>
                    <a:pt x="177" y="430"/>
                  </a:cubicBezTo>
                  <a:cubicBezTo>
                    <a:pt x="171" y="430"/>
                    <a:pt x="166" y="430"/>
                    <a:pt x="163" y="430"/>
                  </a:cubicBezTo>
                  <a:cubicBezTo>
                    <a:pt x="159" y="430"/>
                    <a:pt x="157" y="430"/>
                    <a:pt x="157" y="430"/>
                  </a:cubicBezTo>
                  <a:cubicBezTo>
                    <a:pt x="157" y="430"/>
                    <a:pt x="157" y="430"/>
                    <a:pt x="157" y="430"/>
                  </a:cubicBezTo>
                  <a:cubicBezTo>
                    <a:pt x="157" y="430"/>
                    <a:pt x="157" y="430"/>
                    <a:pt x="157" y="430"/>
                  </a:cubicBezTo>
                  <a:cubicBezTo>
                    <a:pt x="157" y="430"/>
                    <a:pt x="156" y="430"/>
                    <a:pt x="155" y="430"/>
                  </a:cubicBezTo>
                  <a:cubicBezTo>
                    <a:pt x="151" y="430"/>
                    <a:pt x="143" y="430"/>
                    <a:pt x="132" y="430"/>
                  </a:cubicBezTo>
                  <a:cubicBezTo>
                    <a:pt x="119" y="430"/>
                    <a:pt x="102" y="430"/>
                    <a:pt x="91" y="429"/>
                  </a:cubicBezTo>
                  <a:cubicBezTo>
                    <a:pt x="90" y="438"/>
                    <a:pt x="90" y="438"/>
                    <a:pt x="90" y="438"/>
                  </a:cubicBezTo>
                  <a:cubicBezTo>
                    <a:pt x="92" y="429"/>
                    <a:pt x="92" y="429"/>
                    <a:pt x="92" y="429"/>
                  </a:cubicBezTo>
                  <a:cubicBezTo>
                    <a:pt x="86" y="427"/>
                    <a:pt x="82" y="425"/>
                    <a:pt x="79" y="423"/>
                  </a:cubicBezTo>
                  <a:cubicBezTo>
                    <a:pt x="77" y="422"/>
                    <a:pt x="75" y="420"/>
                    <a:pt x="74" y="418"/>
                  </a:cubicBezTo>
                  <a:cubicBezTo>
                    <a:pt x="72" y="415"/>
                    <a:pt x="71" y="411"/>
                    <a:pt x="71" y="406"/>
                  </a:cubicBezTo>
                  <a:cubicBezTo>
                    <a:pt x="70" y="401"/>
                    <a:pt x="70" y="396"/>
                    <a:pt x="70" y="389"/>
                  </a:cubicBezTo>
                  <a:cubicBezTo>
                    <a:pt x="61" y="389"/>
                    <a:pt x="61" y="389"/>
                    <a:pt x="61" y="389"/>
                  </a:cubicBezTo>
                  <a:cubicBezTo>
                    <a:pt x="70" y="390"/>
                    <a:pt x="70" y="390"/>
                    <a:pt x="70" y="390"/>
                  </a:cubicBezTo>
                  <a:cubicBezTo>
                    <a:pt x="70" y="384"/>
                    <a:pt x="71" y="377"/>
                    <a:pt x="71" y="370"/>
                  </a:cubicBezTo>
                  <a:cubicBezTo>
                    <a:pt x="71" y="346"/>
                    <a:pt x="67" y="321"/>
                    <a:pt x="62" y="299"/>
                  </a:cubicBezTo>
                  <a:cubicBezTo>
                    <a:pt x="58" y="277"/>
                    <a:pt x="52" y="259"/>
                    <a:pt x="47" y="248"/>
                  </a:cubicBezTo>
                  <a:cubicBezTo>
                    <a:pt x="47" y="248"/>
                    <a:pt x="47" y="248"/>
                    <a:pt x="47" y="248"/>
                  </a:cubicBezTo>
                  <a:cubicBezTo>
                    <a:pt x="47" y="247"/>
                    <a:pt x="47" y="247"/>
                    <a:pt x="47" y="247"/>
                  </a:cubicBezTo>
                  <a:cubicBezTo>
                    <a:pt x="39" y="233"/>
                    <a:pt x="33" y="219"/>
                    <a:pt x="29" y="206"/>
                  </a:cubicBezTo>
                  <a:cubicBezTo>
                    <a:pt x="24" y="194"/>
                    <a:pt x="22" y="183"/>
                    <a:pt x="20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19" y="167"/>
                    <a:pt x="18" y="160"/>
                    <a:pt x="18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1"/>
                    <a:pt x="18" y="151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14"/>
                    <a:pt x="33" y="81"/>
                    <a:pt x="58" y="57"/>
                  </a:cubicBezTo>
                  <a:cubicBezTo>
                    <a:pt x="83" y="33"/>
                    <a:pt x="117" y="18"/>
                    <a:pt x="156" y="18"/>
                  </a:cubicBezTo>
                  <a:lnTo>
                    <a:pt x="15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Freeform 54"/>
            <p:cNvSpPr/>
            <p:nvPr/>
          </p:nvSpPr>
          <p:spPr bwMode="auto">
            <a:xfrm>
              <a:off x="-1791103" y="133654"/>
              <a:ext cx="250825" cy="41275"/>
            </a:xfrm>
            <a:custGeom>
              <a:gdLst>
                <a:gd name="T0" fmla="*/ 134 w 150"/>
                <a:gd name="T1" fmla="*/ 0 h 25"/>
                <a:gd name="T2" fmla="*/ 16 w 150"/>
                <a:gd name="T3" fmla="*/ 0 h 25"/>
                <a:gd name="T4" fmla="*/ 0 w 150"/>
                <a:gd name="T5" fmla="*/ 6 h 25"/>
                <a:gd name="T6" fmla="*/ 0 w 150"/>
                <a:gd name="T7" fmla="*/ 11 h 25"/>
                <a:gd name="T8" fmla="*/ 16 w 150"/>
                <a:gd name="T9" fmla="*/ 18 h 25"/>
                <a:gd name="T10" fmla="*/ 27 w 150"/>
                <a:gd name="T11" fmla="*/ 18 h 25"/>
                <a:gd name="T12" fmla="*/ 27 w 150"/>
                <a:gd name="T13" fmla="*/ 21 h 25"/>
                <a:gd name="T14" fmla="*/ 38 w 150"/>
                <a:gd name="T15" fmla="*/ 25 h 25"/>
                <a:gd name="T16" fmla="*/ 112 w 150"/>
                <a:gd name="T17" fmla="*/ 25 h 25"/>
                <a:gd name="T18" fmla="*/ 122 w 150"/>
                <a:gd name="T19" fmla="*/ 21 h 25"/>
                <a:gd name="T20" fmla="*/ 122 w 150"/>
                <a:gd name="T21" fmla="*/ 18 h 25"/>
                <a:gd name="T22" fmla="*/ 134 w 150"/>
                <a:gd name="T23" fmla="*/ 18 h 25"/>
                <a:gd name="T24" fmla="*/ 150 w 150"/>
                <a:gd name="T25" fmla="*/ 11 h 25"/>
                <a:gd name="T26" fmla="*/ 150 w 150"/>
                <a:gd name="T27" fmla="*/ 6 h 25"/>
                <a:gd name="T28" fmla="*/ 134 w 150"/>
                <a:gd name="T29" fmla="*/ 0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0" h="25">
                  <a:moveTo>
                    <a:pt x="1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3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5"/>
                    <a:pt x="7" y="18"/>
                    <a:pt x="16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3"/>
                    <a:pt x="32" y="25"/>
                    <a:pt x="38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8" y="25"/>
                    <a:pt x="122" y="23"/>
                    <a:pt x="122" y="21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43" y="18"/>
                    <a:pt x="150" y="15"/>
                    <a:pt x="150" y="11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0" y="3"/>
                    <a:pt x="143" y="0"/>
                    <a:pt x="1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Freeform 55"/>
            <p:cNvSpPr/>
            <p:nvPr/>
          </p:nvSpPr>
          <p:spPr bwMode="auto">
            <a:xfrm>
              <a:off x="-1708553" y="-521983"/>
              <a:ext cx="82550" cy="327025"/>
            </a:xfrm>
            <a:custGeom>
              <a:gdLst>
                <a:gd name="T0" fmla="*/ 32 w 49"/>
                <a:gd name="T1" fmla="*/ 195 h 196"/>
                <a:gd name="T2" fmla="*/ 49 w 49"/>
                <a:gd name="T3" fmla="*/ 4 h 196"/>
                <a:gd name="T4" fmla="*/ 40 w 49"/>
                <a:gd name="T5" fmla="*/ 0 h 196"/>
                <a:gd name="T6" fmla="*/ 6 w 49"/>
                <a:gd name="T7" fmla="*/ 6 h 196"/>
                <a:gd name="T8" fmla="*/ 0 w 49"/>
                <a:gd name="T9" fmla="*/ 18 h 196"/>
                <a:gd name="T10" fmla="*/ 18 w 49"/>
                <a:gd name="T11" fmla="*/ 192 h 196"/>
                <a:gd name="T12" fmla="*/ 32 w 49"/>
                <a:gd name="T13" fmla="*/ 195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96">
                  <a:moveTo>
                    <a:pt x="32" y="195"/>
                  </a:moveTo>
                  <a:cubicBezTo>
                    <a:pt x="38" y="127"/>
                    <a:pt x="49" y="15"/>
                    <a:pt x="49" y="4"/>
                  </a:cubicBezTo>
                  <a:cubicBezTo>
                    <a:pt x="48" y="2"/>
                    <a:pt x="43" y="0"/>
                    <a:pt x="40" y="0"/>
                  </a:cubicBezTo>
                  <a:cubicBezTo>
                    <a:pt x="34" y="0"/>
                    <a:pt x="13" y="4"/>
                    <a:pt x="6" y="6"/>
                  </a:cubicBezTo>
                  <a:cubicBezTo>
                    <a:pt x="3" y="8"/>
                    <a:pt x="0" y="14"/>
                    <a:pt x="0" y="18"/>
                  </a:cubicBezTo>
                  <a:cubicBezTo>
                    <a:pt x="2" y="37"/>
                    <a:pt x="12" y="130"/>
                    <a:pt x="18" y="192"/>
                  </a:cubicBezTo>
                  <a:cubicBezTo>
                    <a:pt x="19" y="194"/>
                    <a:pt x="31" y="196"/>
                    <a:pt x="32" y="1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Freeform 56"/>
            <p:cNvSpPr/>
            <p:nvPr/>
          </p:nvSpPr>
          <p:spPr bwMode="auto">
            <a:xfrm>
              <a:off x="-1706965" y="-128283"/>
              <a:ext cx="84138" cy="84138"/>
            </a:xfrm>
            <a:custGeom>
              <a:gdLst>
                <a:gd name="T0" fmla="*/ 26 w 50"/>
                <a:gd name="T1" fmla="*/ 0 h 50"/>
                <a:gd name="T2" fmla="*/ 7 w 50"/>
                <a:gd name="T3" fmla="*/ 7 h 50"/>
                <a:gd name="T4" fmla="*/ 0 w 50"/>
                <a:gd name="T5" fmla="*/ 25 h 50"/>
                <a:gd name="T6" fmla="*/ 6 w 50"/>
                <a:gd name="T7" fmla="*/ 44 h 50"/>
                <a:gd name="T8" fmla="*/ 23 w 50"/>
                <a:gd name="T9" fmla="*/ 50 h 50"/>
                <a:gd name="T10" fmla="*/ 43 w 50"/>
                <a:gd name="T11" fmla="*/ 43 h 50"/>
                <a:gd name="T12" fmla="*/ 50 w 50"/>
                <a:gd name="T13" fmla="*/ 25 h 50"/>
                <a:gd name="T14" fmla="*/ 42 w 50"/>
                <a:gd name="T15" fmla="*/ 6 h 50"/>
                <a:gd name="T16" fmla="*/ 26 w 50"/>
                <a:gd name="T17" fmla="*/ 0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0">
                  <a:moveTo>
                    <a:pt x="26" y="0"/>
                  </a:moveTo>
                  <a:cubicBezTo>
                    <a:pt x="20" y="0"/>
                    <a:pt x="12" y="2"/>
                    <a:pt x="7" y="7"/>
                  </a:cubicBezTo>
                  <a:cubicBezTo>
                    <a:pt x="2" y="12"/>
                    <a:pt x="0" y="19"/>
                    <a:pt x="0" y="25"/>
                  </a:cubicBezTo>
                  <a:cubicBezTo>
                    <a:pt x="0" y="33"/>
                    <a:pt x="2" y="39"/>
                    <a:pt x="6" y="44"/>
                  </a:cubicBezTo>
                  <a:cubicBezTo>
                    <a:pt x="11" y="49"/>
                    <a:pt x="18" y="50"/>
                    <a:pt x="23" y="50"/>
                  </a:cubicBezTo>
                  <a:cubicBezTo>
                    <a:pt x="31" y="50"/>
                    <a:pt x="38" y="48"/>
                    <a:pt x="43" y="43"/>
                  </a:cubicBezTo>
                  <a:cubicBezTo>
                    <a:pt x="48" y="38"/>
                    <a:pt x="50" y="29"/>
                    <a:pt x="50" y="25"/>
                  </a:cubicBezTo>
                  <a:cubicBezTo>
                    <a:pt x="50" y="19"/>
                    <a:pt x="48" y="12"/>
                    <a:pt x="42" y="6"/>
                  </a:cubicBezTo>
                  <a:cubicBezTo>
                    <a:pt x="38" y="2"/>
                    <a:pt x="31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Freeform 57"/>
            <p:cNvSpPr/>
            <p:nvPr/>
          </p:nvSpPr>
          <p:spPr bwMode="auto">
            <a:xfrm>
              <a:off x="-1686328" y="-910921"/>
              <a:ext cx="42863" cy="160338"/>
            </a:xfrm>
            <a:custGeom>
              <a:gdLst>
                <a:gd name="T0" fmla="*/ 0 w 27"/>
                <a:gd name="T1" fmla="*/ 0 h 101"/>
                <a:gd name="T2" fmla="*/ 0 w 27"/>
                <a:gd name="T3" fmla="*/ 101 h 101"/>
                <a:gd name="T4" fmla="*/ 27 w 27"/>
                <a:gd name="T5" fmla="*/ 101 h 101"/>
                <a:gd name="T6" fmla="*/ 26 w 27"/>
                <a:gd name="T7" fmla="*/ 0 h 101"/>
                <a:gd name="T8" fmla="*/ 0 w 27"/>
                <a:gd name="T9" fmla="*/ 0 h 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0">
                  <a:moveTo>
                    <a:pt x="0" y="0"/>
                  </a:moveTo>
                  <a:lnTo>
                    <a:pt x="0" y="101"/>
                  </a:lnTo>
                  <a:lnTo>
                    <a:pt x="27" y="101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Freeform 58"/>
            <p:cNvSpPr/>
            <p:nvPr/>
          </p:nvSpPr>
          <p:spPr bwMode="auto">
            <a:xfrm>
              <a:off x="-1499003" y="-839483"/>
              <a:ext cx="123825" cy="160338"/>
            </a:xfrm>
            <a:custGeom>
              <a:gdLst>
                <a:gd name="T0" fmla="*/ 0 w 78"/>
                <a:gd name="T1" fmla="*/ 85 h 101"/>
                <a:gd name="T2" fmla="*/ 22 w 78"/>
                <a:gd name="T3" fmla="*/ 101 h 101"/>
                <a:gd name="T4" fmla="*/ 78 w 78"/>
                <a:gd name="T5" fmla="*/ 15 h 101"/>
                <a:gd name="T6" fmla="*/ 56 w 78"/>
                <a:gd name="T7" fmla="*/ 0 h 101"/>
                <a:gd name="T8" fmla="*/ 0 w 78"/>
                <a:gd name="T9" fmla="*/ 85 h 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00">
                  <a:moveTo>
                    <a:pt x="0" y="85"/>
                  </a:moveTo>
                  <a:lnTo>
                    <a:pt x="22" y="101"/>
                  </a:lnTo>
                  <a:lnTo>
                    <a:pt x="78" y="15"/>
                  </a:lnTo>
                  <a:lnTo>
                    <a:pt x="56" y="0"/>
                  </a:lnTo>
                  <a:lnTo>
                    <a:pt x="0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Freeform 59"/>
            <p:cNvSpPr/>
            <p:nvPr/>
          </p:nvSpPr>
          <p:spPr bwMode="auto">
            <a:xfrm>
              <a:off x="-1368828" y="-626758"/>
              <a:ext cx="163513" cy="103188"/>
            </a:xfrm>
            <a:custGeom>
              <a:gdLst>
                <a:gd name="T0" fmla="*/ 0 w 103"/>
                <a:gd name="T1" fmla="*/ 40 h 65"/>
                <a:gd name="T2" fmla="*/ 11 w 103"/>
                <a:gd name="T3" fmla="*/ 65 h 65"/>
                <a:gd name="T4" fmla="*/ 103 w 103"/>
                <a:gd name="T5" fmla="*/ 25 h 65"/>
                <a:gd name="T6" fmla="*/ 93 w 103"/>
                <a:gd name="T7" fmla="*/ 0 h 65"/>
                <a:gd name="T8" fmla="*/ 0 w 103"/>
                <a:gd name="T9" fmla="*/ 40 h 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65">
                  <a:moveTo>
                    <a:pt x="0" y="40"/>
                  </a:moveTo>
                  <a:lnTo>
                    <a:pt x="11" y="65"/>
                  </a:lnTo>
                  <a:lnTo>
                    <a:pt x="103" y="25"/>
                  </a:lnTo>
                  <a:lnTo>
                    <a:pt x="93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Freeform 60"/>
            <p:cNvSpPr/>
            <p:nvPr/>
          </p:nvSpPr>
          <p:spPr bwMode="auto">
            <a:xfrm>
              <a:off x="-1345015" y="-374346"/>
              <a:ext cx="165100" cy="71438"/>
            </a:xfrm>
            <a:custGeom>
              <a:gdLst>
                <a:gd name="T0" fmla="*/ 0 w 104"/>
                <a:gd name="T1" fmla="*/ 27 h 45"/>
                <a:gd name="T2" fmla="*/ 100 w 104"/>
                <a:gd name="T3" fmla="*/ 45 h 45"/>
                <a:gd name="T4" fmla="*/ 104 w 104"/>
                <a:gd name="T5" fmla="*/ 18 h 45"/>
                <a:gd name="T6" fmla="*/ 5 w 104"/>
                <a:gd name="T7" fmla="*/ 0 h 45"/>
                <a:gd name="T8" fmla="*/ 0 w 104"/>
                <a:gd name="T9" fmla="*/ 27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45">
                  <a:moveTo>
                    <a:pt x="0" y="27"/>
                  </a:moveTo>
                  <a:lnTo>
                    <a:pt x="100" y="45"/>
                  </a:lnTo>
                  <a:lnTo>
                    <a:pt x="104" y="18"/>
                  </a:lnTo>
                  <a:lnTo>
                    <a:pt x="5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Freeform 61"/>
            <p:cNvSpPr/>
            <p:nvPr/>
          </p:nvSpPr>
          <p:spPr bwMode="auto">
            <a:xfrm>
              <a:off x="-1960965" y="-839483"/>
              <a:ext cx="123825" cy="160338"/>
            </a:xfrm>
            <a:custGeom>
              <a:gdLst>
                <a:gd name="T0" fmla="*/ 0 w 78"/>
                <a:gd name="T1" fmla="*/ 15 h 101"/>
                <a:gd name="T2" fmla="*/ 56 w 78"/>
                <a:gd name="T3" fmla="*/ 101 h 101"/>
                <a:gd name="T4" fmla="*/ 78 w 78"/>
                <a:gd name="T5" fmla="*/ 85 h 101"/>
                <a:gd name="T6" fmla="*/ 22 w 78"/>
                <a:gd name="T7" fmla="*/ 0 h 101"/>
                <a:gd name="T8" fmla="*/ 0 w 78"/>
                <a:gd name="T9" fmla="*/ 15 h 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00">
                  <a:moveTo>
                    <a:pt x="0" y="15"/>
                  </a:moveTo>
                  <a:lnTo>
                    <a:pt x="56" y="101"/>
                  </a:lnTo>
                  <a:lnTo>
                    <a:pt x="78" y="85"/>
                  </a:lnTo>
                  <a:lnTo>
                    <a:pt x="22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Freeform 62"/>
            <p:cNvSpPr/>
            <p:nvPr/>
          </p:nvSpPr>
          <p:spPr bwMode="auto">
            <a:xfrm>
              <a:off x="-2132415" y="-626758"/>
              <a:ext cx="163513" cy="103188"/>
            </a:xfrm>
            <a:custGeom>
              <a:gdLst>
                <a:gd name="T0" fmla="*/ 0 w 103"/>
                <a:gd name="T1" fmla="*/ 25 h 65"/>
                <a:gd name="T2" fmla="*/ 93 w 103"/>
                <a:gd name="T3" fmla="*/ 65 h 65"/>
                <a:gd name="T4" fmla="*/ 103 w 103"/>
                <a:gd name="T5" fmla="*/ 40 h 65"/>
                <a:gd name="T6" fmla="*/ 11 w 103"/>
                <a:gd name="T7" fmla="*/ 0 h 65"/>
                <a:gd name="T8" fmla="*/ 0 w 103"/>
                <a:gd name="T9" fmla="*/ 25 h 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65">
                  <a:moveTo>
                    <a:pt x="0" y="25"/>
                  </a:moveTo>
                  <a:lnTo>
                    <a:pt x="93" y="65"/>
                  </a:lnTo>
                  <a:lnTo>
                    <a:pt x="103" y="40"/>
                  </a:lnTo>
                  <a:lnTo>
                    <a:pt x="11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Freeform 63"/>
            <p:cNvSpPr/>
            <p:nvPr/>
          </p:nvSpPr>
          <p:spPr bwMode="auto">
            <a:xfrm>
              <a:off x="-2157815" y="-374346"/>
              <a:ext cx="166688" cy="71438"/>
            </a:xfrm>
            <a:custGeom>
              <a:gdLst>
                <a:gd name="T0" fmla="*/ 0 w 105"/>
                <a:gd name="T1" fmla="*/ 18 h 45"/>
                <a:gd name="T2" fmla="*/ 4 w 105"/>
                <a:gd name="T3" fmla="*/ 45 h 45"/>
                <a:gd name="T4" fmla="*/ 105 w 105"/>
                <a:gd name="T5" fmla="*/ 27 h 45"/>
                <a:gd name="T6" fmla="*/ 99 w 105"/>
                <a:gd name="T7" fmla="*/ 0 h 45"/>
                <a:gd name="T8" fmla="*/ 0 w 105"/>
                <a:gd name="T9" fmla="*/ 18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5">
                  <a:moveTo>
                    <a:pt x="0" y="18"/>
                  </a:moveTo>
                  <a:lnTo>
                    <a:pt x="4" y="45"/>
                  </a:lnTo>
                  <a:lnTo>
                    <a:pt x="105" y="27"/>
                  </a:lnTo>
                  <a:lnTo>
                    <a:pt x="99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Oval 64"/>
            <p:cNvSpPr>
              <a:spLocks noChangeArrowheads="1"/>
            </p:cNvSpPr>
            <p:nvPr/>
          </p:nvSpPr>
          <p:spPr bwMode="auto">
            <a:xfrm>
              <a:off x="-2791228" y="401942"/>
              <a:ext cx="503238" cy="585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Freeform 65"/>
            <p:cNvSpPr/>
            <p:nvPr/>
          </p:nvSpPr>
          <p:spPr bwMode="auto">
            <a:xfrm>
              <a:off x="-3107140" y="1032180"/>
              <a:ext cx="946150" cy="566738"/>
            </a:xfrm>
            <a:custGeom>
              <a:gdLst>
                <a:gd name="T0" fmla="*/ 337 w 565"/>
                <a:gd name="T1" fmla="*/ 285 h 338"/>
                <a:gd name="T2" fmla="*/ 242 w 565"/>
                <a:gd name="T3" fmla="*/ 0 h 338"/>
                <a:gd name="T4" fmla="*/ 0 w 565"/>
                <a:gd name="T5" fmla="*/ 338 h 338"/>
                <a:gd name="T6" fmla="*/ 430 w 565"/>
                <a:gd name="T7" fmla="*/ 338 h 338"/>
                <a:gd name="T8" fmla="*/ 565 w 565"/>
                <a:gd name="T9" fmla="*/ 44 h 338"/>
                <a:gd name="T10" fmla="*/ 436 w 565"/>
                <a:gd name="T11" fmla="*/ 0 h 338"/>
                <a:gd name="T12" fmla="*/ 337 w 565"/>
                <a:gd name="T13" fmla="*/ 285 h 3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338">
                  <a:moveTo>
                    <a:pt x="337" y="285"/>
                  </a:moveTo>
                  <a:cubicBezTo>
                    <a:pt x="242" y="0"/>
                    <a:pt x="242" y="0"/>
                    <a:pt x="242" y="0"/>
                  </a:cubicBezTo>
                  <a:cubicBezTo>
                    <a:pt x="86" y="0"/>
                    <a:pt x="0" y="151"/>
                    <a:pt x="0" y="338"/>
                  </a:cubicBezTo>
                  <a:cubicBezTo>
                    <a:pt x="430" y="338"/>
                    <a:pt x="430" y="338"/>
                    <a:pt x="430" y="338"/>
                  </a:cubicBezTo>
                  <a:cubicBezTo>
                    <a:pt x="442" y="212"/>
                    <a:pt x="488" y="105"/>
                    <a:pt x="565" y="44"/>
                  </a:cubicBezTo>
                  <a:cubicBezTo>
                    <a:pt x="530" y="17"/>
                    <a:pt x="487" y="0"/>
                    <a:pt x="436" y="0"/>
                  </a:cubicBezTo>
                  <a:lnTo>
                    <a:pt x="337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Freeform 66"/>
            <p:cNvSpPr/>
            <p:nvPr/>
          </p:nvSpPr>
          <p:spPr bwMode="auto">
            <a:xfrm>
              <a:off x="-2624540" y="1030592"/>
              <a:ext cx="169863" cy="357188"/>
            </a:xfrm>
            <a:custGeom>
              <a:gdLst>
                <a:gd name="T0" fmla="*/ 0 w 107"/>
                <a:gd name="T1" fmla="*/ 56 h 225"/>
                <a:gd name="T2" fmla="*/ 54 w 107"/>
                <a:gd name="T3" fmla="*/ 225 h 225"/>
                <a:gd name="T4" fmla="*/ 107 w 107"/>
                <a:gd name="T5" fmla="*/ 56 h 225"/>
                <a:gd name="T6" fmla="*/ 54 w 107"/>
                <a:gd name="T7" fmla="*/ 0 h 225"/>
                <a:gd name="T8" fmla="*/ 0 w 107"/>
                <a:gd name="T9" fmla="*/ 56 h 2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25">
                  <a:moveTo>
                    <a:pt x="0" y="56"/>
                  </a:moveTo>
                  <a:lnTo>
                    <a:pt x="54" y="225"/>
                  </a:lnTo>
                  <a:lnTo>
                    <a:pt x="107" y="56"/>
                  </a:lnTo>
                  <a:lnTo>
                    <a:pt x="54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Oval 67"/>
            <p:cNvSpPr>
              <a:spLocks noChangeArrowheads="1"/>
            </p:cNvSpPr>
            <p:nvPr/>
          </p:nvSpPr>
          <p:spPr bwMode="auto">
            <a:xfrm>
              <a:off x="-1030690" y="401942"/>
              <a:ext cx="504825" cy="585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Freeform 68"/>
            <p:cNvSpPr/>
            <p:nvPr/>
          </p:nvSpPr>
          <p:spPr bwMode="auto">
            <a:xfrm>
              <a:off x="-1157690" y="1032180"/>
              <a:ext cx="947738" cy="566738"/>
            </a:xfrm>
            <a:custGeom>
              <a:gdLst>
                <a:gd name="T0" fmla="*/ 323 w 566"/>
                <a:gd name="T1" fmla="*/ 0 h 338"/>
                <a:gd name="T2" fmla="*/ 229 w 566"/>
                <a:gd name="T3" fmla="*/ 285 h 338"/>
                <a:gd name="T4" fmla="*/ 130 w 566"/>
                <a:gd name="T5" fmla="*/ 0 h 338"/>
                <a:gd name="T6" fmla="*/ 0 w 566"/>
                <a:gd name="T7" fmla="*/ 44 h 338"/>
                <a:gd name="T8" fmla="*/ 136 w 566"/>
                <a:gd name="T9" fmla="*/ 338 h 338"/>
                <a:gd name="T10" fmla="*/ 566 w 566"/>
                <a:gd name="T11" fmla="*/ 338 h 338"/>
                <a:gd name="T12" fmla="*/ 323 w 566"/>
                <a:gd name="T13" fmla="*/ 0 h 3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6" h="338">
                  <a:moveTo>
                    <a:pt x="323" y="0"/>
                  </a:moveTo>
                  <a:cubicBezTo>
                    <a:pt x="229" y="285"/>
                    <a:pt x="229" y="285"/>
                    <a:pt x="229" y="285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79" y="0"/>
                    <a:pt x="36" y="17"/>
                    <a:pt x="0" y="44"/>
                  </a:cubicBezTo>
                  <a:cubicBezTo>
                    <a:pt x="77" y="105"/>
                    <a:pt x="124" y="212"/>
                    <a:pt x="136" y="338"/>
                  </a:cubicBezTo>
                  <a:cubicBezTo>
                    <a:pt x="566" y="338"/>
                    <a:pt x="566" y="338"/>
                    <a:pt x="566" y="338"/>
                  </a:cubicBezTo>
                  <a:cubicBezTo>
                    <a:pt x="566" y="151"/>
                    <a:pt x="480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Freeform 69"/>
            <p:cNvSpPr/>
            <p:nvPr/>
          </p:nvSpPr>
          <p:spPr bwMode="auto">
            <a:xfrm>
              <a:off x="-862415" y="1030592"/>
              <a:ext cx="169863" cy="357188"/>
            </a:xfrm>
            <a:custGeom>
              <a:gdLst>
                <a:gd name="T0" fmla="*/ 0 w 107"/>
                <a:gd name="T1" fmla="*/ 56 h 225"/>
                <a:gd name="T2" fmla="*/ 53 w 107"/>
                <a:gd name="T3" fmla="*/ 225 h 225"/>
                <a:gd name="T4" fmla="*/ 107 w 107"/>
                <a:gd name="T5" fmla="*/ 56 h 225"/>
                <a:gd name="T6" fmla="*/ 53 w 107"/>
                <a:gd name="T7" fmla="*/ 0 h 225"/>
                <a:gd name="T8" fmla="*/ 0 w 107"/>
                <a:gd name="T9" fmla="*/ 56 h 2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25">
                  <a:moveTo>
                    <a:pt x="0" y="56"/>
                  </a:moveTo>
                  <a:lnTo>
                    <a:pt x="53" y="225"/>
                  </a:lnTo>
                  <a:lnTo>
                    <a:pt x="107" y="56"/>
                  </a:lnTo>
                  <a:lnTo>
                    <a:pt x="53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Oval 70"/>
            <p:cNvSpPr>
              <a:spLocks noChangeArrowheads="1"/>
            </p:cNvSpPr>
            <p:nvPr/>
          </p:nvSpPr>
          <p:spPr bwMode="auto">
            <a:xfrm>
              <a:off x="-1965728" y="281292"/>
              <a:ext cx="614363" cy="7127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Freeform 71"/>
            <p:cNvSpPr/>
            <p:nvPr/>
          </p:nvSpPr>
          <p:spPr bwMode="auto">
            <a:xfrm>
              <a:off x="-2351490" y="1051230"/>
              <a:ext cx="1385888" cy="688975"/>
            </a:xfrm>
            <a:custGeom>
              <a:gdLst>
                <a:gd name="T0" fmla="*/ 532 w 828"/>
                <a:gd name="T1" fmla="*/ 0 h 412"/>
                <a:gd name="T2" fmla="*/ 411 w 828"/>
                <a:gd name="T3" fmla="*/ 347 h 412"/>
                <a:gd name="T4" fmla="*/ 296 w 828"/>
                <a:gd name="T5" fmla="*/ 0 h 412"/>
                <a:gd name="T6" fmla="*/ 138 w 828"/>
                <a:gd name="T7" fmla="*/ 53 h 412"/>
                <a:gd name="T8" fmla="*/ 3 w 828"/>
                <a:gd name="T9" fmla="*/ 346 h 412"/>
                <a:gd name="T10" fmla="*/ 0 w 828"/>
                <a:gd name="T11" fmla="*/ 412 h 412"/>
                <a:gd name="T12" fmla="*/ 828 w 828"/>
                <a:gd name="T13" fmla="*/ 412 h 412"/>
                <a:gd name="T14" fmla="*/ 532 w 828"/>
                <a:gd name="T15" fmla="*/ 0 h 4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6" h="412">
                  <a:moveTo>
                    <a:pt x="532" y="0"/>
                  </a:moveTo>
                  <a:cubicBezTo>
                    <a:pt x="411" y="347"/>
                    <a:pt x="411" y="347"/>
                    <a:pt x="411" y="347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34" y="0"/>
                    <a:pt x="181" y="19"/>
                    <a:pt x="138" y="53"/>
                  </a:cubicBezTo>
                  <a:cubicBezTo>
                    <a:pt x="61" y="114"/>
                    <a:pt x="15" y="221"/>
                    <a:pt x="3" y="346"/>
                  </a:cubicBezTo>
                  <a:cubicBezTo>
                    <a:pt x="1" y="368"/>
                    <a:pt x="0" y="389"/>
                    <a:pt x="0" y="412"/>
                  </a:cubicBezTo>
                  <a:cubicBezTo>
                    <a:pt x="828" y="412"/>
                    <a:pt x="828" y="412"/>
                    <a:pt x="828" y="412"/>
                  </a:cubicBezTo>
                  <a:cubicBezTo>
                    <a:pt x="828" y="184"/>
                    <a:pt x="723" y="0"/>
                    <a:pt x="5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Freeform 72"/>
            <p:cNvSpPr/>
            <p:nvPr/>
          </p:nvSpPr>
          <p:spPr bwMode="auto">
            <a:xfrm>
              <a:off x="-1762528" y="1048055"/>
              <a:ext cx="207963" cy="436563"/>
            </a:xfrm>
            <a:custGeom>
              <a:gdLst>
                <a:gd name="T0" fmla="*/ 0 w 131"/>
                <a:gd name="T1" fmla="*/ 68 h 275"/>
                <a:gd name="T2" fmla="*/ 66 w 131"/>
                <a:gd name="T3" fmla="*/ 275 h 275"/>
                <a:gd name="T4" fmla="*/ 131 w 131"/>
                <a:gd name="T5" fmla="*/ 68 h 275"/>
                <a:gd name="T6" fmla="*/ 66 w 131"/>
                <a:gd name="T7" fmla="*/ 0 h 275"/>
                <a:gd name="T8" fmla="*/ 0 w 131"/>
                <a:gd name="T9" fmla="*/ 68 h 2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75">
                  <a:moveTo>
                    <a:pt x="0" y="68"/>
                  </a:moveTo>
                  <a:lnTo>
                    <a:pt x="66" y="275"/>
                  </a:lnTo>
                  <a:lnTo>
                    <a:pt x="131" y="68"/>
                  </a:lnTo>
                  <a:lnTo>
                    <a:pt x="66" y="0"/>
                  </a:lnTo>
                  <a:lnTo>
                    <a:pt x="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Freeform 73"/>
            <p:cNvSpPr/>
            <p:nvPr/>
          </p:nvSpPr>
          <p:spPr bwMode="auto">
            <a:xfrm>
              <a:off x="-1926040" y="-633108"/>
              <a:ext cx="522288" cy="750888"/>
            </a:xfrm>
            <a:custGeom>
              <a:gdLst>
                <a:gd name="T0" fmla="*/ 45 w 312"/>
                <a:gd name="T1" fmla="*/ 44 h 449"/>
                <a:gd name="T2" fmla="*/ 0 w 312"/>
                <a:gd name="T3" fmla="*/ 150 h 449"/>
                <a:gd name="T4" fmla="*/ 9 w 312"/>
                <a:gd name="T5" fmla="*/ 152 h 449"/>
                <a:gd name="T6" fmla="*/ 11 w 312"/>
                <a:gd name="T7" fmla="*/ 176 h 449"/>
                <a:gd name="T8" fmla="*/ 31 w 312"/>
                <a:gd name="T9" fmla="*/ 256 h 449"/>
                <a:gd name="T10" fmla="*/ 44 w 312"/>
                <a:gd name="T11" fmla="*/ 303 h 449"/>
                <a:gd name="T12" fmla="*/ 51 w 312"/>
                <a:gd name="T13" fmla="*/ 389 h 449"/>
                <a:gd name="T14" fmla="*/ 55 w 312"/>
                <a:gd name="T15" fmla="*/ 419 h 449"/>
                <a:gd name="T16" fmla="*/ 88 w 312"/>
                <a:gd name="T17" fmla="*/ 447 h 449"/>
                <a:gd name="T18" fmla="*/ 157 w 312"/>
                <a:gd name="T19" fmla="*/ 448 h 449"/>
                <a:gd name="T20" fmla="*/ 177 w 312"/>
                <a:gd name="T21" fmla="*/ 449 h 449"/>
                <a:gd name="T22" fmla="*/ 223 w 312"/>
                <a:gd name="T23" fmla="*/ 447 h 449"/>
                <a:gd name="T24" fmla="*/ 253 w 312"/>
                <a:gd name="T25" fmla="*/ 428 h 449"/>
                <a:gd name="T26" fmla="*/ 260 w 312"/>
                <a:gd name="T27" fmla="*/ 389 h 449"/>
                <a:gd name="T28" fmla="*/ 267 w 312"/>
                <a:gd name="T29" fmla="*/ 303 h 449"/>
                <a:gd name="T30" fmla="*/ 281 w 312"/>
                <a:gd name="T31" fmla="*/ 256 h 449"/>
                <a:gd name="T32" fmla="*/ 308 w 312"/>
                <a:gd name="T33" fmla="*/ 181 h 449"/>
                <a:gd name="T34" fmla="*/ 312 w 312"/>
                <a:gd name="T35" fmla="*/ 151 h 449"/>
                <a:gd name="T36" fmla="*/ 156 w 312"/>
                <a:gd name="T37" fmla="*/ 0 h 449"/>
                <a:gd name="T38" fmla="*/ 253 w 312"/>
                <a:gd name="T39" fmla="*/ 57 h 449"/>
                <a:gd name="T40" fmla="*/ 293 w 312"/>
                <a:gd name="T41" fmla="*/ 150 h 449"/>
                <a:gd name="T42" fmla="*/ 293 w 312"/>
                <a:gd name="T43" fmla="*/ 150 h 449"/>
                <a:gd name="T44" fmla="*/ 293 w 312"/>
                <a:gd name="T45" fmla="*/ 151 h 449"/>
                <a:gd name="T46" fmla="*/ 290 w 312"/>
                <a:gd name="T47" fmla="*/ 177 h 449"/>
                <a:gd name="T48" fmla="*/ 264 w 312"/>
                <a:gd name="T49" fmla="*/ 248 h 449"/>
                <a:gd name="T50" fmla="*/ 242 w 312"/>
                <a:gd name="T51" fmla="*/ 390 h 449"/>
                <a:gd name="T52" fmla="*/ 241 w 312"/>
                <a:gd name="T53" fmla="*/ 405 h 449"/>
                <a:gd name="T54" fmla="*/ 220 w 312"/>
                <a:gd name="T55" fmla="*/ 429 h 449"/>
                <a:gd name="T56" fmla="*/ 200 w 312"/>
                <a:gd name="T57" fmla="*/ 430 h 449"/>
                <a:gd name="T58" fmla="*/ 157 w 312"/>
                <a:gd name="T59" fmla="*/ 430 h 449"/>
                <a:gd name="T60" fmla="*/ 155 w 312"/>
                <a:gd name="T61" fmla="*/ 430 h 449"/>
                <a:gd name="T62" fmla="*/ 90 w 312"/>
                <a:gd name="T63" fmla="*/ 438 h 449"/>
                <a:gd name="T64" fmla="*/ 74 w 312"/>
                <a:gd name="T65" fmla="*/ 418 h 449"/>
                <a:gd name="T66" fmla="*/ 61 w 312"/>
                <a:gd name="T67" fmla="*/ 389 h 449"/>
                <a:gd name="T68" fmla="*/ 62 w 312"/>
                <a:gd name="T69" fmla="*/ 299 h 449"/>
                <a:gd name="T70" fmla="*/ 47 w 312"/>
                <a:gd name="T71" fmla="*/ 247 h 449"/>
                <a:gd name="T72" fmla="*/ 20 w 312"/>
                <a:gd name="T73" fmla="*/ 174 h 449"/>
                <a:gd name="T74" fmla="*/ 18 w 312"/>
                <a:gd name="T75" fmla="*/ 152 h 449"/>
                <a:gd name="T76" fmla="*/ 18 w 312"/>
                <a:gd name="T77" fmla="*/ 150 h 449"/>
                <a:gd name="T78" fmla="*/ 18 w 312"/>
                <a:gd name="T79" fmla="*/ 150 h 449"/>
                <a:gd name="T80" fmla="*/ 18 w 312"/>
                <a:gd name="T81" fmla="*/ 150 h 449"/>
                <a:gd name="T82" fmla="*/ 58 w 312"/>
                <a:gd name="T83" fmla="*/ 57 h 4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2" h="449">
                  <a:moveTo>
                    <a:pt x="156" y="9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13" y="0"/>
                    <a:pt x="74" y="16"/>
                    <a:pt x="45" y="44"/>
                  </a:cubicBezTo>
                  <a:cubicBezTo>
                    <a:pt x="17" y="71"/>
                    <a:pt x="0" y="108"/>
                    <a:pt x="0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1"/>
                    <a:pt x="0" y="151"/>
                    <a:pt x="0" y="152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1"/>
                    <a:pt x="1" y="169"/>
                    <a:pt x="2" y="177"/>
                  </a:cubicBezTo>
                  <a:cubicBezTo>
                    <a:pt x="11" y="176"/>
                    <a:pt x="11" y="176"/>
                    <a:pt x="11" y="176"/>
                  </a:cubicBezTo>
                  <a:cubicBezTo>
                    <a:pt x="2" y="177"/>
                    <a:pt x="2" y="177"/>
                    <a:pt x="2" y="177"/>
                  </a:cubicBezTo>
                  <a:cubicBezTo>
                    <a:pt x="4" y="187"/>
                    <a:pt x="7" y="199"/>
                    <a:pt x="12" y="212"/>
                  </a:cubicBezTo>
                  <a:cubicBezTo>
                    <a:pt x="16" y="226"/>
                    <a:pt x="23" y="240"/>
                    <a:pt x="31" y="256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0" y="255"/>
                    <a:pt x="30" y="255"/>
                    <a:pt x="30" y="255"/>
                  </a:cubicBezTo>
                  <a:cubicBezTo>
                    <a:pt x="34" y="265"/>
                    <a:pt x="40" y="282"/>
                    <a:pt x="44" y="303"/>
                  </a:cubicBezTo>
                  <a:cubicBezTo>
                    <a:pt x="49" y="324"/>
                    <a:pt x="52" y="348"/>
                    <a:pt x="52" y="370"/>
                  </a:cubicBezTo>
                  <a:cubicBezTo>
                    <a:pt x="52" y="376"/>
                    <a:pt x="52" y="383"/>
                    <a:pt x="52" y="388"/>
                  </a:cubicBezTo>
                  <a:cubicBezTo>
                    <a:pt x="51" y="389"/>
                    <a:pt x="51" y="389"/>
                    <a:pt x="51" y="389"/>
                  </a:cubicBezTo>
                  <a:cubicBezTo>
                    <a:pt x="51" y="389"/>
                    <a:pt x="51" y="389"/>
                    <a:pt x="51" y="389"/>
                  </a:cubicBezTo>
                  <a:cubicBezTo>
                    <a:pt x="51" y="395"/>
                    <a:pt x="52" y="401"/>
                    <a:pt x="52" y="407"/>
                  </a:cubicBezTo>
                  <a:cubicBezTo>
                    <a:pt x="53" y="411"/>
                    <a:pt x="53" y="415"/>
                    <a:pt x="55" y="419"/>
                  </a:cubicBezTo>
                  <a:cubicBezTo>
                    <a:pt x="57" y="426"/>
                    <a:pt x="60" y="432"/>
                    <a:pt x="66" y="437"/>
                  </a:cubicBezTo>
                  <a:cubicBezTo>
                    <a:pt x="71" y="441"/>
                    <a:pt x="79" y="445"/>
                    <a:pt x="88" y="447"/>
                  </a:cubicBezTo>
                  <a:cubicBezTo>
                    <a:pt x="88" y="447"/>
                    <a:pt x="88" y="447"/>
                    <a:pt x="88" y="447"/>
                  </a:cubicBezTo>
                  <a:cubicBezTo>
                    <a:pt x="89" y="447"/>
                    <a:pt x="89" y="447"/>
                    <a:pt x="89" y="447"/>
                  </a:cubicBezTo>
                  <a:cubicBezTo>
                    <a:pt x="101" y="448"/>
                    <a:pt x="118" y="449"/>
                    <a:pt x="132" y="449"/>
                  </a:cubicBezTo>
                  <a:cubicBezTo>
                    <a:pt x="146" y="449"/>
                    <a:pt x="157" y="448"/>
                    <a:pt x="157" y="448"/>
                  </a:cubicBezTo>
                  <a:cubicBezTo>
                    <a:pt x="157" y="439"/>
                    <a:pt x="157" y="439"/>
                    <a:pt x="157" y="439"/>
                  </a:cubicBezTo>
                  <a:cubicBezTo>
                    <a:pt x="157" y="448"/>
                    <a:pt x="157" y="448"/>
                    <a:pt x="157" y="448"/>
                  </a:cubicBezTo>
                  <a:cubicBezTo>
                    <a:pt x="157" y="448"/>
                    <a:pt x="165" y="449"/>
                    <a:pt x="177" y="449"/>
                  </a:cubicBezTo>
                  <a:cubicBezTo>
                    <a:pt x="184" y="449"/>
                    <a:pt x="192" y="448"/>
                    <a:pt x="201" y="448"/>
                  </a:cubicBezTo>
                  <a:cubicBezTo>
                    <a:pt x="209" y="448"/>
                    <a:pt x="217" y="448"/>
                    <a:pt x="223" y="447"/>
                  </a:cubicBezTo>
                  <a:cubicBezTo>
                    <a:pt x="223" y="447"/>
                    <a:pt x="223" y="447"/>
                    <a:pt x="223" y="447"/>
                  </a:cubicBezTo>
                  <a:cubicBezTo>
                    <a:pt x="224" y="447"/>
                    <a:pt x="224" y="447"/>
                    <a:pt x="224" y="447"/>
                  </a:cubicBezTo>
                  <a:cubicBezTo>
                    <a:pt x="231" y="445"/>
                    <a:pt x="238" y="443"/>
                    <a:pt x="243" y="439"/>
                  </a:cubicBezTo>
                  <a:cubicBezTo>
                    <a:pt x="247" y="436"/>
                    <a:pt x="250" y="432"/>
                    <a:pt x="253" y="428"/>
                  </a:cubicBezTo>
                  <a:cubicBezTo>
                    <a:pt x="256" y="422"/>
                    <a:pt x="258" y="416"/>
                    <a:pt x="259" y="409"/>
                  </a:cubicBezTo>
                  <a:cubicBezTo>
                    <a:pt x="260" y="403"/>
                    <a:pt x="260" y="396"/>
                    <a:pt x="260" y="389"/>
                  </a:cubicBezTo>
                  <a:cubicBezTo>
                    <a:pt x="260" y="389"/>
                    <a:pt x="260" y="389"/>
                    <a:pt x="260" y="389"/>
                  </a:cubicBezTo>
                  <a:cubicBezTo>
                    <a:pt x="260" y="388"/>
                    <a:pt x="260" y="388"/>
                    <a:pt x="260" y="388"/>
                  </a:cubicBezTo>
                  <a:cubicBezTo>
                    <a:pt x="260" y="383"/>
                    <a:pt x="259" y="376"/>
                    <a:pt x="259" y="370"/>
                  </a:cubicBezTo>
                  <a:cubicBezTo>
                    <a:pt x="259" y="348"/>
                    <a:pt x="263" y="324"/>
                    <a:pt x="267" y="303"/>
                  </a:cubicBezTo>
                  <a:cubicBezTo>
                    <a:pt x="272" y="282"/>
                    <a:pt x="277" y="265"/>
                    <a:pt x="281" y="255"/>
                  </a:cubicBezTo>
                  <a:cubicBezTo>
                    <a:pt x="273" y="251"/>
                    <a:pt x="273" y="251"/>
                    <a:pt x="273" y="251"/>
                  </a:cubicBezTo>
                  <a:cubicBezTo>
                    <a:pt x="281" y="256"/>
                    <a:pt x="281" y="256"/>
                    <a:pt x="281" y="256"/>
                  </a:cubicBezTo>
                  <a:cubicBezTo>
                    <a:pt x="296" y="227"/>
                    <a:pt x="305" y="200"/>
                    <a:pt x="309" y="180"/>
                  </a:cubicBezTo>
                  <a:cubicBezTo>
                    <a:pt x="299" y="179"/>
                    <a:pt x="299" y="179"/>
                    <a:pt x="299" y="179"/>
                  </a:cubicBezTo>
                  <a:cubicBezTo>
                    <a:pt x="308" y="181"/>
                    <a:pt x="308" y="181"/>
                    <a:pt x="308" y="181"/>
                  </a:cubicBezTo>
                  <a:cubicBezTo>
                    <a:pt x="311" y="171"/>
                    <a:pt x="312" y="161"/>
                    <a:pt x="312" y="151"/>
                  </a:cubicBezTo>
                  <a:cubicBezTo>
                    <a:pt x="303" y="151"/>
                    <a:pt x="303" y="151"/>
                    <a:pt x="303" y="151"/>
                  </a:cubicBezTo>
                  <a:cubicBezTo>
                    <a:pt x="312" y="151"/>
                    <a:pt x="312" y="151"/>
                    <a:pt x="312" y="151"/>
                  </a:cubicBezTo>
                  <a:cubicBezTo>
                    <a:pt x="312" y="150"/>
                    <a:pt x="312" y="150"/>
                    <a:pt x="312" y="150"/>
                  </a:cubicBezTo>
                  <a:cubicBezTo>
                    <a:pt x="312" y="108"/>
                    <a:pt x="294" y="71"/>
                    <a:pt x="266" y="44"/>
                  </a:cubicBezTo>
                  <a:cubicBezTo>
                    <a:pt x="238" y="16"/>
                    <a:pt x="199" y="0"/>
                    <a:pt x="156" y="0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94" y="18"/>
                    <a:pt x="228" y="33"/>
                    <a:pt x="253" y="57"/>
                  </a:cubicBezTo>
                  <a:cubicBezTo>
                    <a:pt x="278" y="81"/>
                    <a:pt x="293" y="114"/>
                    <a:pt x="293" y="150"/>
                  </a:cubicBezTo>
                  <a:cubicBezTo>
                    <a:pt x="294" y="150"/>
                    <a:pt x="294" y="150"/>
                    <a:pt x="294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4" y="150"/>
                    <a:pt x="294" y="150"/>
                    <a:pt x="294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1"/>
                    <a:pt x="293" y="151"/>
                    <a:pt x="293" y="151"/>
                  </a:cubicBezTo>
                  <a:cubicBezTo>
                    <a:pt x="293" y="151"/>
                    <a:pt x="293" y="151"/>
                    <a:pt x="293" y="151"/>
                  </a:cubicBezTo>
                  <a:cubicBezTo>
                    <a:pt x="293" y="160"/>
                    <a:pt x="292" y="168"/>
                    <a:pt x="291" y="177"/>
                  </a:cubicBezTo>
                  <a:cubicBezTo>
                    <a:pt x="290" y="177"/>
                    <a:pt x="290" y="177"/>
                    <a:pt x="290" y="177"/>
                  </a:cubicBezTo>
                  <a:cubicBezTo>
                    <a:pt x="290" y="177"/>
                    <a:pt x="290" y="177"/>
                    <a:pt x="290" y="177"/>
                  </a:cubicBezTo>
                  <a:cubicBezTo>
                    <a:pt x="287" y="195"/>
                    <a:pt x="279" y="220"/>
                    <a:pt x="265" y="247"/>
                  </a:cubicBezTo>
                  <a:cubicBezTo>
                    <a:pt x="265" y="248"/>
                    <a:pt x="265" y="248"/>
                    <a:pt x="265" y="248"/>
                  </a:cubicBezTo>
                  <a:cubicBezTo>
                    <a:pt x="264" y="248"/>
                    <a:pt x="264" y="248"/>
                    <a:pt x="264" y="248"/>
                  </a:cubicBezTo>
                  <a:cubicBezTo>
                    <a:pt x="260" y="259"/>
                    <a:pt x="254" y="277"/>
                    <a:pt x="249" y="299"/>
                  </a:cubicBezTo>
                  <a:cubicBezTo>
                    <a:pt x="245" y="321"/>
                    <a:pt x="241" y="346"/>
                    <a:pt x="241" y="370"/>
                  </a:cubicBezTo>
                  <a:cubicBezTo>
                    <a:pt x="241" y="377"/>
                    <a:pt x="241" y="384"/>
                    <a:pt x="242" y="390"/>
                  </a:cubicBezTo>
                  <a:cubicBezTo>
                    <a:pt x="251" y="389"/>
                    <a:pt x="251" y="389"/>
                    <a:pt x="251" y="389"/>
                  </a:cubicBezTo>
                  <a:cubicBezTo>
                    <a:pt x="242" y="389"/>
                    <a:pt x="242" y="389"/>
                    <a:pt x="242" y="389"/>
                  </a:cubicBezTo>
                  <a:cubicBezTo>
                    <a:pt x="242" y="395"/>
                    <a:pt x="242" y="400"/>
                    <a:pt x="241" y="405"/>
                  </a:cubicBezTo>
                  <a:cubicBezTo>
                    <a:pt x="241" y="408"/>
                    <a:pt x="240" y="411"/>
                    <a:pt x="239" y="414"/>
                  </a:cubicBezTo>
                  <a:cubicBezTo>
                    <a:pt x="238" y="418"/>
                    <a:pt x="236" y="421"/>
                    <a:pt x="233" y="423"/>
                  </a:cubicBezTo>
                  <a:cubicBezTo>
                    <a:pt x="230" y="426"/>
                    <a:pt x="227" y="428"/>
                    <a:pt x="220" y="429"/>
                  </a:cubicBezTo>
                  <a:cubicBezTo>
                    <a:pt x="222" y="438"/>
                    <a:pt x="222" y="438"/>
                    <a:pt x="222" y="438"/>
                  </a:cubicBezTo>
                  <a:cubicBezTo>
                    <a:pt x="221" y="429"/>
                    <a:pt x="221" y="429"/>
                    <a:pt x="221" y="429"/>
                  </a:cubicBezTo>
                  <a:cubicBezTo>
                    <a:pt x="216" y="429"/>
                    <a:pt x="208" y="430"/>
                    <a:pt x="200" y="430"/>
                  </a:cubicBezTo>
                  <a:cubicBezTo>
                    <a:pt x="192" y="430"/>
                    <a:pt x="184" y="430"/>
                    <a:pt x="177" y="430"/>
                  </a:cubicBezTo>
                  <a:cubicBezTo>
                    <a:pt x="171" y="430"/>
                    <a:pt x="166" y="430"/>
                    <a:pt x="163" y="430"/>
                  </a:cubicBezTo>
                  <a:cubicBezTo>
                    <a:pt x="159" y="430"/>
                    <a:pt x="157" y="430"/>
                    <a:pt x="157" y="430"/>
                  </a:cubicBezTo>
                  <a:cubicBezTo>
                    <a:pt x="157" y="430"/>
                    <a:pt x="157" y="430"/>
                    <a:pt x="157" y="430"/>
                  </a:cubicBezTo>
                  <a:cubicBezTo>
                    <a:pt x="157" y="430"/>
                    <a:pt x="157" y="430"/>
                    <a:pt x="157" y="430"/>
                  </a:cubicBezTo>
                  <a:cubicBezTo>
                    <a:pt x="157" y="430"/>
                    <a:pt x="156" y="430"/>
                    <a:pt x="155" y="430"/>
                  </a:cubicBezTo>
                  <a:cubicBezTo>
                    <a:pt x="151" y="430"/>
                    <a:pt x="143" y="430"/>
                    <a:pt x="132" y="430"/>
                  </a:cubicBezTo>
                  <a:cubicBezTo>
                    <a:pt x="119" y="430"/>
                    <a:pt x="102" y="430"/>
                    <a:pt x="91" y="429"/>
                  </a:cubicBezTo>
                  <a:cubicBezTo>
                    <a:pt x="90" y="438"/>
                    <a:pt x="90" y="438"/>
                    <a:pt x="90" y="438"/>
                  </a:cubicBezTo>
                  <a:cubicBezTo>
                    <a:pt x="92" y="429"/>
                    <a:pt x="92" y="429"/>
                    <a:pt x="92" y="429"/>
                  </a:cubicBezTo>
                  <a:cubicBezTo>
                    <a:pt x="86" y="427"/>
                    <a:pt x="82" y="425"/>
                    <a:pt x="79" y="423"/>
                  </a:cubicBezTo>
                  <a:cubicBezTo>
                    <a:pt x="77" y="422"/>
                    <a:pt x="75" y="420"/>
                    <a:pt x="74" y="418"/>
                  </a:cubicBezTo>
                  <a:cubicBezTo>
                    <a:pt x="72" y="415"/>
                    <a:pt x="71" y="411"/>
                    <a:pt x="71" y="406"/>
                  </a:cubicBezTo>
                  <a:cubicBezTo>
                    <a:pt x="70" y="401"/>
                    <a:pt x="70" y="396"/>
                    <a:pt x="70" y="389"/>
                  </a:cubicBezTo>
                  <a:cubicBezTo>
                    <a:pt x="61" y="389"/>
                    <a:pt x="61" y="389"/>
                    <a:pt x="61" y="389"/>
                  </a:cubicBezTo>
                  <a:cubicBezTo>
                    <a:pt x="70" y="390"/>
                    <a:pt x="70" y="390"/>
                    <a:pt x="70" y="390"/>
                  </a:cubicBezTo>
                  <a:cubicBezTo>
                    <a:pt x="70" y="384"/>
                    <a:pt x="71" y="377"/>
                    <a:pt x="71" y="370"/>
                  </a:cubicBezTo>
                  <a:cubicBezTo>
                    <a:pt x="71" y="346"/>
                    <a:pt x="67" y="321"/>
                    <a:pt x="62" y="299"/>
                  </a:cubicBezTo>
                  <a:cubicBezTo>
                    <a:pt x="58" y="277"/>
                    <a:pt x="52" y="259"/>
                    <a:pt x="47" y="248"/>
                  </a:cubicBezTo>
                  <a:cubicBezTo>
                    <a:pt x="47" y="248"/>
                    <a:pt x="47" y="248"/>
                    <a:pt x="47" y="248"/>
                  </a:cubicBezTo>
                  <a:cubicBezTo>
                    <a:pt x="47" y="247"/>
                    <a:pt x="47" y="247"/>
                    <a:pt x="47" y="247"/>
                  </a:cubicBezTo>
                  <a:cubicBezTo>
                    <a:pt x="39" y="233"/>
                    <a:pt x="33" y="219"/>
                    <a:pt x="29" y="206"/>
                  </a:cubicBezTo>
                  <a:cubicBezTo>
                    <a:pt x="24" y="194"/>
                    <a:pt x="22" y="183"/>
                    <a:pt x="20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19" y="167"/>
                    <a:pt x="18" y="160"/>
                    <a:pt x="18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1"/>
                    <a:pt x="18" y="151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14"/>
                    <a:pt x="33" y="81"/>
                    <a:pt x="58" y="57"/>
                  </a:cubicBezTo>
                  <a:cubicBezTo>
                    <a:pt x="83" y="33"/>
                    <a:pt x="117" y="18"/>
                    <a:pt x="156" y="18"/>
                  </a:cubicBezTo>
                  <a:lnTo>
                    <a:pt x="15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Freeform 74"/>
            <p:cNvSpPr/>
            <p:nvPr/>
          </p:nvSpPr>
          <p:spPr bwMode="auto">
            <a:xfrm>
              <a:off x="-1791103" y="133654"/>
              <a:ext cx="250825" cy="41275"/>
            </a:xfrm>
            <a:custGeom>
              <a:gdLst>
                <a:gd name="T0" fmla="*/ 134 w 150"/>
                <a:gd name="T1" fmla="*/ 0 h 25"/>
                <a:gd name="T2" fmla="*/ 16 w 150"/>
                <a:gd name="T3" fmla="*/ 0 h 25"/>
                <a:gd name="T4" fmla="*/ 0 w 150"/>
                <a:gd name="T5" fmla="*/ 6 h 25"/>
                <a:gd name="T6" fmla="*/ 0 w 150"/>
                <a:gd name="T7" fmla="*/ 11 h 25"/>
                <a:gd name="T8" fmla="*/ 16 w 150"/>
                <a:gd name="T9" fmla="*/ 18 h 25"/>
                <a:gd name="T10" fmla="*/ 27 w 150"/>
                <a:gd name="T11" fmla="*/ 18 h 25"/>
                <a:gd name="T12" fmla="*/ 27 w 150"/>
                <a:gd name="T13" fmla="*/ 21 h 25"/>
                <a:gd name="T14" fmla="*/ 38 w 150"/>
                <a:gd name="T15" fmla="*/ 25 h 25"/>
                <a:gd name="T16" fmla="*/ 112 w 150"/>
                <a:gd name="T17" fmla="*/ 25 h 25"/>
                <a:gd name="T18" fmla="*/ 122 w 150"/>
                <a:gd name="T19" fmla="*/ 21 h 25"/>
                <a:gd name="T20" fmla="*/ 122 w 150"/>
                <a:gd name="T21" fmla="*/ 18 h 25"/>
                <a:gd name="T22" fmla="*/ 134 w 150"/>
                <a:gd name="T23" fmla="*/ 18 h 25"/>
                <a:gd name="T24" fmla="*/ 150 w 150"/>
                <a:gd name="T25" fmla="*/ 11 h 25"/>
                <a:gd name="T26" fmla="*/ 150 w 150"/>
                <a:gd name="T27" fmla="*/ 6 h 25"/>
                <a:gd name="T28" fmla="*/ 134 w 150"/>
                <a:gd name="T29" fmla="*/ 0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0" h="25">
                  <a:moveTo>
                    <a:pt x="1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3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5"/>
                    <a:pt x="7" y="18"/>
                    <a:pt x="16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3"/>
                    <a:pt x="32" y="25"/>
                    <a:pt x="38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8" y="25"/>
                    <a:pt x="122" y="23"/>
                    <a:pt x="122" y="21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43" y="18"/>
                    <a:pt x="150" y="15"/>
                    <a:pt x="150" y="11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0" y="3"/>
                    <a:pt x="143" y="0"/>
                    <a:pt x="13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Freeform 75"/>
            <p:cNvSpPr/>
            <p:nvPr/>
          </p:nvSpPr>
          <p:spPr bwMode="auto">
            <a:xfrm>
              <a:off x="-1708553" y="-521983"/>
              <a:ext cx="82550" cy="327025"/>
            </a:xfrm>
            <a:custGeom>
              <a:gdLst>
                <a:gd name="T0" fmla="*/ 32 w 49"/>
                <a:gd name="T1" fmla="*/ 195 h 196"/>
                <a:gd name="T2" fmla="*/ 49 w 49"/>
                <a:gd name="T3" fmla="*/ 4 h 196"/>
                <a:gd name="T4" fmla="*/ 40 w 49"/>
                <a:gd name="T5" fmla="*/ 0 h 196"/>
                <a:gd name="T6" fmla="*/ 6 w 49"/>
                <a:gd name="T7" fmla="*/ 6 h 196"/>
                <a:gd name="T8" fmla="*/ 0 w 49"/>
                <a:gd name="T9" fmla="*/ 18 h 196"/>
                <a:gd name="T10" fmla="*/ 18 w 49"/>
                <a:gd name="T11" fmla="*/ 192 h 196"/>
                <a:gd name="T12" fmla="*/ 32 w 49"/>
                <a:gd name="T13" fmla="*/ 195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96">
                  <a:moveTo>
                    <a:pt x="32" y="195"/>
                  </a:moveTo>
                  <a:cubicBezTo>
                    <a:pt x="38" y="127"/>
                    <a:pt x="49" y="15"/>
                    <a:pt x="49" y="4"/>
                  </a:cubicBezTo>
                  <a:cubicBezTo>
                    <a:pt x="48" y="2"/>
                    <a:pt x="43" y="0"/>
                    <a:pt x="40" y="0"/>
                  </a:cubicBezTo>
                  <a:cubicBezTo>
                    <a:pt x="34" y="0"/>
                    <a:pt x="13" y="4"/>
                    <a:pt x="6" y="6"/>
                  </a:cubicBezTo>
                  <a:cubicBezTo>
                    <a:pt x="3" y="8"/>
                    <a:pt x="0" y="14"/>
                    <a:pt x="0" y="18"/>
                  </a:cubicBezTo>
                  <a:cubicBezTo>
                    <a:pt x="2" y="37"/>
                    <a:pt x="12" y="130"/>
                    <a:pt x="18" y="192"/>
                  </a:cubicBezTo>
                  <a:cubicBezTo>
                    <a:pt x="19" y="194"/>
                    <a:pt x="31" y="196"/>
                    <a:pt x="32" y="19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Freeform 76"/>
            <p:cNvSpPr/>
            <p:nvPr/>
          </p:nvSpPr>
          <p:spPr bwMode="auto">
            <a:xfrm>
              <a:off x="-1706965" y="-128283"/>
              <a:ext cx="84138" cy="84138"/>
            </a:xfrm>
            <a:custGeom>
              <a:gdLst>
                <a:gd name="T0" fmla="*/ 26 w 50"/>
                <a:gd name="T1" fmla="*/ 0 h 50"/>
                <a:gd name="T2" fmla="*/ 7 w 50"/>
                <a:gd name="T3" fmla="*/ 7 h 50"/>
                <a:gd name="T4" fmla="*/ 0 w 50"/>
                <a:gd name="T5" fmla="*/ 25 h 50"/>
                <a:gd name="T6" fmla="*/ 6 w 50"/>
                <a:gd name="T7" fmla="*/ 44 h 50"/>
                <a:gd name="T8" fmla="*/ 23 w 50"/>
                <a:gd name="T9" fmla="*/ 50 h 50"/>
                <a:gd name="T10" fmla="*/ 43 w 50"/>
                <a:gd name="T11" fmla="*/ 43 h 50"/>
                <a:gd name="T12" fmla="*/ 50 w 50"/>
                <a:gd name="T13" fmla="*/ 25 h 50"/>
                <a:gd name="T14" fmla="*/ 42 w 50"/>
                <a:gd name="T15" fmla="*/ 6 h 50"/>
                <a:gd name="T16" fmla="*/ 26 w 50"/>
                <a:gd name="T17" fmla="*/ 0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0">
                  <a:moveTo>
                    <a:pt x="26" y="0"/>
                  </a:moveTo>
                  <a:cubicBezTo>
                    <a:pt x="20" y="0"/>
                    <a:pt x="12" y="2"/>
                    <a:pt x="7" y="7"/>
                  </a:cubicBezTo>
                  <a:cubicBezTo>
                    <a:pt x="2" y="12"/>
                    <a:pt x="0" y="19"/>
                    <a:pt x="0" y="25"/>
                  </a:cubicBezTo>
                  <a:cubicBezTo>
                    <a:pt x="0" y="33"/>
                    <a:pt x="2" y="39"/>
                    <a:pt x="6" y="44"/>
                  </a:cubicBezTo>
                  <a:cubicBezTo>
                    <a:pt x="11" y="49"/>
                    <a:pt x="18" y="50"/>
                    <a:pt x="23" y="50"/>
                  </a:cubicBezTo>
                  <a:cubicBezTo>
                    <a:pt x="31" y="50"/>
                    <a:pt x="38" y="48"/>
                    <a:pt x="43" y="43"/>
                  </a:cubicBezTo>
                  <a:cubicBezTo>
                    <a:pt x="48" y="38"/>
                    <a:pt x="50" y="29"/>
                    <a:pt x="50" y="25"/>
                  </a:cubicBezTo>
                  <a:cubicBezTo>
                    <a:pt x="50" y="19"/>
                    <a:pt x="48" y="12"/>
                    <a:pt x="42" y="6"/>
                  </a:cubicBezTo>
                  <a:cubicBezTo>
                    <a:pt x="38" y="2"/>
                    <a:pt x="31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7" name="Freeform 77"/>
            <p:cNvSpPr/>
            <p:nvPr/>
          </p:nvSpPr>
          <p:spPr bwMode="auto">
            <a:xfrm>
              <a:off x="-1686328" y="-910921"/>
              <a:ext cx="42863" cy="160338"/>
            </a:xfrm>
            <a:custGeom>
              <a:gdLst>
                <a:gd name="T0" fmla="*/ 0 w 27"/>
                <a:gd name="T1" fmla="*/ 0 h 101"/>
                <a:gd name="T2" fmla="*/ 0 w 27"/>
                <a:gd name="T3" fmla="*/ 101 h 101"/>
                <a:gd name="T4" fmla="*/ 27 w 27"/>
                <a:gd name="T5" fmla="*/ 101 h 101"/>
                <a:gd name="T6" fmla="*/ 26 w 27"/>
                <a:gd name="T7" fmla="*/ 0 h 101"/>
                <a:gd name="T8" fmla="*/ 0 w 27"/>
                <a:gd name="T9" fmla="*/ 0 h 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0">
                  <a:moveTo>
                    <a:pt x="0" y="0"/>
                  </a:moveTo>
                  <a:lnTo>
                    <a:pt x="0" y="101"/>
                  </a:lnTo>
                  <a:lnTo>
                    <a:pt x="27" y="101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8" name="Freeform 78"/>
            <p:cNvSpPr/>
            <p:nvPr/>
          </p:nvSpPr>
          <p:spPr bwMode="auto">
            <a:xfrm>
              <a:off x="-1499003" y="-839483"/>
              <a:ext cx="123825" cy="160338"/>
            </a:xfrm>
            <a:custGeom>
              <a:gdLst>
                <a:gd name="T0" fmla="*/ 0 w 78"/>
                <a:gd name="T1" fmla="*/ 85 h 101"/>
                <a:gd name="T2" fmla="*/ 22 w 78"/>
                <a:gd name="T3" fmla="*/ 101 h 101"/>
                <a:gd name="T4" fmla="*/ 78 w 78"/>
                <a:gd name="T5" fmla="*/ 15 h 101"/>
                <a:gd name="T6" fmla="*/ 56 w 78"/>
                <a:gd name="T7" fmla="*/ 0 h 101"/>
                <a:gd name="T8" fmla="*/ 0 w 78"/>
                <a:gd name="T9" fmla="*/ 85 h 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00">
                  <a:moveTo>
                    <a:pt x="0" y="85"/>
                  </a:moveTo>
                  <a:lnTo>
                    <a:pt x="22" y="101"/>
                  </a:lnTo>
                  <a:lnTo>
                    <a:pt x="78" y="15"/>
                  </a:lnTo>
                  <a:lnTo>
                    <a:pt x="56" y="0"/>
                  </a:lnTo>
                  <a:lnTo>
                    <a:pt x="0" y="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9" name="Freeform 79"/>
            <p:cNvSpPr/>
            <p:nvPr/>
          </p:nvSpPr>
          <p:spPr bwMode="auto">
            <a:xfrm>
              <a:off x="-1368828" y="-626758"/>
              <a:ext cx="163513" cy="103188"/>
            </a:xfrm>
            <a:custGeom>
              <a:gdLst>
                <a:gd name="T0" fmla="*/ 0 w 103"/>
                <a:gd name="T1" fmla="*/ 40 h 65"/>
                <a:gd name="T2" fmla="*/ 11 w 103"/>
                <a:gd name="T3" fmla="*/ 65 h 65"/>
                <a:gd name="T4" fmla="*/ 103 w 103"/>
                <a:gd name="T5" fmla="*/ 25 h 65"/>
                <a:gd name="T6" fmla="*/ 93 w 103"/>
                <a:gd name="T7" fmla="*/ 0 h 65"/>
                <a:gd name="T8" fmla="*/ 0 w 103"/>
                <a:gd name="T9" fmla="*/ 40 h 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65">
                  <a:moveTo>
                    <a:pt x="0" y="40"/>
                  </a:moveTo>
                  <a:lnTo>
                    <a:pt x="11" y="65"/>
                  </a:lnTo>
                  <a:lnTo>
                    <a:pt x="103" y="25"/>
                  </a:lnTo>
                  <a:lnTo>
                    <a:pt x="93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0" name="Freeform 80"/>
            <p:cNvSpPr/>
            <p:nvPr/>
          </p:nvSpPr>
          <p:spPr bwMode="auto">
            <a:xfrm>
              <a:off x="-1345015" y="-374346"/>
              <a:ext cx="165100" cy="71438"/>
            </a:xfrm>
            <a:custGeom>
              <a:gdLst>
                <a:gd name="T0" fmla="*/ 0 w 104"/>
                <a:gd name="T1" fmla="*/ 27 h 45"/>
                <a:gd name="T2" fmla="*/ 100 w 104"/>
                <a:gd name="T3" fmla="*/ 45 h 45"/>
                <a:gd name="T4" fmla="*/ 104 w 104"/>
                <a:gd name="T5" fmla="*/ 18 h 45"/>
                <a:gd name="T6" fmla="*/ 5 w 104"/>
                <a:gd name="T7" fmla="*/ 0 h 45"/>
                <a:gd name="T8" fmla="*/ 0 w 104"/>
                <a:gd name="T9" fmla="*/ 27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45">
                  <a:moveTo>
                    <a:pt x="0" y="27"/>
                  </a:moveTo>
                  <a:lnTo>
                    <a:pt x="100" y="45"/>
                  </a:lnTo>
                  <a:lnTo>
                    <a:pt x="104" y="18"/>
                  </a:lnTo>
                  <a:lnTo>
                    <a:pt x="5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1" name="Freeform 81"/>
            <p:cNvSpPr/>
            <p:nvPr/>
          </p:nvSpPr>
          <p:spPr bwMode="auto">
            <a:xfrm>
              <a:off x="-1960965" y="-839483"/>
              <a:ext cx="123825" cy="160338"/>
            </a:xfrm>
            <a:custGeom>
              <a:gdLst>
                <a:gd name="T0" fmla="*/ 0 w 78"/>
                <a:gd name="T1" fmla="*/ 15 h 101"/>
                <a:gd name="T2" fmla="*/ 56 w 78"/>
                <a:gd name="T3" fmla="*/ 101 h 101"/>
                <a:gd name="T4" fmla="*/ 78 w 78"/>
                <a:gd name="T5" fmla="*/ 85 h 101"/>
                <a:gd name="T6" fmla="*/ 22 w 78"/>
                <a:gd name="T7" fmla="*/ 0 h 101"/>
                <a:gd name="T8" fmla="*/ 0 w 78"/>
                <a:gd name="T9" fmla="*/ 15 h 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00">
                  <a:moveTo>
                    <a:pt x="0" y="15"/>
                  </a:moveTo>
                  <a:lnTo>
                    <a:pt x="56" y="101"/>
                  </a:lnTo>
                  <a:lnTo>
                    <a:pt x="78" y="85"/>
                  </a:lnTo>
                  <a:lnTo>
                    <a:pt x="22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Freeform 82"/>
            <p:cNvSpPr/>
            <p:nvPr/>
          </p:nvSpPr>
          <p:spPr bwMode="auto">
            <a:xfrm>
              <a:off x="-2132415" y="-626758"/>
              <a:ext cx="163513" cy="103188"/>
            </a:xfrm>
            <a:custGeom>
              <a:gdLst>
                <a:gd name="T0" fmla="*/ 0 w 103"/>
                <a:gd name="T1" fmla="*/ 25 h 65"/>
                <a:gd name="T2" fmla="*/ 93 w 103"/>
                <a:gd name="T3" fmla="*/ 65 h 65"/>
                <a:gd name="T4" fmla="*/ 103 w 103"/>
                <a:gd name="T5" fmla="*/ 40 h 65"/>
                <a:gd name="T6" fmla="*/ 11 w 103"/>
                <a:gd name="T7" fmla="*/ 0 h 65"/>
                <a:gd name="T8" fmla="*/ 0 w 103"/>
                <a:gd name="T9" fmla="*/ 25 h 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65">
                  <a:moveTo>
                    <a:pt x="0" y="25"/>
                  </a:moveTo>
                  <a:lnTo>
                    <a:pt x="93" y="65"/>
                  </a:lnTo>
                  <a:lnTo>
                    <a:pt x="103" y="40"/>
                  </a:lnTo>
                  <a:lnTo>
                    <a:pt x="11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3" name="Freeform 83"/>
            <p:cNvSpPr/>
            <p:nvPr/>
          </p:nvSpPr>
          <p:spPr bwMode="auto">
            <a:xfrm>
              <a:off x="-2157815" y="-374346"/>
              <a:ext cx="166688" cy="71438"/>
            </a:xfrm>
            <a:custGeom>
              <a:gdLst>
                <a:gd name="T0" fmla="*/ 0 w 105"/>
                <a:gd name="T1" fmla="*/ 18 h 45"/>
                <a:gd name="T2" fmla="*/ 4 w 105"/>
                <a:gd name="T3" fmla="*/ 45 h 45"/>
                <a:gd name="T4" fmla="*/ 105 w 105"/>
                <a:gd name="T5" fmla="*/ 27 h 45"/>
                <a:gd name="T6" fmla="*/ 99 w 105"/>
                <a:gd name="T7" fmla="*/ 0 h 45"/>
                <a:gd name="T8" fmla="*/ 0 w 105"/>
                <a:gd name="T9" fmla="*/ 18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5">
                  <a:moveTo>
                    <a:pt x="0" y="18"/>
                  </a:moveTo>
                  <a:lnTo>
                    <a:pt x="4" y="45"/>
                  </a:lnTo>
                  <a:lnTo>
                    <a:pt x="105" y="27"/>
                  </a:lnTo>
                  <a:lnTo>
                    <a:pt x="99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5" name="椭圆 64"/>
          <p:cNvSpPr/>
          <p:nvPr/>
        </p:nvSpPr>
        <p:spPr>
          <a:xfrm>
            <a:off x="6635148" y="1471545"/>
            <a:ext cx="832582" cy="832582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6" name="组合 65"/>
          <p:cNvGrpSpPr/>
          <p:nvPr/>
        </p:nvGrpSpPr>
        <p:grpSpPr>
          <a:xfrm>
            <a:off x="6826281" y="1657941"/>
            <a:ext cx="419570" cy="353130"/>
            <a:chOff x="6370638" y="-49213"/>
            <a:chExt cx="731837" cy="615951"/>
          </a:xfrm>
          <a:solidFill>
            <a:schemeClr val="bg1"/>
          </a:solidFill>
        </p:grpSpPr>
        <p:sp>
          <p:nvSpPr>
            <p:cNvPr id="67" name="Freeform 10"/>
            <p:cNvSpPr/>
            <p:nvPr/>
          </p:nvSpPr>
          <p:spPr bwMode="auto">
            <a:xfrm>
              <a:off x="6413500" y="-49213"/>
              <a:ext cx="644525" cy="401638"/>
            </a:xfrm>
            <a:custGeom>
              <a:gdLst>
                <a:gd name="T0" fmla="*/ 13 w 169"/>
                <a:gd name="T1" fmla="*/ 105 h 105"/>
                <a:gd name="T2" fmla="*/ 21 w 169"/>
                <a:gd name="T3" fmla="*/ 101 h 105"/>
                <a:gd name="T4" fmla="*/ 25 w 169"/>
                <a:gd name="T5" fmla="*/ 93 h 105"/>
                <a:gd name="T6" fmla="*/ 24 w 169"/>
                <a:gd name="T7" fmla="*/ 88 h 105"/>
                <a:gd name="T8" fmla="*/ 24 w 169"/>
                <a:gd name="T9" fmla="*/ 88 h 105"/>
                <a:gd name="T10" fmla="*/ 56 w 169"/>
                <a:gd name="T11" fmla="*/ 56 h 105"/>
                <a:gd name="T12" fmla="*/ 56 w 169"/>
                <a:gd name="T13" fmla="*/ 56 h 105"/>
                <a:gd name="T14" fmla="*/ 61 w 169"/>
                <a:gd name="T15" fmla="*/ 57 h 105"/>
                <a:gd name="T16" fmla="*/ 69 w 169"/>
                <a:gd name="T17" fmla="*/ 54 h 105"/>
                <a:gd name="T18" fmla="*/ 97 w 169"/>
                <a:gd name="T19" fmla="*/ 67 h 105"/>
                <a:gd name="T20" fmla="*/ 97 w 169"/>
                <a:gd name="T21" fmla="*/ 69 h 105"/>
                <a:gd name="T22" fmla="*/ 101 w 169"/>
                <a:gd name="T23" fmla="*/ 77 h 105"/>
                <a:gd name="T24" fmla="*/ 109 w 169"/>
                <a:gd name="T25" fmla="*/ 81 h 105"/>
                <a:gd name="T26" fmla="*/ 117 w 169"/>
                <a:gd name="T27" fmla="*/ 77 h 105"/>
                <a:gd name="T28" fmla="*/ 121 w 169"/>
                <a:gd name="T29" fmla="*/ 69 h 105"/>
                <a:gd name="T30" fmla="*/ 120 w 169"/>
                <a:gd name="T31" fmla="*/ 64 h 105"/>
                <a:gd name="T32" fmla="*/ 120 w 169"/>
                <a:gd name="T33" fmla="*/ 63 h 105"/>
                <a:gd name="T34" fmla="*/ 152 w 169"/>
                <a:gd name="T35" fmla="*/ 24 h 105"/>
                <a:gd name="T36" fmla="*/ 157 w 169"/>
                <a:gd name="T37" fmla="*/ 25 h 105"/>
                <a:gd name="T38" fmla="*/ 165 w 169"/>
                <a:gd name="T39" fmla="*/ 21 h 105"/>
                <a:gd name="T40" fmla="*/ 169 w 169"/>
                <a:gd name="T41" fmla="*/ 13 h 105"/>
                <a:gd name="T42" fmla="*/ 165 w 169"/>
                <a:gd name="T43" fmla="*/ 4 h 105"/>
                <a:gd name="T44" fmla="*/ 149 w 169"/>
                <a:gd name="T45" fmla="*/ 4 h 105"/>
                <a:gd name="T46" fmla="*/ 145 w 169"/>
                <a:gd name="T47" fmla="*/ 13 h 105"/>
                <a:gd name="T48" fmla="*/ 146 w 169"/>
                <a:gd name="T49" fmla="*/ 18 h 105"/>
                <a:gd name="T50" fmla="*/ 146 w 169"/>
                <a:gd name="T51" fmla="*/ 18 h 105"/>
                <a:gd name="T52" fmla="*/ 114 w 169"/>
                <a:gd name="T53" fmla="*/ 58 h 105"/>
                <a:gd name="T54" fmla="*/ 101 w 169"/>
                <a:gd name="T55" fmla="*/ 60 h 105"/>
                <a:gd name="T56" fmla="*/ 73 w 169"/>
                <a:gd name="T57" fmla="*/ 46 h 105"/>
                <a:gd name="T58" fmla="*/ 73 w 169"/>
                <a:gd name="T59" fmla="*/ 45 h 105"/>
                <a:gd name="T60" fmla="*/ 69 w 169"/>
                <a:gd name="T61" fmla="*/ 36 h 105"/>
                <a:gd name="T62" fmla="*/ 53 w 169"/>
                <a:gd name="T63" fmla="*/ 36 h 105"/>
                <a:gd name="T64" fmla="*/ 49 w 169"/>
                <a:gd name="T65" fmla="*/ 45 h 105"/>
                <a:gd name="T66" fmla="*/ 50 w 169"/>
                <a:gd name="T67" fmla="*/ 50 h 105"/>
                <a:gd name="T68" fmla="*/ 50 w 169"/>
                <a:gd name="T69" fmla="*/ 50 h 105"/>
                <a:gd name="T70" fmla="*/ 18 w 169"/>
                <a:gd name="T71" fmla="*/ 82 h 105"/>
                <a:gd name="T72" fmla="*/ 18 w 169"/>
                <a:gd name="T73" fmla="*/ 82 h 105"/>
                <a:gd name="T74" fmla="*/ 5 w 169"/>
                <a:gd name="T75" fmla="*/ 84 h 105"/>
                <a:gd name="T76" fmla="*/ 5 w 169"/>
                <a:gd name="T77" fmla="*/ 101 h 105"/>
                <a:gd name="T78" fmla="*/ 13 w 169"/>
                <a:gd name="T79" fmla="*/ 105 h 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9" h="105">
                  <a:moveTo>
                    <a:pt x="13" y="105"/>
                  </a:moveTo>
                  <a:cubicBezTo>
                    <a:pt x="16" y="105"/>
                    <a:pt x="19" y="104"/>
                    <a:pt x="21" y="101"/>
                  </a:cubicBezTo>
                  <a:cubicBezTo>
                    <a:pt x="24" y="99"/>
                    <a:pt x="25" y="96"/>
                    <a:pt x="25" y="93"/>
                  </a:cubicBezTo>
                  <a:cubicBezTo>
                    <a:pt x="25" y="91"/>
                    <a:pt x="25" y="89"/>
                    <a:pt x="24" y="8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7" y="57"/>
                    <a:pt x="59" y="57"/>
                    <a:pt x="61" y="57"/>
                  </a:cubicBezTo>
                  <a:cubicBezTo>
                    <a:pt x="64" y="57"/>
                    <a:pt x="67" y="56"/>
                    <a:pt x="69" y="54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7" y="68"/>
                    <a:pt x="97" y="68"/>
                    <a:pt x="97" y="69"/>
                  </a:cubicBezTo>
                  <a:cubicBezTo>
                    <a:pt x="97" y="72"/>
                    <a:pt x="98" y="75"/>
                    <a:pt x="101" y="77"/>
                  </a:cubicBezTo>
                  <a:cubicBezTo>
                    <a:pt x="103" y="80"/>
                    <a:pt x="106" y="81"/>
                    <a:pt x="109" y="81"/>
                  </a:cubicBezTo>
                  <a:cubicBezTo>
                    <a:pt x="112" y="81"/>
                    <a:pt x="115" y="80"/>
                    <a:pt x="117" y="77"/>
                  </a:cubicBezTo>
                  <a:cubicBezTo>
                    <a:pt x="120" y="75"/>
                    <a:pt x="121" y="72"/>
                    <a:pt x="121" y="69"/>
                  </a:cubicBezTo>
                  <a:cubicBezTo>
                    <a:pt x="121" y="67"/>
                    <a:pt x="121" y="65"/>
                    <a:pt x="120" y="64"/>
                  </a:cubicBezTo>
                  <a:cubicBezTo>
                    <a:pt x="120" y="64"/>
                    <a:pt x="120" y="64"/>
                    <a:pt x="120" y="63"/>
                  </a:cubicBezTo>
                  <a:cubicBezTo>
                    <a:pt x="152" y="24"/>
                    <a:pt x="152" y="24"/>
                    <a:pt x="152" y="24"/>
                  </a:cubicBezTo>
                  <a:cubicBezTo>
                    <a:pt x="153" y="25"/>
                    <a:pt x="155" y="25"/>
                    <a:pt x="157" y="25"/>
                  </a:cubicBezTo>
                  <a:cubicBezTo>
                    <a:pt x="160" y="25"/>
                    <a:pt x="163" y="24"/>
                    <a:pt x="165" y="21"/>
                  </a:cubicBezTo>
                  <a:cubicBezTo>
                    <a:pt x="168" y="19"/>
                    <a:pt x="169" y="16"/>
                    <a:pt x="169" y="13"/>
                  </a:cubicBezTo>
                  <a:cubicBezTo>
                    <a:pt x="169" y="10"/>
                    <a:pt x="168" y="7"/>
                    <a:pt x="165" y="4"/>
                  </a:cubicBezTo>
                  <a:cubicBezTo>
                    <a:pt x="161" y="0"/>
                    <a:pt x="153" y="0"/>
                    <a:pt x="149" y="4"/>
                  </a:cubicBezTo>
                  <a:cubicBezTo>
                    <a:pt x="146" y="7"/>
                    <a:pt x="145" y="10"/>
                    <a:pt x="145" y="13"/>
                  </a:cubicBezTo>
                  <a:cubicBezTo>
                    <a:pt x="145" y="15"/>
                    <a:pt x="145" y="17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0" y="56"/>
                    <a:pt x="104" y="57"/>
                    <a:pt x="101" y="60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5"/>
                    <a:pt x="73" y="45"/>
                  </a:cubicBezTo>
                  <a:cubicBezTo>
                    <a:pt x="73" y="42"/>
                    <a:pt x="72" y="39"/>
                    <a:pt x="69" y="36"/>
                  </a:cubicBezTo>
                  <a:cubicBezTo>
                    <a:pt x="65" y="32"/>
                    <a:pt x="57" y="32"/>
                    <a:pt x="53" y="36"/>
                  </a:cubicBezTo>
                  <a:cubicBezTo>
                    <a:pt x="50" y="39"/>
                    <a:pt x="49" y="42"/>
                    <a:pt x="49" y="45"/>
                  </a:cubicBezTo>
                  <a:cubicBezTo>
                    <a:pt x="49" y="47"/>
                    <a:pt x="49" y="49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4" y="80"/>
                    <a:pt x="8" y="81"/>
                    <a:pt x="5" y="84"/>
                  </a:cubicBezTo>
                  <a:cubicBezTo>
                    <a:pt x="0" y="89"/>
                    <a:pt x="0" y="97"/>
                    <a:pt x="5" y="101"/>
                  </a:cubicBezTo>
                  <a:cubicBezTo>
                    <a:pt x="7" y="104"/>
                    <a:pt x="10" y="105"/>
                    <a:pt x="13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Freeform 11"/>
            <p:cNvSpPr/>
            <p:nvPr/>
          </p:nvSpPr>
          <p:spPr bwMode="auto">
            <a:xfrm>
              <a:off x="6370638" y="107950"/>
              <a:ext cx="731837" cy="458788"/>
            </a:xfrm>
            <a:custGeom>
              <a:gdLst>
                <a:gd name="T0" fmla="*/ 188 w 192"/>
                <a:gd name="T1" fmla="*/ 112 h 120"/>
                <a:gd name="T2" fmla="*/ 184 w 192"/>
                <a:gd name="T3" fmla="*/ 112 h 120"/>
                <a:gd name="T4" fmla="*/ 184 w 192"/>
                <a:gd name="T5" fmla="*/ 4 h 120"/>
                <a:gd name="T6" fmla="*/ 180 w 192"/>
                <a:gd name="T7" fmla="*/ 0 h 120"/>
                <a:gd name="T8" fmla="*/ 156 w 192"/>
                <a:gd name="T9" fmla="*/ 0 h 120"/>
                <a:gd name="T10" fmla="*/ 152 w 192"/>
                <a:gd name="T11" fmla="*/ 4 h 120"/>
                <a:gd name="T12" fmla="*/ 152 w 192"/>
                <a:gd name="T13" fmla="*/ 112 h 120"/>
                <a:gd name="T14" fmla="*/ 136 w 192"/>
                <a:gd name="T15" fmla="*/ 112 h 120"/>
                <a:gd name="T16" fmla="*/ 136 w 192"/>
                <a:gd name="T17" fmla="*/ 60 h 120"/>
                <a:gd name="T18" fmla="*/ 132 w 192"/>
                <a:gd name="T19" fmla="*/ 56 h 120"/>
                <a:gd name="T20" fmla="*/ 108 w 192"/>
                <a:gd name="T21" fmla="*/ 56 h 120"/>
                <a:gd name="T22" fmla="*/ 104 w 192"/>
                <a:gd name="T23" fmla="*/ 60 h 120"/>
                <a:gd name="T24" fmla="*/ 104 w 192"/>
                <a:gd name="T25" fmla="*/ 112 h 120"/>
                <a:gd name="T26" fmla="*/ 88 w 192"/>
                <a:gd name="T27" fmla="*/ 112 h 120"/>
                <a:gd name="T28" fmla="*/ 88 w 192"/>
                <a:gd name="T29" fmla="*/ 36 h 120"/>
                <a:gd name="T30" fmla="*/ 84 w 192"/>
                <a:gd name="T31" fmla="*/ 32 h 120"/>
                <a:gd name="T32" fmla="*/ 60 w 192"/>
                <a:gd name="T33" fmla="*/ 32 h 120"/>
                <a:gd name="T34" fmla="*/ 56 w 192"/>
                <a:gd name="T35" fmla="*/ 36 h 120"/>
                <a:gd name="T36" fmla="*/ 56 w 192"/>
                <a:gd name="T37" fmla="*/ 112 h 120"/>
                <a:gd name="T38" fmla="*/ 40 w 192"/>
                <a:gd name="T39" fmla="*/ 112 h 120"/>
                <a:gd name="T40" fmla="*/ 40 w 192"/>
                <a:gd name="T41" fmla="*/ 84 h 120"/>
                <a:gd name="T42" fmla="*/ 36 w 192"/>
                <a:gd name="T43" fmla="*/ 80 h 120"/>
                <a:gd name="T44" fmla="*/ 12 w 192"/>
                <a:gd name="T45" fmla="*/ 80 h 120"/>
                <a:gd name="T46" fmla="*/ 8 w 192"/>
                <a:gd name="T47" fmla="*/ 84 h 120"/>
                <a:gd name="T48" fmla="*/ 8 w 192"/>
                <a:gd name="T49" fmla="*/ 112 h 120"/>
                <a:gd name="T50" fmla="*/ 4 w 192"/>
                <a:gd name="T51" fmla="*/ 112 h 120"/>
                <a:gd name="T52" fmla="*/ 0 w 192"/>
                <a:gd name="T53" fmla="*/ 116 h 120"/>
                <a:gd name="T54" fmla="*/ 4 w 192"/>
                <a:gd name="T55" fmla="*/ 120 h 120"/>
                <a:gd name="T56" fmla="*/ 12 w 192"/>
                <a:gd name="T57" fmla="*/ 120 h 120"/>
                <a:gd name="T58" fmla="*/ 36 w 192"/>
                <a:gd name="T59" fmla="*/ 120 h 120"/>
                <a:gd name="T60" fmla="*/ 60 w 192"/>
                <a:gd name="T61" fmla="*/ 120 h 120"/>
                <a:gd name="T62" fmla="*/ 84 w 192"/>
                <a:gd name="T63" fmla="*/ 120 h 120"/>
                <a:gd name="T64" fmla="*/ 108 w 192"/>
                <a:gd name="T65" fmla="*/ 120 h 120"/>
                <a:gd name="T66" fmla="*/ 132 w 192"/>
                <a:gd name="T67" fmla="*/ 120 h 120"/>
                <a:gd name="T68" fmla="*/ 156 w 192"/>
                <a:gd name="T69" fmla="*/ 120 h 120"/>
                <a:gd name="T70" fmla="*/ 180 w 192"/>
                <a:gd name="T71" fmla="*/ 120 h 120"/>
                <a:gd name="T72" fmla="*/ 188 w 192"/>
                <a:gd name="T73" fmla="*/ 120 h 120"/>
                <a:gd name="T74" fmla="*/ 192 w 192"/>
                <a:gd name="T75" fmla="*/ 116 h 120"/>
                <a:gd name="T76" fmla="*/ 188 w 192"/>
                <a:gd name="T77" fmla="*/ 112 h 1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2" h="120">
                  <a:moveTo>
                    <a:pt x="188" y="112"/>
                  </a:moveTo>
                  <a:cubicBezTo>
                    <a:pt x="184" y="112"/>
                    <a:pt x="184" y="112"/>
                    <a:pt x="184" y="112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4" y="2"/>
                    <a:pt x="182" y="0"/>
                    <a:pt x="180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4" y="0"/>
                    <a:pt x="152" y="2"/>
                    <a:pt x="152" y="4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36" y="112"/>
                    <a:pt x="136" y="112"/>
                    <a:pt x="136" y="112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58"/>
                    <a:pt x="134" y="56"/>
                    <a:pt x="132" y="56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06" y="56"/>
                    <a:pt x="104" y="58"/>
                    <a:pt x="104" y="60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34"/>
                    <a:pt x="86" y="32"/>
                    <a:pt x="84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58" y="32"/>
                    <a:pt x="56" y="34"/>
                    <a:pt x="56" y="36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2"/>
                    <a:pt x="38" y="80"/>
                    <a:pt x="36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0" y="80"/>
                    <a:pt x="8" y="82"/>
                    <a:pt x="8" y="84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2" y="112"/>
                    <a:pt x="0" y="114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90" y="120"/>
                    <a:pt x="192" y="118"/>
                    <a:pt x="192" y="116"/>
                  </a:cubicBezTo>
                  <a:cubicBezTo>
                    <a:pt x="192" y="114"/>
                    <a:pt x="190" y="112"/>
                    <a:pt x="188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3" name="L 形 2"/>
          <p:cNvSpPr>
            <a:spLocks noChangeAspect="1"/>
          </p:cNvSpPr>
          <p:nvPr/>
        </p:nvSpPr>
        <p:spPr>
          <a:xfrm rot="13500000">
            <a:off x="3211705" y="5563437"/>
            <a:ext cx="108000" cy="108000"/>
          </a:xfrm>
          <a:prstGeom prst="corner">
            <a:avLst>
              <a:gd name="adj1" fmla="val 24351"/>
              <a:gd name="adj2" fmla="val 25109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85000"/>
                </a:schemeClr>
              </a:gs>
            </a:gsLst>
            <a:lin ang="2700000" scaled="1"/>
          </a:gra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084449" y="2635811"/>
            <a:ext cx="547188" cy="523068"/>
            <a:chOff x="6016625" y="1054100"/>
            <a:chExt cx="444500" cy="446621"/>
          </a:xfrm>
          <a:solidFill>
            <a:schemeClr val="bg1"/>
          </a:solidFill>
        </p:grpSpPr>
        <p:sp>
          <p:nvSpPr>
            <p:cNvPr id="14" name="Freeform 30"/>
            <p:cNvSpPr>
              <a:spLocks noEditPoints="1"/>
            </p:cNvSpPr>
            <p:nvPr/>
          </p:nvSpPr>
          <p:spPr bwMode="auto">
            <a:xfrm>
              <a:off x="6016625" y="1054100"/>
              <a:ext cx="296862" cy="296863"/>
            </a:xfrm>
            <a:custGeom>
              <a:gdLst>
                <a:gd name="T0" fmla="*/ 99 w 128"/>
                <a:gd name="T1" fmla="*/ 117 h 128"/>
                <a:gd name="T2" fmla="*/ 95 w 128"/>
                <a:gd name="T3" fmla="*/ 101 h 128"/>
                <a:gd name="T4" fmla="*/ 101 w 128"/>
                <a:gd name="T5" fmla="*/ 95 h 128"/>
                <a:gd name="T6" fmla="*/ 117 w 128"/>
                <a:gd name="T7" fmla="*/ 99 h 128"/>
                <a:gd name="T8" fmla="*/ 121 w 128"/>
                <a:gd name="T9" fmla="*/ 97 h 128"/>
                <a:gd name="T10" fmla="*/ 128 w 128"/>
                <a:gd name="T11" fmla="*/ 82 h 128"/>
                <a:gd name="T12" fmla="*/ 126 w 128"/>
                <a:gd name="T13" fmla="*/ 77 h 128"/>
                <a:gd name="T14" fmla="*/ 112 w 128"/>
                <a:gd name="T15" fmla="*/ 69 h 128"/>
                <a:gd name="T16" fmla="*/ 112 w 128"/>
                <a:gd name="T17" fmla="*/ 64 h 128"/>
                <a:gd name="T18" fmla="*/ 112 w 128"/>
                <a:gd name="T19" fmla="*/ 60 h 128"/>
                <a:gd name="T20" fmla="*/ 126 w 128"/>
                <a:gd name="T21" fmla="*/ 52 h 128"/>
                <a:gd name="T22" fmla="*/ 128 w 128"/>
                <a:gd name="T23" fmla="*/ 47 h 128"/>
                <a:gd name="T24" fmla="*/ 122 w 128"/>
                <a:gd name="T25" fmla="*/ 32 h 128"/>
                <a:gd name="T26" fmla="*/ 117 w 128"/>
                <a:gd name="T27" fmla="*/ 29 h 128"/>
                <a:gd name="T28" fmla="*/ 101 w 128"/>
                <a:gd name="T29" fmla="*/ 33 h 128"/>
                <a:gd name="T30" fmla="*/ 95 w 128"/>
                <a:gd name="T31" fmla="*/ 27 h 128"/>
                <a:gd name="T32" fmla="*/ 99 w 128"/>
                <a:gd name="T33" fmla="*/ 11 h 128"/>
                <a:gd name="T34" fmla="*/ 97 w 128"/>
                <a:gd name="T35" fmla="*/ 7 h 128"/>
                <a:gd name="T36" fmla="*/ 82 w 128"/>
                <a:gd name="T37" fmla="*/ 0 h 128"/>
                <a:gd name="T38" fmla="*/ 77 w 128"/>
                <a:gd name="T39" fmla="*/ 2 h 128"/>
                <a:gd name="T40" fmla="*/ 69 w 128"/>
                <a:gd name="T41" fmla="*/ 16 h 128"/>
                <a:gd name="T42" fmla="*/ 60 w 128"/>
                <a:gd name="T43" fmla="*/ 16 h 128"/>
                <a:gd name="T44" fmla="*/ 52 w 128"/>
                <a:gd name="T45" fmla="*/ 2 h 128"/>
                <a:gd name="T46" fmla="*/ 47 w 128"/>
                <a:gd name="T47" fmla="*/ 0 h 128"/>
                <a:gd name="T48" fmla="*/ 32 w 128"/>
                <a:gd name="T49" fmla="*/ 6 h 128"/>
                <a:gd name="T50" fmla="*/ 29 w 128"/>
                <a:gd name="T51" fmla="*/ 11 h 128"/>
                <a:gd name="T52" fmla="*/ 33 w 128"/>
                <a:gd name="T53" fmla="*/ 27 h 128"/>
                <a:gd name="T54" fmla="*/ 27 w 128"/>
                <a:gd name="T55" fmla="*/ 33 h 128"/>
                <a:gd name="T56" fmla="*/ 11 w 128"/>
                <a:gd name="T57" fmla="*/ 29 h 128"/>
                <a:gd name="T58" fmla="*/ 7 w 128"/>
                <a:gd name="T59" fmla="*/ 31 h 128"/>
                <a:gd name="T60" fmla="*/ 0 w 128"/>
                <a:gd name="T61" fmla="*/ 46 h 128"/>
                <a:gd name="T62" fmla="*/ 2 w 128"/>
                <a:gd name="T63" fmla="*/ 51 h 128"/>
                <a:gd name="T64" fmla="*/ 16 w 128"/>
                <a:gd name="T65" fmla="*/ 59 h 128"/>
                <a:gd name="T66" fmla="*/ 16 w 128"/>
                <a:gd name="T67" fmla="*/ 64 h 128"/>
                <a:gd name="T68" fmla="*/ 16 w 128"/>
                <a:gd name="T69" fmla="*/ 68 h 128"/>
                <a:gd name="T70" fmla="*/ 2 w 128"/>
                <a:gd name="T71" fmla="*/ 76 h 128"/>
                <a:gd name="T72" fmla="*/ 0 w 128"/>
                <a:gd name="T73" fmla="*/ 81 h 128"/>
                <a:gd name="T74" fmla="*/ 6 w 128"/>
                <a:gd name="T75" fmla="*/ 96 h 128"/>
                <a:gd name="T76" fmla="*/ 11 w 128"/>
                <a:gd name="T77" fmla="*/ 99 h 128"/>
                <a:gd name="T78" fmla="*/ 26 w 128"/>
                <a:gd name="T79" fmla="*/ 94 h 128"/>
                <a:gd name="T80" fmla="*/ 33 w 128"/>
                <a:gd name="T81" fmla="*/ 101 h 128"/>
                <a:gd name="T82" fmla="*/ 29 w 128"/>
                <a:gd name="T83" fmla="*/ 117 h 128"/>
                <a:gd name="T84" fmla="*/ 31 w 128"/>
                <a:gd name="T85" fmla="*/ 121 h 128"/>
                <a:gd name="T86" fmla="*/ 46 w 128"/>
                <a:gd name="T87" fmla="*/ 128 h 128"/>
                <a:gd name="T88" fmla="*/ 51 w 128"/>
                <a:gd name="T89" fmla="*/ 126 h 128"/>
                <a:gd name="T90" fmla="*/ 59 w 128"/>
                <a:gd name="T91" fmla="*/ 112 h 128"/>
                <a:gd name="T92" fmla="*/ 68 w 128"/>
                <a:gd name="T93" fmla="*/ 112 h 128"/>
                <a:gd name="T94" fmla="*/ 76 w 128"/>
                <a:gd name="T95" fmla="*/ 126 h 128"/>
                <a:gd name="T96" fmla="*/ 80 w 128"/>
                <a:gd name="T97" fmla="*/ 128 h 128"/>
                <a:gd name="T98" fmla="*/ 81 w 128"/>
                <a:gd name="T99" fmla="*/ 128 h 128"/>
                <a:gd name="T100" fmla="*/ 96 w 128"/>
                <a:gd name="T101" fmla="*/ 122 h 128"/>
                <a:gd name="T102" fmla="*/ 99 w 128"/>
                <a:gd name="T103" fmla="*/ 117 h 128"/>
                <a:gd name="T104" fmla="*/ 75 w 128"/>
                <a:gd name="T105" fmla="*/ 75 h 128"/>
                <a:gd name="T106" fmla="*/ 53 w 128"/>
                <a:gd name="T107" fmla="*/ 75 h 128"/>
                <a:gd name="T108" fmla="*/ 48 w 128"/>
                <a:gd name="T109" fmla="*/ 64 h 128"/>
                <a:gd name="T110" fmla="*/ 53 w 128"/>
                <a:gd name="T111" fmla="*/ 53 h 128"/>
                <a:gd name="T112" fmla="*/ 64 w 128"/>
                <a:gd name="T113" fmla="*/ 48 h 128"/>
                <a:gd name="T114" fmla="*/ 75 w 128"/>
                <a:gd name="T115" fmla="*/ 53 h 128"/>
                <a:gd name="T116" fmla="*/ 80 w 128"/>
                <a:gd name="T117" fmla="*/ 64 h 128"/>
                <a:gd name="T118" fmla="*/ 75 w 128"/>
                <a:gd name="T119" fmla="*/ 75 h 1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8" h="128">
                  <a:moveTo>
                    <a:pt x="99" y="117"/>
                  </a:moveTo>
                  <a:cubicBezTo>
                    <a:pt x="95" y="101"/>
                    <a:pt x="95" y="101"/>
                    <a:pt x="95" y="101"/>
                  </a:cubicBezTo>
                  <a:cubicBezTo>
                    <a:pt x="97" y="100"/>
                    <a:pt x="99" y="97"/>
                    <a:pt x="101" y="95"/>
                  </a:cubicBezTo>
                  <a:cubicBezTo>
                    <a:pt x="117" y="99"/>
                    <a:pt x="117" y="99"/>
                    <a:pt x="117" y="99"/>
                  </a:cubicBezTo>
                  <a:cubicBezTo>
                    <a:pt x="119" y="100"/>
                    <a:pt x="121" y="99"/>
                    <a:pt x="121" y="97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28" y="80"/>
                    <a:pt x="128" y="78"/>
                    <a:pt x="126" y="77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7"/>
                    <a:pt x="112" y="66"/>
                    <a:pt x="112" y="64"/>
                  </a:cubicBezTo>
                  <a:cubicBezTo>
                    <a:pt x="112" y="63"/>
                    <a:pt x="112" y="61"/>
                    <a:pt x="112" y="60"/>
                  </a:cubicBezTo>
                  <a:cubicBezTo>
                    <a:pt x="126" y="52"/>
                    <a:pt x="126" y="52"/>
                    <a:pt x="126" y="52"/>
                  </a:cubicBezTo>
                  <a:cubicBezTo>
                    <a:pt x="128" y="51"/>
                    <a:pt x="128" y="48"/>
                    <a:pt x="128" y="47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1" y="30"/>
                    <a:pt x="119" y="29"/>
                    <a:pt x="117" y="29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0" y="31"/>
                    <a:pt x="97" y="29"/>
                    <a:pt x="95" y="27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100" y="9"/>
                    <a:pt x="99" y="7"/>
                    <a:pt x="97" y="7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0" y="0"/>
                    <a:pt x="78" y="0"/>
                    <a:pt x="77" y="2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6" y="16"/>
                    <a:pt x="63" y="16"/>
                    <a:pt x="60" y="16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1" y="0"/>
                    <a:pt x="48" y="0"/>
                    <a:pt x="47" y="0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0" y="7"/>
                    <a:pt x="29" y="9"/>
                    <a:pt x="29" y="11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1" y="29"/>
                    <a:pt x="29" y="31"/>
                    <a:pt x="27" y="33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9" y="28"/>
                    <a:pt x="7" y="29"/>
                    <a:pt x="7" y="3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8"/>
                    <a:pt x="0" y="50"/>
                    <a:pt x="2" y="51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61"/>
                    <a:pt x="16" y="62"/>
                    <a:pt x="16" y="64"/>
                  </a:cubicBezTo>
                  <a:cubicBezTo>
                    <a:pt x="16" y="65"/>
                    <a:pt x="16" y="67"/>
                    <a:pt x="16" y="68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7"/>
                    <a:pt x="0" y="80"/>
                    <a:pt x="0" y="81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7" y="98"/>
                    <a:pt x="9" y="99"/>
                    <a:pt x="11" y="99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8" y="97"/>
                    <a:pt x="31" y="99"/>
                    <a:pt x="33" y="101"/>
                  </a:cubicBezTo>
                  <a:cubicBezTo>
                    <a:pt x="29" y="117"/>
                    <a:pt x="29" y="117"/>
                    <a:pt x="29" y="117"/>
                  </a:cubicBezTo>
                  <a:cubicBezTo>
                    <a:pt x="28" y="119"/>
                    <a:pt x="29" y="121"/>
                    <a:pt x="31" y="121"/>
                  </a:cubicBezTo>
                  <a:cubicBezTo>
                    <a:pt x="46" y="128"/>
                    <a:pt x="46" y="128"/>
                    <a:pt x="46" y="128"/>
                  </a:cubicBezTo>
                  <a:cubicBezTo>
                    <a:pt x="48" y="128"/>
                    <a:pt x="50" y="128"/>
                    <a:pt x="51" y="126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62" y="112"/>
                    <a:pt x="65" y="112"/>
                    <a:pt x="68" y="112"/>
                  </a:cubicBezTo>
                  <a:cubicBezTo>
                    <a:pt x="76" y="126"/>
                    <a:pt x="76" y="126"/>
                    <a:pt x="76" y="126"/>
                  </a:cubicBezTo>
                  <a:cubicBezTo>
                    <a:pt x="77" y="127"/>
                    <a:pt x="79" y="128"/>
                    <a:pt x="80" y="128"/>
                  </a:cubicBezTo>
                  <a:cubicBezTo>
                    <a:pt x="80" y="128"/>
                    <a:pt x="81" y="128"/>
                    <a:pt x="81" y="128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8" y="121"/>
                    <a:pt x="99" y="119"/>
                    <a:pt x="99" y="117"/>
                  </a:cubicBezTo>
                  <a:close/>
                  <a:moveTo>
                    <a:pt x="75" y="75"/>
                  </a:moveTo>
                  <a:cubicBezTo>
                    <a:pt x="69" y="81"/>
                    <a:pt x="59" y="81"/>
                    <a:pt x="53" y="75"/>
                  </a:cubicBezTo>
                  <a:cubicBezTo>
                    <a:pt x="50" y="72"/>
                    <a:pt x="48" y="68"/>
                    <a:pt x="48" y="64"/>
                  </a:cubicBezTo>
                  <a:cubicBezTo>
                    <a:pt x="48" y="60"/>
                    <a:pt x="50" y="56"/>
                    <a:pt x="53" y="53"/>
                  </a:cubicBezTo>
                  <a:cubicBezTo>
                    <a:pt x="56" y="50"/>
                    <a:pt x="60" y="48"/>
                    <a:pt x="64" y="48"/>
                  </a:cubicBezTo>
                  <a:cubicBezTo>
                    <a:pt x="68" y="48"/>
                    <a:pt x="72" y="50"/>
                    <a:pt x="75" y="53"/>
                  </a:cubicBezTo>
                  <a:cubicBezTo>
                    <a:pt x="78" y="56"/>
                    <a:pt x="80" y="60"/>
                    <a:pt x="80" y="64"/>
                  </a:cubicBezTo>
                  <a:cubicBezTo>
                    <a:pt x="80" y="68"/>
                    <a:pt x="78" y="72"/>
                    <a:pt x="7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31"/>
            <p:cNvSpPr>
              <a:spLocks noEditPoints="1"/>
            </p:cNvSpPr>
            <p:nvPr/>
          </p:nvSpPr>
          <p:spPr bwMode="auto">
            <a:xfrm>
              <a:off x="6238875" y="1278471"/>
              <a:ext cx="222250" cy="222250"/>
            </a:xfrm>
            <a:custGeom>
              <a:gdLst>
                <a:gd name="T0" fmla="*/ 96 w 96"/>
                <a:gd name="T1" fmla="*/ 42 h 96"/>
                <a:gd name="T2" fmla="*/ 92 w 96"/>
                <a:gd name="T3" fmla="*/ 38 h 96"/>
                <a:gd name="T4" fmla="*/ 82 w 96"/>
                <a:gd name="T5" fmla="*/ 37 h 96"/>
                <a:gd name="T6" fmla="*/ 81 w 96"/>
                <a:gd name="T7" fmla="*/ 34 h 96"/>
                <a:gd name="T8" fmla="*/ 80 w 96"/>
                <a:gd name="T9" fmla="*/ 32 h 96"/>
                <a:gd name="T10" fmla="*/ 86 w 96"/>
                <a:gd name="T11" fmla="*/ 23 h 96"/>
                <a:gd name="T12" fmla="*/ 86 w 96"/>
                <a:gd name="T13" fmla="*/ 18 h 96"/>
                <a:gd name="T14" fmla="*/ 78 w 96"/>
                <a:gd name="T15" fmla="*/ 10 h 96"/>
                <a:gd name="T16" fmla="*/ 72 w 96"/>
                <a:gd name="T17" fmla="*/ 10 h 96"/>
                <a:gd name="T18" fmla="*/ 64 w 96"/>
                <a:gd name="T19" fmla="*/ 16 h 96"/>
                <a:gd name="T20" fmla="*/ 59 w 96"/>
                <a:gd name="T21" fmla="*/ 14 h 96"/>
                <a:gd name="T22" fmla="*/ 57 w 96"/>
                <a:gd name="T23" fmla="*/ 3 h 96"/>
                <a:gd name="T24" fmla="*/ 53 w 96"/>
                <a:gd name="T25" fmla="*/ 0 h 96"/>
                <a:gd name="T26" fmla="*/ 42 w 96"/>
                <a:gd name="T27" fmla="*/ 0 h 96"/>
                <a:gd name="T28" fmla="*/ 38 w 96"/>
                <a:gd name="T29" fmla="*/ 4 h 96"/>
                <a:gd name="T30" fmla="*/ 37 w 96"/>
                <a:gd name="T31" fmla="*/ 14 h 96"/>
                <a:gd name="T32" fmla="*/ 34 w 96"/>
                <a:gd name="T33" fmla="*/ 15 h 96"/>
                <a:gd name="T34" fmla="*/ 32 w 96"/>
                <a:gd name="T35" fmla="*/ 16 h 96"/>
                <a:gd name="T36" fmla="*/ 23 w 96"/>
                <a:gd name="T37" fmla="*/ 10 h 96"/>
                <a:gd name="T38" fmla="*/ 18 w 96"/>
                <a:gd name="T39" fmla="*/ 10 h 96"/>
                <a:gd name="T40" fmla="*/ 10 w 96"/>
                <a:gd name="T41" fmla="*/ 18 h 96"/>
                <a:gd name="T42" fmla="*/ 10 w 96"/>
                <a:gd name="T43" fmla="*/ 24 h 96"/>
                <a:gd name="T44" fmla="*/ 16 w 96"/>
                <a:gd name="T45" fmla="*/ 32 h 96"/>
                <a:gd name="T46" fmla="*/ 14 w 96"/>
                <a:gd name="T47" fmla="*/ 37 h 96"/>
                <a:gd name="T48" fmla="*/ 3 w 96"/>
                <a:gd name="T49" fmla="*/ 39 h 96"/>
                <a:gd name="T50" fmla="*/ 0 w 96"/>
                <a:gd name="T51" fmla="*/ 43 h 96"/>
                <a:gd name="T52" fmla="*/ 0 w 96"/>
                <a:gd name="T53" fmla="*/ 54 h 96"/>
                <a:gd name="T54" fmla="*/ 4 w 96"/>
                <a:gd name="T55" fmla="*/ 58 h 96"/>
                <a:gd name="T56" fmla="*/ 14 w 96"/>
                <a:gd name="T57" fmla="*/ 59 h 96"/>
                <a:gd name="T58" fmla="*/ 15 w 96"/>
                <a:gd name="T59" fmla="*/ 62 h 96"/>
                <a:gd name="T60" fmla="*/ 16 w 96"/>
                <a:gd name="T61" fmla="*/ 64 h 96"/>
                <a:gd name="T62" fmla="*/ 10 w 96"/>
                <a:gd name="T63" fmla="*/ 73 h 96"/>
                <a:gd name="T64" fmla="*/ 10 w 96"/>
                <a:gd name="T65" fmla="*/ 78 h 96"/>
                <a:gd name="T66" fmla="*/ 18 w 96"/>
                <a:gd name="T67" fmla="*/ 86 h 96"/>
                <a:gd name="T68" fmla="*/ 24 w 96"/>
                <a:gd name="T69" fmla="*/ 86 h 96"/>
                <a:gd name="T70" fmla="*/ 32 w 96"/>
                <a:gd name="T71" fmla="*/ 80 h 96"/>
                <a:gd name="T72" fmla="*/ 37 w 96"/>
                <a:gd name="T73" fmla="*/ 82 h 96"/>
                <a:gd name="T74" fmla="*/ 39 w 96"/>
                <a:gd name="T75" fmla="*/ 93 h 96"/>
                <a:gd name="T76" fmla="*/ 43 w 96"/>
                <a:gd name="T77" fmla="*/ 96 h 96"/>
                <a:gd name="T78" fmla="*/ 43 w 96"/>
                <a:gd name="T79" fmla="*/ 96 h 96"/>
                <a:gd name="T80" fmla="*/ 54 w 96"/>
                <a:gd name="T81" fmla="*/ 96 h 96"/>
                <a:gd name="T82" fmla="*/ 58 w 96"/>
                <a:gd name="T83" fmla="*/ 92 h 96"/>
                <a:gd name="T84" fmla="*/ 59 w 96"/>
                <a:gd name="T85" fmla="*/ 82 h 96"/>
                <a:gd name="T86" fmla="*/ 62 w 96"/>
                <a:gd name="T87" fmla="*/ 81 h 96"/>
                <a:gd name="T88" fmla="*/ 64 w 96"/>
                <a:gd name="T89" fmla="*/ 80 h 96"/>
                <a:gd name="T90" fmla="*/ 73 w 96"/>
                <a:gd name="T91" fmla="*/ 86 h 96"/>
                <a:gd name="T92" fmla="*/ 78 w 96"/>
                <a:gd name="T93" fmla="*/ 86 h 96"/>
                <a:gd name="T94" fmla="*/ 86 w 96"/>
                <a:gd name="T95" fmla="*/ 78 h 96"/>
                <a:gd name="T96" fmla="*/ 86 w 96"/>
                <a:gd name="T97" fmla="*/ 72 h 96"/>
                <a:gd name="T98" fmla="*/ 80 w 96"/>
                <a:gd name="T99" fmla="*/ 64 h 96"/>
                <a:gd name="T100" fmla="*/ 82 w 96"/>
                <a:gd name="T101" fmla="*/ 59 h 96"/>
                <a:gd name="T102" fmla="*/ 93 w 96"/>
                <a:gd name="T103" fmla="*/ 57 h 96"/>
                <a:gd name="T104" fmla="*/ 96 w 96"/>
                <a:gd name="T105" fmla="*/ 53 h 96"/>
                <a:gd name="T106" fmla="*/ 96 w 96"/>
                <a:gd name="T107" fmla="*/ 42 h 96"/>
                <a:gd name="T108" fmla="*/ 55 w 96"/>
                <a:gd name="T109" fmla="*/ 51 h 96"/>
                <a:gd name="T110" fmla="*/ 45 w 96"/>
                <a:gd name="T111" fmla="*/ 55 h 96"/>
                <a:gd name="T112" fmla="*/ 41 w 96"/>
                <a:gd name="T113" fmla="*/ 45 h 96"/>
                <a:gd name="T114" fmla="*/ 48 w 96"/>
                <a:gd name="T115" fmla="*/ 40 h 96"/>
                <a:gd name="T116" fmla="*/ 51 w 96"/>
                <a:gd name="T117" fmla="*/ 41 h 96"/>
                <a:gd name="T118" fmla="*/ 55 w 96"/>
                <a:gd name="T119" fmla="*/ 45 h 96"/>
                <a:gd name="T120" fmla="*/ 55 w 96"/>
                <a:gd name="T121" fmla="*/ 51 h 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6" h="96">
                  <a:moveTo>
                    <a:pt x="96" y="42"/>
                  </a:moveTo>
                  <a:cubicBezTo>
                    <a:pt x="96" y="40"/>
                    <a:pt x="94" y="38"/>
                    <a:pt x="92" y="38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2" y="36"/>
                    <a:pt x="81" y="35"/>
                    <a:pt x="81" y="34"/>
                  </a:cubicBezTo>
                  <a:cubicBezTo>
                    <a:pt x="80" y="33"/>
                    <a:pt x="80" y="33"/>
                    <a:pt x="80" y="32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7" y="21"/>
                    <a:pt x="87" y="19"/>
                    <a:pt x="86" y="18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6" y="8"/>
                    <a:pt x="74" y="8"/>
                    <a:pt x="72" y="10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2" y="15"/>
                    <a:pt x="61" y="15"/>
                    <a:pt x="59" y="14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1"/>
                    <a:pt x="55" y="0"/>
                    <a:pt x="5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0" y="0"/>
                    <a:pt x="38" y="2"/>
                    <a:pt x="38" y="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3" y="16"/>
                    <a:pt x="32" y="16"/>
                    <a:pt x="32" y="16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8" y="20"/>
                    <a:pt x="8" y="22"/>
                    <a:pt x="10" y="24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4"/>
                    <a:pt x="15" y="35"/>
                    <a:pt x="14" y="37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" y="39"/>
                    <a:pt x="0" y="41"/>
                    <a:pt x="0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6"/>
                    <a:pt x="2" y="58"/>
                    <a:pt x="4" y="58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60"/>
                    <a:pt x="15" y="61"/>
                    <a:pt x="15" y="62"/>
                  </a:cubicBezTo>
                  <a:cubicBezTo>
                    <a:pt x="16" y="63"/>
                    <a:pt x="16" y="63"/>
                    <a:pt x="16" y="64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9" y="75"/>
                    <a:pt x="9" y="77"/>
                    <a:pt x="10" y="78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20" y="88"/>
                    <a:pt x="22" y="88"/>
                    <a:pt x="24" y="86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4" y="81"/>
                    <a:pt x="35" y="81"/>
                    <a:pt x="37" y="82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9" y="95"/>
                    <a:pt x="41" y="96"/>
                    <a:pt x="43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6" y="96"/>
                    <a:pt x="58" y="94"/>
                    <a:pt x="58" y="92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60" y="81"/>
                    <a:pt x="61" y="81"/>
                    <a:pt x="62" y="81"/>
                  </a:cubicBezTo>
                  <a:cubicBezTo>
                    <a:pt x="63" y="80"/>
                    <a:pt x="63" y="80"/>
                    <a:pt x="64" y="80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75" y="87"/>
                    <a:pt x="77" y="87"/>
                    <a:pt x="78" y="86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8" y="76"/>
                    <a:pt x="88" y="74"/>
                    <a:pt x="86" y="72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1" y="62"/>
                    <a:pt x="81" y="61"/>
                    <a:pt x="82" y="59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5" y="57"/>
                    <a:pt x="96" y="55"/>
                    <a:pt x="96" y="53"/>
                  </a:cubicBezTo>
                  <a:lnTo>
                    <a:pt x="96" y="42"/>
                  </a:lnTo>
                  <a:close/>
                  <a:moveTo>
                    <a:pt x="55" y="51"/>
                  </a:moveTo>
                  <a:cubicBezTo>
                    <a:pt x="54" y="55"/>
                    <a:pt x="49" y="57"/>
                    <a:pt x="45" y="55"/>
                  </a:cubicBezTo>
                  <a:cubicBezTo>
                    <a:pt x="41" y="54"/>
                    <a:pt x="39" y="49"/>
                    <a:pt x="41" y="45"/>
                  </a:cubicBezTo>
                  <a:cubicBezTo>
                    <a:pt x="42" y="42"/>
                    <a:pt x="45" y="40"/>
                    <a:pt x="48" y="40"/>
                  </a:cubicBezTo>
                  <a:cubicBezTo>
                    <a:pt x="49" y="40"/>
                    <a:pt x="50" y="40"/>
                    <a:pt x="51" y="41"/>
                  </a:cubicBezTo>
                  <a:cubicBezTo>
                    <a:pt x="53" y="41"/>
                    <a:pt x="55" y="43"/>
                    <a:pt x="55" y="45"/>
                  </a:cubicBezTo>
                  <a:cubicBezTo>
                    <a:pt x="56" y="47"/>
                    <a:pt x="56" y="49"/>
                    <a:pt x="55" y="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72" name="任意多边形 71"/>
          <p:cNvSpPr/>
          <p:nvPr/>
        </p:nvSpPr>
        <p:spPr>
          <a:xfrm rot="466415">
            <a:off x="7771817" y="2005772"/>
            <a:ext cx="1914176" cy="1294840"/>
          </a:xfrm>
          <a:custGeom>
            <a:gdLst>
              <a:gd name="connsiteX0" fmla="*/ 592 w 1287667"/>
              <a:gd name="connsiteY0" fmla="*/ 0 h 837764"/>
              <a:gd name="connsiteX1" fmla="*/ 0 w 1287667"/>
              <a:gd name="connsiteY1" fmla="*/ 31989 h 837764"/>
              <a:gd name="connsiteX2" fmla="*/ 1287667 w 1287667"/>
              <a:gd name="connsiteY2" fmla="*/ 837764 h 837764"/>
              <a:gd name="connsiteX3" fmla="*/ 1285875 w 1287667"/>
              <a:gd name="connsiteY3" fmla="*/ 782741 h 837764"/>
              <a:gd name="connsiteX4" fmla="*/ 592 w 1287667"/>
              <a:gd name="connsiteY4" fmla="*/ 0 h 83776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7667" h="837764">
                <a:moveTo>
                  <a:pt x="592" y="0"/>
                </a:moveTo>
                <a:cubicBezTo>
                  <a:pt x="592" y="17198"/>
                  <a:pt x="0" y="14791"/>
                  <a:pt x="0" y="31989"/>
                </a:cubicBezTo>
                <a:lnTo>
                  <a:pt x="1287667" y="837764"/>
                </a:lnTo>
                <a:cubicBezTo>
                  <a:pt x="1287667" y="817126"/>
                  <a:pt x="1285875" y="803379"/>
                  <a:pt x="1285875" y="782741"/>
                </a:cubicBezTo>
                <a:lnTo>
                  <a:pt x="592" y="0"/>
                </a:lnTo>
                <a:close/>
              </a:path>
            </a:pathLst>
          </a:custGeom>
          <a:solidFill>
            <a:srgbClr val="36474F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</a:endParaRPr>
          </a:p>
        </p:txBody>
      </p:sp>
      <p:sp>
        <p:nvSpPr>
          <p:cNvPr id="73" name="任意多边形 72"/>
          <p:cNvSpPr/>
          <p:nvPr/>
        </p:nvSpPr>
        <p:spPr>
          <a:xfrm rot="466415">
            <a:off x="6730574" y="1934902"/>
            <a:ext cx="2921908" cy="1831516"/>
          </a:xfrm>
          <a:custGeom>
            <a:gdLst>
              <a:gd name="connsiteX0" fmla="*/ 1280160 w 2613660"/>
              <a:gd name="connsiteY0" fmla="*/ 1638300 h 1638300"/>
              <a:gd name="connsiteX1" fmla="*/ 2377440 w 2613660"/>
              <a:gd name="connsiteY1" fmla="*/ 952500 h 1638300"/>
              <a:gd name="connsiteX2" fmla="*/ 2613660 w 2613660"/>
              <a:gd name="connsiteY2" fmla="*/ 1097280 h 1638300"/>
              <a:gd name="connsiteX3" fmla="*/ 2575560 w 2613660"/>
              <a:gd name="connsiteY3" fmla="*/ 0 h 1638300"/>
              <a:gd name="connsiteX4" fmla="*/ 899160 w 2613660"/>
              <a:gd name="connsiteY4" fmla="*/ 0 h 1638300"/>
              <a:gd name="connsiteX5" fmla="*/ 1082040 w 2613660"/>
              <a:gd name="connsiteY5" fmla="*/ 114300 h 1638300"/>
              <a:gd name="connsiteX6" fmla="*/ 0 w 2613660"/>
              <a:gd name="connsiteY6" fmla="*/ 830580 h 1638300"/>
              <a:gd name="connsiteX7" fmla="*/ 1280160 w 2613660"/>
              <a:gd name="connsiteY7" fmla="*/ 1638300 h 16383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13660" h="1638300">
                <a:moveTo>
                  <a:pt x="1280160" y="1638300"/>
                </a:moveTo>
                <a:lnTo>
                  <a:pt x="2377440" y="952500"/>
                </a:lnTo>
                <a:lnTo>
                  <a:pt x="2613660" y="1097280"/>
                </a:lnTo>
                <a:lnTo>
                  <a:pt x="2575560" y="0"/>
                </a:lnTo>
                <a:lnTo>
                  <a:pt x="899160" y="0"/>
                </a:lnTo>
                <a:lnTo>
                  <a:pt x="1082040" y="114300"/>
                </a:lnTo>
                <a:lnTo>
                  <a:pt x="0" y="830580"/>
                </a:lnTo>
                <a:lnTo>
                  <a:pt x="1280160" y="1638300"/>
                </a:lnTo>
                <a:close/>
              </a:path>
            </a:pathLst>
          </a:custGeom>
          <a:solidFill>
            <a:srgbClr val="FF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rgbClr val="595959"/>
              </a:solidFill>
            </a:endParaRPr>
          </a:p>
        </p:txBody>
      </p:sp>
      <p:sp>
        <p:nvSpPr>
          <p:cNvPr id="74" name="任意多边形 73"/>
          <p:cNvSpPr/>
          <p:nvPr/>
        </p:nvSpPr>
        <p:spPr>
          <a:xfrm rot="466415">
            <a:off x="6668264" y="2756239"/>
            <a:ext cx="1437529" cy="965451"/>
          </a:xfrm>
          <a:custGeom>
            <a:gdLst>
              <a:gd name="connsiteX0" fmla="*/ 2382 w 1285876"/>
              <a:gd name="connsiteY0" fmla="*/ 0 h 863600"/>
              <a:gd name="connsiteX1" fmla="*/ 0 w 1285876"/>
              <a:gd name="connsiteY1" fmla="*/ 49213 h 863600"/>
              <a:gd name="connsiteX2" fmla="*/ 1285876 w 1285876"/>
              <a:gd name="connsiteY2" fmla="*/ 863600 h 863600"/>
              <a:gd name="connsiteX3" fmla="*/ 1285875 w 1285876"/>
              <a:gd name="connsiteY3" fmla="*/ 801687 h 863600"/>
              <a:gd name="connsiteX4" fmla="*/ 2382 w 1285876"/>
              <a:gd name="connsiteY4" fmla="*/ 0 h 8636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5876" h="863600">
                <a:moveTo>
                  <a:pt x="2382" y="0"/>
                </a:moveTo>
                <a:cubicBezTo>
                  <a:pt x="2382" y="17198"/>
                  <a:pt x="0" y="32015"/>
                  <a:pt x="0" y="49213"/>
                </a:cubicBezTo>
                <a:lnTo>
                  <a:pt x="1285876" y="863600"/>
                </a:lnTo>
                <a:cubicBezTo>
                  <a:pt x="1285876" y="842962"/>
                  <a:pt x="1285875" y="822325"/>
                  <a:pt x="1285875" y="801687"/>
                </a:cubicBezTo>
                <a:lnTo>
                  <a:pt x="2382" y="0"/>
                </a:lnTo>
                <a:close/>
              </a:path>
            </a:pathLst>
          </a:custGeom>
          <a:solidFill>
            <a:srgbClr val="36474F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</a:endParaRPr>
          </a:p>
        </p:txBody>
      </p:sp>
      <p:sp>
        <p:nvSpPr>
          <p:cNvPr id="75" name="任意多边形 74"/>
          <p:cNvSpPr/>
          <p:nvPr/>
        </p:nvSpPr>
        <p:spPr>
          <a:xfrm rot="466415">
            <a:off x="8082783" y="3070844"/>
            <a:ext cx="1224562" cy="830571"/>
          </a:xfrm>
          <a:custGeom>
            <a:gdLst>
              <a:gd name="connsiteX0" fmla="*/ 0 w 1095376"/>
              <a:gd name="connsiteY0" fmla="*/ 678657 h 742950"/>
              <a:gd name="connsiteX1" fmla="*/ 0 w 1095376"/>
              <a:gd name="connsiteY1" fmla="*/ 742950 h 742950"/>
              <a:gd name="connsiteX2" fmla="*/ 1095375 w 1095376"/>
              <a:gd name="connsiteY2" fmla="*/ 42862 h 742950"/>
              <a:gd name="connsiteX3" fmla="*/ 1095376 w 1095376"/>
              <a:gd name="connsiteY3" fmla="*/ 0 h 742950"/>
              <a:gd name="connsiteX4" fmla="*/ 0 w 1095376"/>
              <a:gd name="connsiteY4" fmla="*/ 678657 h 74295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376" h="742950">
                <a:moveTo>
                  <a:pt x="0" y="678657"/>
                </a:moveTo>
                <a:lnTo>
                  <a:pt x="0" y="742950"/>
                </a:lnTo>
                <a:lnTo>
                  <a:pt x="1095375" y="42862"/>
                </a:lnTo>
                <a:cubicBezTo>
                  <a:pt x="1095375" y="26987"/>
                  <a:pt x="1095376" y="15875"/>
                  <a:pt x="1095376" y="0"/>
                </a:cubicBezTo>
                <a:lnTo>
                  <a:pt x="0" y="678657"/>
                </a:lnTo>
                <a:close/>
              </a:path>
            </a:pathLst>
          </a:custGeom>
          <a:solidFill>
            <a:srgbClr val="36474F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</a:endParaRPr>
          </a:p>
        </p:txBody>
      </p:sp>
      <p:sp>
        <p:nvSpPr>
          <p:cNvPr id="71" name="文本框 70"/>
          <p:cNvSpPr txBox="1"/>
          <p:nvPr/>
        </p:nvSpPr>
        <p:spPr>
          <a:xfrm rot="466415">
            <a:off x="7112590" y="2281312"/>
            <a:ext cx="636539" cy="1032225"/>
          </a:xfrm>
          <a:prstGeom prst="rect">
            <a:avLst/>
          </a:prstGeom>
          <a:noFill/>
          <a:scene3d>
            <a:camera prst="isometricOffAxis1Top">
              <a:rot lat="20448468" lon="18136550" rev="3247942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zh-CN" sz="5400" b="1">
                <a:solidFill>
                  <a:schemeClr val="bg1"/>
                </a:solidFill>
              </a:rPr>
              <a:t>4</a:t>
            </a:r>
            <a:endParaRPr lang="zh-CN" altLang="en-US" sz="5400" b="1">
              <a:solidFill>
                <a:schemeClr val="bg1"/>
              </a:solidFill>
            </a:endParaRPr>
          </a:p>
        </p:txBody>
      </p:sp>
      <p:sp>
        <p:nvSpPr>
          <p:cNvPr id="79" name="任意多边形 78"/>
          <p:cNvSpPr/>
          <p:nvPr/>
        </p:nvSpPr>
        <p:spPr>
          <a:xfrm rot="452259">
            <a:off x="4959388" y="2338894"/>
            <a:ext cx="3001015" cy="1850183"/>
          </a:xfrm>
          <a:custGeom>
            <a:gdLst>
              <a:gd name="connsiteX0" fmla="*/ 0 w 2583180"/>
              <a:gd name="connsiteY0" fmla="*/ 769620 h 1592580"/>
              <a:gd name="connsiteX1" fmla="*/ 1303020 w 2583180"/>
              <a:gd name="connsiteY1" fmla="*/ 1592580 h 1592580"/>
              <a:gd name="connsiteX2" fmla="*/ 2583180 w 2583180"/>
              <a:gd name="connsiteY2" fmla="*/ 769620 h 1592580"/>
              <a:gd name="connsiteX3" fmla="*/ 1272540 w 2583180"/>
              <a:gd name="connsiteY3" fmla="*/ 0 h 1592580"/>
              <a:gd name="connsiteX4" fmla="*/ 0 w 2583180"/>
              <a:gd name="connsiteY4" fmla="*/ 769620 h 1592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3180" h="1592580">
                <a:moveTo>
                  <a:pt x="0" y="769620"/>
                </a:moveTo>
                <a:lnTo>
                  <a:pt x="1303020" y="1592580"/>
                </a:lnTo>
                <a:lnTo>
                  <a:pt x="2583180" y="769620"/>
                </a:lnTo>
                <a:lnTo>
                  <a:pt x="1272540" y="0"/>
                </a:lnTo>
                <a:lnTo>
                  <a:pt x="0" y="769620"/>
                </a:lnTo>
                <a:close/>
              </a:path>
            </a:pathLst>
          </a:custGeom>
          <a:solidFill>
            <a:srgbClr val="FF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rgbClr val="595959"/>
              </a:solidFill>
            </a:endParaRPr>
          </a:p>
        </p:txBody>
      </p:sp>
      <p:sp>
        <p:nvSpPr>
          <p:cNvPr id="80" name="任意多边形 79"/>
          <p:cNvSpPr/>
          <p:nvPr/>
        </p:nvSpPr>
        <p:spPr>
          <a:xfrm rot="452259">
            <a:off x="6399458" y="3324282"/>
            <a:ext cx="1496634" cy="1018044"/>
          </a:xfrm>
          <a:custGeom>
            <a:gdLst>
              <a:gd name="connsiteX0" fmla="*/ 0 w 1288256"/>
              <a:gd name="connsiteY0" fmla="*/ 823913 h 876300"/>
              <a:gd name="connsiteX1" fmla="*/ 0 w 1288256"/>
              <a:gd name="connsiteY1" fmla="*/ 876300 h 876300"/>
              <a:gd name="connsiteX2" fmla="*/ 1288256 w 1288256"/>
              <a:gd name="connsiteY2" fmla="*/ 45244 h 876300"/>
              <a:gd name="connsiteX3" fmla="*/ 1281113 w 1288256"/>
              <a:gd name="connsiteY3" fmla="*/ 0 h 876300"/>
              <a:gd name="connsiteX4" fmla="*/ 0 w 1288256"/>
              <a:gd name="connsiteY4" fmla="*/ 823913 h 8763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8256" h="876300">
                <a:moveTo>
                  <a:pt x="0" y="823913"/>
                </a:moveTo>
                <a:lnTo>
                  <a:pt x="0" y="876300"/>
                </a:lnTo>
                <a:lnTo>
                  <a:pt x="1288256" y="45244"/>
                </a:lnTo>
                <a:lnTo>
                  <a:pt x="1281113" y="0"/>
                </a:lnTo>
                <a:lnTo>
                  <a:pt x="0" y="823913"/>
                </a:lnTo>
                <a:close/>
              </a:path>
            </a:pathLst>
          </a:custGeom>
          <a:solidFill>
            <a:srgbClr val="36474F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</a:endParaRPr>
          </a:p>
        </p:txBody>
      </p:sp>
      <p:sp>
        <p:nvSpPr>
          <p:cNvPr id="81" name="任意多边形 80"/>
          <p:cNvSpPr/>
          <p:nvPr/>
        </p:nvSpPr>
        <p:spPr>
          <a:xfrm rot="452259">
            <a:off x="4907420" y="3128513"/>
            <a:ext cx="1507700" cy="1017121"/>
          </a:xfrm>
          <a:custGeom>
            <a:gdLst>
              <a:gd name="connsiteX0" fmla="*/ 0 w 1297781"/>
              <a:gd name="connsiteY0" fmla="*/ 0 h 875506"/>
              <a:gd name="connsiteX1" fmla="*/ 2380 w 1297781"/>
              <a:gd name="connsiteY1" fmla="*/ 44451 h 875506"/>
              <a:gd name="connsiteX2" fmla="*/ 1297781 w 1297781"/>
              <a:gd name="connsiteY2" fmla="*/ 875506 h 875506"/>
              <a:gd name="connsiteX3" fmla="*/ 1297781 w 1297781"/>
              <a:gd name="connsiteY3" fmla="*/ 815975 h 875506"/>
              <a:gd name="connsiteX4" fmla="*/ 0 w 1297781"/>
              <a:gd name="connsiteY4" fmla="*/ 0 h 87550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7781" h="875505">
                <a:moveTo>
                  <a:pt x="0" y="0"/>
                </a:moveTo>
                <a:cubicBezTo>
                  <a:pt x="0" y="17198"/>
                  <a:pt x="2380" y="27253"/>
                  <a:pt x="2380" y="44451"/>
                </a:cubicBezTo>
                <a:lnTo>
                  <a:pt x="1297781" y="875506"/>
                </a:lnTo>
                <a:lnTo>
                  <a:pt x="1297781" y="815975"/>
                </a:lnTo>
                <a:lnTo>
                  <a:pt x="0" y="0"/>
                </a:lnTo>
                <a:close/>
              </a:path>
            </a:pathLst>
          </a:custGeom>
          <a:solidFill>
            <a:srgbClr val="36474F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</a:endParaRPr>
          </a:p>
        </p:txBody>
      </p:sp>
      <p:sp>
        <p:nvSpPr>
          <p:cNvPr id="78" name="文本框 77"/>
          <p:cNvSpPr txBox="1"/>
          <p:nvPr/>
        </p:nvSpPr>
        <p:spPr>
          <a:xfrm rot="452259">
            <a:off x="5356288" y="2565383"/>
            <a:ext cx="661487" cy="1072681"/>
          </a:xfrm>
          <a:prstGeom prst="rect">
            <a:avLst/>
          </a:prstGeom>
          <a:noFill/>
          <a:scene3d>
            <a:camera prst="isometricOffAxis1Top">
              <a:rot lat="20448468" lon="18136550" rev="3247942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zh-CN" sz="5400" b="1">
                <a:solidFill>
                  <a:schemeClr val="bg1"/>
                </a:solidFill>
              </a:rPr>
              <a:t>3</a:t>
            </a:r>
            <a:endParaRPr lang="zh-CN" altLang="en-US" sz="5400" b="1">
              <a:solidFill>
                <a:schemeClr val="bg1"/>
              </a:solidFill>
            </a:endParaRPr>
          </a:p>
        </p:txBody>
      </p:sp>
      <p:sp>
        <p:nvSpPr>
          <p:cNvPr id="85" name="任意多边形 84"/>
          <p:cNvSpPr/>
          <p:nvPr/>
        </p:nvSpPr>
        <p:spPr>
          <a:xfrm rot="520032">
            <a:off x="3398026" y="2729060"/>
            <a:ext cx="2812969" cy="1801728"/>
          </a:xfrm>
          <a:custGeom>
            <a:gdLst>
              <a:gd name="connsiteX0" fmla="*/ 0 w 2583180"/>
              <a:gd name="connsiteY0" fmla="*/ 769620 h 1592580"/>
              <a:gd name="connsiteX1" fmla="*/ 1303020 w 2583180"/>
              <a:gd name="connsiteY1" fmla="*/ 1592580 h 1592580"/>
              <a:gd name="connsiteX2" fmla="*/ 2583180 w 2583180"/>
              <a:gd name="connsiteY2" fmla="*/ 769620 h 1592580"/>
              <a:gd name="connsiteX3" fmla="*/ 1272540 w 2583180"/>
              <a:gd name="connsiteY3" fmla="*/ 0 h 1592580"/>
              <a:gd name="connsiteX4" fmla="*/ 0 w 2583180"/>
              <a:gd name="connsiteY4" fmla="*/ 769620 h 1592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3180" h="1592580">
                <a:moveTo>
                  <a:pt x="0" y="769620"/>
                </a:moveTo>
                <a:lnTo>
                  <a:pt x="1303020" y="1592580"/>
                </a:lnTo>
                <a:lnTo>
                  <a:pt x="2583180" y="769620"/>
                </a:lnTo>
                <a:lnTo>
                  <a:pt x="1272540" y="0"/>
                </a:lnTo>
                <a:lnTo>
                  <a:pt x="0" y="769620"/>
                </a:lnTo>
                <a:close/>
              </a:path>
            </a:pathLst>
          </a:custGeom>
          <a:solidFill>
            <a:srgbClr val="FF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rgbClr val="595959"/>
              </a:solidFill>
            </a:endParaRPr>
          </a:p>
        </p:txBody>
      </p:sp>
      <p:sp>
        <p:nvSpPr>
          <p:cNvPr id="86" name="任意多边形 85"/>
          <p:cNvSpPr/>
          <p:nvPr/>
        </p:nvSpPr>
        <p:spPr>
          <a:xfrm rot="520032">
            <a:off x="4734609" y="3697581"/>
            <a:ext cx="1402854" cy="991381"/>
          </a:xfrm>
          <a:custGeom>
            <a:gdLst>
              <a:gd name="connsiteX0" fmla="*/ 0 w 1288256"/>
              <a:gd name="connsiteY0" fmla="*/ 823913 h 876300"/>
              <a:gd name="connsiteX1" fmla="*/ 0 w 1288256"/>
              <a:gd name="connsiteY1" fmla="*/ 876300 h 876300"/>
              <a:gd name="connsiteX2" fmla="*/ 1288256 w 1288256"/>
              <a:gd name="connsiteY2" fmla="*/ 45244 h 876300"/>
              <a:gd name="connsiteX3" fmla="*/ 1281113 w 1288256"/>
              <a:gd name="connsiteY3" fmla="*/ 0 h 876300"/>
              <a:gd name="connsiteX4" fmla="*/ 0 w 1288256"/>
              <a:gd name="connsiteY4" fmla="*/ 823913 h 8763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8256" h="876300">
                <a:moveTo>
                  <a:pt x="0" y="823913"/>
                </a:moveTo>
                <a:lnTo>
                  <a:pt x="0" y="876300"/>
                </a:lnTo>
                <a:lnTo>
                  <a:pt x="1288256" y="45244"/>
                </a:lnTo>
                <a:lnTo>
                  <a:pt x="1281113" y="0"/>
                </a:lnTo>
                <a:lnTo>
                  <a:pt x="0" y="823913"/>
                </a:lnTo>
                <a:close/>
              </a:path>
            </a:pathLst>
          </a:custGeom>
          <a:solidFill>
            <a:srgbClr val="36474F"/>
          </a:solidFill>
          <a:ln w="12700" cmpd="sng">
            <a:noFill/>
            <a:round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</a:endParaRPr>
          </a:p>
        </p:txBody>
      </p:sp>
      <p:sp>
        <p:nvSpPr>
          <p:cNvPr id="87" name="任意多边形 86"/>
          <p:cNvSpPr/>
          <p:nvPr/>
        </p:nvSpPr>
        <p:spPr>
          <a:xfrm rot="520032">
            <a:off x="3339957" y="3486680"/>
            <a:ext cx="1413226" cy="990483"/>
          </a:xfrm>
          <a:custGeom>
            <a:gdLst>
              <a:gd name="connsiteX0" fmla="*/ 0 w 1297781"/>
              <a:gd name="connsiteY0" fmla="*/ 0 h 875506"/>
              <a:gd name="connsiteX1" fmla="*/ 2380 w 1297781"/>
              <a:gd name="connsiteY1" fmla="*/ 44451 h 875506"/>
              <a:gd name="connsiteX2" fmla="*/ 1297781 w 1297781"/>
              <a:gd name="connsiteY2" fmla="*/ 875506 h 875506"/>
              <a:gd name="connsiteX3" fmla="*/ 1297781 w 1297781"/>
              <a:gd name="connsiteY3" fmla="*/ 815975 h 875506"/>
              <a:gd name="connsiteX4" fmla="*/ 0 w 1297781"/>
              <a:gd name="connsiteY4" fmla="*/ 0 h 87550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7781" h="875505">
                <a:moveTo>
                  <a:pt x="0" y="0"/>
                </a:moveTo>
                <a:cubicBezTo>
                  <a:pt x="0" y="17198"/>
                  <a:pt x="2380" y="27253"/>
                  <a:pt x="2380" y="44451"/>
                </a:cubicBezTo>
                <a:lnTo>
                  <a:pt x="1297781" y="875506"/>
                </a:lnTo>
                <a:lnTo>
                  <a:pt x="1297781" y="815975"/>
                </a:lnTo>
                <a:lnTo>
                  <a:pt x="0" y="0"/>
                </a:lnTo>
                <a:close/>
              </a:path>
            </a:pathLst>
          </a:custGeom>
          <a:solidFill>
            <a:srgbClr val="36474F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</a:endParaRPr>
          </a:p>
        </p:txBody>
      </p:sp>
      <p:sp>
        <p:nvSpPr>
          <p:cNvPr id="84" name="文本框 83"/>
          <p:cNvSpPr txBox="1"/>
          <p:nvPr/>
        </p:nvSpPr>
        <p:spPr>
          <a:xfrm rot="520032">
            <a:off x="3719799" y="3017509"/>
            <a:ext cx="620037" cy="1044588"/>
          </a:xfrm>
          <a:prstGeom prst="rect">
            <a:avLst/>
          </a:prstGeom>
          <a:noFill/>
          <a:scene3d>
            <a:camera prst="isometricOffAxis1Top">
              <a:rot lat="20448468" lon="18136550" rev="3247942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zh-CN" sz="5400" b="1">
                <a:solidFill>
                  <a:schemeClr val="bg1"/>
                </a:solidFill>
              </a:rPr>
              <a:t>2</a:t>
            </a:r>
            <a:endParaRPr lang="zh-CN" altLang="en-US" sz="5400" b="1">
              <a:solidFill>
                <a:schemeClr val="bg1"/>
              </a:solidFill>
            </a:endParaRPr>
          </a:p>
        </p:txBody>
      </p:sp>
      <p:sp>
        <p:nvSpPr>
          <p:cNvPr id="91" name="任意多边形 90"/>
          <p:cNvSpPr/>
          <p:nvPr/>
        </p:nvSpPr>
        <p:spPr>
          <a:xfrm rot="551618">
            <a:off x="1611186" y="3056643"/>
            <a:ext cx="2982612" cy="1940256"/>
          </a:xfrm>
          <a:custGeom>
            <a:gdLst>
              <a:gd name="connsiteX0" fmla="*/ 0 w 2583180"/>
              <a:gd name="connsiteY0" fmla="*/ 769620 h 1592580"/>
              <a:gd name="connsiteX1" fmla="*/ 1303020 w 2583180"/>
              <a:gd name="connsiteY1" fmla="*/ 1592580 h 1592580"/>
              <a:gd name="connsiteX2" fmla="*/ 2583180 w 2583180"/>
              <a:gd name="connsiteY2" fmla="*/ 769620 h 1592580"/>
              <a:gd name="connsiteX3" fmla="*/ 1272540 w 2583180"/>
              <a:gd name="connsiteY3" fmla="*/ 0 h 1592580"/>
              <a:gd name="connsiteX4" fmla="*/ 0 w 2583180"/>
              <a:gd name="connsiteY4" fmla="*/ 769620 h 159258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83180" h="1592580">
                <a:moveTo>
                  <a:pt x="0" y="769620"/>
                </a:moveTo>
                <a:lnTo>
                  <a:pt x="1303020" y="1592580"/>
                </a:lnTo>
                <a:lnTo>
                  <a:pt x="2583180" y="769620"/>
                </a:lnTo>
                <a:lnTo>
                  <a:pt x="1272540" y="0"/>
                </a:lnTo>
                <a:lnTo>
                  <a:pt x="0" y="769620"/>
                </a:lnTo>
                <a:close/>
              </a:path>
            </a:pathLst>
          </a:custGeom>
          <a:solidFill>
            <a:srgbClr val="FF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rgbClr val="595959"/>
              </a:solidFill>
            </a:endParaRPr>
          </a:p>
        </p:txBody>
      </p:sp>
      <p:sp>
        <p:nvSpPr>
          <p:cNvPr id="92" name="任意多边形 91"/>
          <p:cNvSpPr/>
          <p:nvPr/>
        </p:nvSpPr>
        <p:spPr>
          <a:xfrm rot="551618">
            <a:off x="3021635" y="4103974"/>
            <a:ext cx="1487456" cy="1067605"/>
          </a:xfrm>
          <a:custGeom>
            <a:gdLst>
              <a:gd name="connsiteX0" fmla="*/ 0 w 1288256"/>
              <a:gd name="connsiteY0" fmla="*/ 823913 h 876300"/>
              <a:gd name="connsiteX1" fmla="*/ 0 w 1288256"/>
              <a:gd name="connsiteY1" fmla="*/ 876300 h 876300"/>
              <a:gd name="connsiteX2" fmla="*/ 1288256 w 1288256"/>
              <a:gd name="connsiteY2" fmla="*/ 45244 h 876300"/>
              <a:gd name="connsiteX3" fmla="*/ 1281113 w 1288256"/>
              <a:gd name="connsiteY3" fmla="*/ 0 h 876300"/>
              <a:gd name="connsiteX4" fmla="*/ 0 w 1288256"/>
              <a:gd name="connsiteY4" fmla="*/ 823913 h 8763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8256" h="876300">
                <a:moveTo>
                  <a:pt x="0" y="823913"/>
                </a:moveTo>
                <a:lnTo>
                  <a:pt x="0" y="876300"/>
                </a:lnTo>
                <a:lnTo>
                  <a:pt x="1288256" y="45244"/>
                </a:lnTo>
                <a:lnTo>
                  <a:pt x="1281113" y="0"/>
                </a:lnTo>
                <a:lnTo>
                  <a:pt x="0" y="823913"/>
                </a:lnTo>
                <a:close/>
              </a:path>
            </a:pathLst>
          </a:custGeom>
          <a:solidFill>
            <a:srgbClr val="36474F"/>
          </a:solidFill>
          <a:ln w="34925">
            <a:noFill/>
          </a:ln>
          <a:effectLst>
            <a:innerShdw blurRad="12700" dist="127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</a:endParaRPr>
          </a:p>
        </p:txBody>
      </p:sp>
      <p:sp>
        <p:nvSpPr>
          <p:cNvPr id="93" name="任意多边形 92"/>
          <p:cNvSpPr/>
          <p:nvPr/>
        </p:nvSpPr>
        <p:spPr>
          <a:xfrm rot="551618">
            <a:off x="1544996" y="3866842"/>
            <a:ext cx="1498454" cy="1066638"/>
          </a:xfrm>
          <a:custGeom>
            <a:gdLst>
              <a:gd name="connsiteX0" fmla="*/ 0 w 1297781"/>
              <a:gd name="connsiteY0" fmla="*/ 0 h 875506"/>
              <a:gd name="connsiteX1" fmla="*/ 2380 w 1297781"/>
              <a:gd name="connsiteY1" fmla="*/ 44451 h 875506"/>
              <a:gd name="connsiteX2" fmla="*/ 1297781 w 1297781"/>
              <a:gd name="connsiteY2" fmla="*/ 875506 h 875506"/>
              <a:gd name="connsiteX3" fmla="*/ 1297781 w 1297781"/>
              <a:gd name="connsiteY3" fmla="*/ 815975 h 875506"/>
              <a:gd name="connsiteX4" fmla="*/ 0 w 1297781"/>
              <a:gd name="connsiteY4" fmla="*/ 0 h 87550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7781" h="875505">
                <a:moveTo>
                  <a:pt x="0" y="0"/>
                </a:moveTo>
                <a:cubicBezTo>
                  <a:pt x="0" y="17198"/>
                  <a:pt x="2380" y="27253"/>
                  <a:pt x="2380" y="44451"/>
                </a:cubicBezTo>
                <a:lnTo>
                  <a:pt x="1297781" y="875506"/>
                </a:lnTo>
                <a:lnTo>
                  <a:pt x="1297781" y="815975"/>
                </a:lnTo>
                <a:lnTo>
                  <a:pt x="0" y="0"/>
                </a:lnTo>
                <a:close/>
              </a:path>
            </a:pathLst>
          </a:custGeom>
          <a:solidFill>
            <a:srgbClr val="36474F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</a:endParaRPr>
          </a:p>
        </p:txBody>
      </p:sp>
      <p:sp>
        <p:nvSpPr>
          <p:cNvPr id="90" name="文本框 89"/>
          <p:cNvSpPr txBox="1"/>
          <p:nvPr/>
        </p:nvSpPr>
        <p:spPr>
          <a:xfrm rot="551618">
            <a:off x="1967080" y="3412572"/>
            <a:ext cx="864356" cy="923330"/>
          </a:xfrm>
          <a:prstGeom prst="rect">
            <a:avLst/>
          </a:prstGeom>
          <a:noFill/>
          <a:scene3d>
            <a:camera prst="isometricOffAxis1Top">
              <a:rot lat="20448468" lon="18136550" rev="3247942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zh-CN" sz="5400" b="1">
                <a:solidFill>
                  <a:schemeClr val="bg1"/>
                </a:solidFill>
              </a:rPr>
              <a:t>1</a:t>
            </a:r>
            <a:endParaRPr lang="zh-CN" altLang="en-US" sz="5400" b="1">
              <a:solidFill>
                <a:schemeClr val="bg1"/>
              </a:solidFill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2275688" y="5273612"/>
            <a:ext cx="2514871" cy="454670"/>
            <a:chOff x="943274" y="3232389"/>
            <a:chExt cx="1952625" cy="454670"/>
          </a:xfrm>
        </p:grpSpPr>
        <p:sp>
          <p:nvSpPr>
            <p:cNvPr id="96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3274" y="3232389"/>
              <a:ext cx="19526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36474F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sz="1600" b="1">
                <a:solidFill>
                  <a:srgbClr val="36474F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6061" y="3502393"/>
              <a:ext cx="17901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endParaRPr lang="en-US" altLang="zh-CN" sz="1200">
                <a:solidFill>
                  <a:srgbClr val="36474F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4436952" y="4755819"/>
            <a:ext cx="2514871" cy="454670"/>
            <a:chOff x="943274" y="3232389"/>
            <a:chExt cx="1952625" cy="454670"/>
          </a:xfrm>
        </p:grpSpPr>
        <p:sp>
          <p:nvSpPr>
            <p:cNvPr id="105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3274" y="3232389"/>
              <a:ext cx="19526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36474F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sz="1600" b="1">
                <a:solidFill>
                  <a:srgbClr val="36474F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6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6061" y="3502393"/>
              <a:ext cx="17901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endParaRPr lang="en-US" altLang="zh-CN" sz="1200">
                <a:solidFill>
                  <a:srgbClr val="36474F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6556899" y="4318108"/>
            <a:ext cx="2514871" cy="454670"/>
            <a:chOff x="943274" y="3232389"/>
            <a:chExt cx="1952625" cy="454670"/>
          </a:xfrm>
        </p:grpSpPr>
        <p:sp>
          <p:nvSpPr>
            <p:cNvPr id="108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3274" y="3232389"/>
              <a:ext cx="19526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36474F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sz="1600" b="1">
                <a:solidFill>
                  <a:srgbClr val="36474F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9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6061" y="3502393"/>
              <a:ext cx="17901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endParaRPr lang="en-US" altLang="zh-CN" sz="1200">
                <a:solidFill>
                  <a:srgbClr val="36474F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8794930" y="3760978"/>
            <a:ext cx="2514871" cy="454670"/>
            <a:chOff x="943274" y="3232389"/>
            <a:chExt cx="1952625" cy="454670"/>
          </a:xfrm>
        </p:grpSpPr>
        <p:sp>
          <p:nvSpPr>
            <p:cNvPr id="111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3274" y="3232389"/>
              <a:ext cx="19526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36474F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sz="1600" b="1">
                <a:solidFill>
                  <a:srgbClr val="36474F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2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6061" y="3502393"/>
              <a:ext cx="17901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endParaRPr lang="en-US" altLang="zh-CN" sz="1200">
                <a:solidFill>
                  <a:srgbClr val="36474F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-478083" y="0"/>
            <a:ext cx="4995206" cy="1646173"/>
            <a:chOff x="-478083" y="0"/>
            <a:chExt cx="4995206" cy="1646173"/>
          </a:xfrm>
        </p:grpSpPr>
        <p:grpSp>
          <p:nvGrpSpPr>
            <p:cNvPr id="89" name="组合 88"/>
            <p:cNvGrpSpPr/>
            <p:nvPr/>
          </p:nvGrpSpPr>
          <p:grpSpPr>
            <a:xfrm>
              <a:off x="-478083" y="0"/>
              <a:ext cx="2556446" cy="1646173"/>
              <a:chOff x="-478083" y="0"/>
              <a:chExt cx="2556446" cy="1646173"/>
            </a:xfrm>
          </p:grpSpPr>
          <p:sp>
            <p:nvSpPr>
              <p:cNvPr id="98" name="任意多边形 97"/>
              <p:cNvSpPr/>
              <p:nvPr/>
            </p:nvSpPr>
            <p:spPr bwMode="auto">
              <a:xfrm rot="16200000" flipH="1">
                <a:off x="-106835" y="-165298"/>
                <a:ext cx="1134050" cy="1464647"/>
              </a:xfrm>
              <a:custGeom>
                <a:gdLst>
                  <a:gd name="connsiteX0" fmla="*/ 3876309 w 3876309"/>
                  <a:gd name="connsiteY0" fmla="*/ 2503162 h 5006323"/>
                  <a:gd name="connsiteX1" fmla="*/ 1407135 w 3876309"/>
                  <a:gd name="connsiteY1" fmla="*/ 5006323 h 5006323"/>
                  <a:gd name="connsiteX2" fmla="*/ 0 w 3876309"/>
                  <a:gd name="connsiteY2" fmla="*/ 3579819 h 5006323"/>
                  <a:gd name="connsiteX3" fmla="*/ 0 w 3876309"/>
                  <a:gd name="connsiteY3" fmla="*/ 1426505 h 5006323"/>
                  <a:gd name="connsiteX4" fmla="*/ 1407135 w 3876309"/>
                  <a:gd name="connsiteY4" fmla="*/ 0 h 5006323"/>
                  <a:gd name="connsiteX5" fmla="*/ 3876309 w 3876309"/>
                  <a:gd name="connsiteY5" fmla="*/ 2503162 h 500632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6309" h="5006323">
                    <a:moveTo>
                      <a:pt x="3876309" y="2503162"/>
                    </a:moveTo>
                    <a:lnTo>
                      <a:pt x="1407135" y="5006323"/>
                    </a:lnTo>
                    <a:lnTo>
                      <a:pt x="0" y="3579819"/>
                    </a:lnTo>
                    <a:lnTo>
                      <a:pt x="0" y="1426505"/>
                    </a:lnTo>
                    <a:lnTo>
                      <a:pt x="1407135" y="0"/>
                    </a:lnTo>
                    <a:lnTo>
                      <a:pt x="3876309" y="2503162"/>
                    </a:lnTo>
                    <a:close/>
                  </a:path>
                </a:pathLst>
              </a:custGeom>
              <a:solidFill>
                <a:srgbClr val="F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99" name="任意多边形 98"/>
              <p:cNvSpPr/>
              <p:nvPr/>
            </p:nvSpPr>
            <p:spPr bwMode="auto">
              <a:xfrm rot="16200000" flipH="1">
                <a:off x="7843" y="-49419"/>
                <a:ext cx="910045" cy="1008884"/>
              </a:xfrm>
              <a:custGeom>
                <a:gdLst>
                  <a:gd name="connsiteX0" fmla="*/ 3110632 w 3110632"/>
                  <a:gd name="connsiteY0" fmla="*/ 1722409 h 3448475"/>
                  <a:gd name="connsiteX1" fmla="*/ 1407136 w 3110632"/>
                  <a:gd name="connsiteY1" fmla="*/ 3448475 h 3448475"/>
                  <a:gd name="connsiteX2" fmla="*/ 0 w 3110632"/>
                  <a:gd name="connsiteY2" fmla="*/ 2018070 h 3448475"/>
                  <a:gd name="connsiteX3" fmla="*/ 0 w 3110632"/>
                  <a:gd name="connsiteY3" fmla="*/ 1427375 h 3448475"/>
                  <a:gd name="connsiteX4" fmla="*/ 1407136 w 3110632"/>
                  <a:gd name="connsiteY4" fmla="*/ 0 h 3448475"/>
                  <a:gd name="connsiteX5" fmla="*/ 3110632 w 3110632"/>
                  <a:gd name="connsiteY5" fmla="*/ 1722409 h 34484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0632" h="3448475">
                    <a:moveTo>
                      <a:pt x="3110632" y="1722409"/>
                    </a:moveTo>
                    <a:lnTo>
                      <a:pt x="1407136" y="3448475"/>
                    </a:lnTo>
                    <a:lnTo>
                      <a:pt x="0" y="2018070"/>
                    </a:lnTo>
                    <a:lnTo>
                      <a:pt x="0" y="1427375"/>
                    </a:lnTo>
                    <a:lnTo>
                      <a:pt x="1407136" y="0"/>
                    </a:lnTo>
                    <a:lnTo>
                      <a:pt x="3110632" y="1722409"/>
                    </a:lnTo>
                    <a:close/>
                  </a:path>
                </a:pathLst>
              </a:custGeom>
              <a:solidFill>
                <a:srgbClr val="FCC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0" name="Freeform 24"/>
              <p:cNvSpPr/>
              <p:nvPr/>
            </p:nvSpPr>
            <p:spPr bwMode="auto">
              <a:xfrm rot="16200000" flipH="1">
                <a:off x="1463247" y="195415"/>
                <a:ext cx="610780" cy="619452"/>
              </a:xfrm>
              <a:custGeom>
                <a:gdLst>
                  <a:gd name="T0" fmla="*/ 758 w 1516"/>
                  <a:gd name="T1" fmla="*/ 1158 h 1158"/>
                  <a:gd name="T2" fmla="*/ 0 w 1516"/>
                  <a:gd name="T3" fmla="*/ 579 h 1158"/>
                  <a:gd name="T4" fmla="*/ 758 w 1516"/>
                  <a:gd name="T5" fmla="*/ 0 h 1158"/>
                  <a:gd name="T6" fmla="*/ 1516 w 1516"/>
                  <a:gd name="T7" fmla="*/ 579 h 1158"/>
                  <a:gd name="T8" fmla="*/ 758 w 1516"/>
                  <a:gd name="T9" fmla="*/ 1158 h 11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6" h="1158">
                    <a:moveTo>
                      <a:pt x="758" y="1158"/>
                    </a:moveTo>
                    <a:lnTo>
                      <a:pt x="0" y="579"/>
                    </a:lnTo>
                    <a:lnTo>
                      <a:pt x="758" y="0"/>
                    </a:lnTo>
                    <a:lnTo>
                      <a:pt x="1516" y="579"/>
                    </a:lnTo>
                    <a:lnTo>
                      <a:pt x="758" y="1158"/>
                    </a:lnTo>
                    <a:close/>
                  </a:path>
                </a:pathLst>
              </a:custGeom>
              <a:solidFill>
                <a:srgbClr val="F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30"/>
              <p:cNvSpPr/>
              <p:nvPr/>
            </p:nvSpPr>
            <p:spPr bwMode="auto">
              <a:xfrm rot="16200000" flipH="1">
                <a:off x="-473607" y="103015"/>
                <a:ext cx="608362" cy="617313"/>
              </a:xfrm>
              <a:custGeom>
                <a:gdLst>
                  <a:gd name="T0" fmla="*/ 755 w 1510"/>
                  <a:gd name="T1" fmla="*/ 1154 h 1154"/>
                  <a:gd name="T2" fmla="*/ 0 w 1510"/>
                  <a:gd name="T3" fmla="*/ 577 h 1154"/>
                  <a:gd name="T4" fmla="*/ 755 w 1510"/>
                  <a:gd name="T5" fmla="*/ 0 h 1154"/>
                  <a:gd name="T6" fmla="*/ 1510 w 1510"/>
                  <a:gd name="T7" fmla="*/ 577 h 1154"/>
                  <a:gd name="T8" fmla="*/ 755 w 1510"/>
                  <a:gd name="T9" fmla="*/ 1154 h 11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0" h="1154">
                    <a:moveTo>
                      <a:pt x="755" y="1154"/>
                    </a:moveTo>
                    <a:lnTo>
                      <a:pt x="0" y="577"/>
                    </a:lnTo>
                    <a:lnTo>
                      <a:pt x="755" y="0"/>
                    </a:lnTo>
                    <a:lnTo>
                      <a:pt x="1510" y="577"/>
                    </a:lnTo>
                    <a:lnTo>
                      <a:pt x="755" y="1154"/>
                    </a:lnTo>
                    <a:close/>
                  </a:path>
                </a:pathLst>
              </a:custGeom>
              <a:noFill/>
              <a:ln w="3492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102" name="组合 101"/>
              <p:cNvGrpSpPr/>
              <p:nvPr/>
            </p:nvGrpSpPr>
            <p:grpSpPr>
              <a:xfrm>
                <a:off x="-88187" y="663103"/>
                <a:ext cx="1509576" cy="983070"/>
                <a:chOff x="307200" y="586524"/>
                <a:chExt cx="1072765" cy="698609"/>
              </a:xfrm>
            </p:grpSpPr>
            <p:sp>
              <p:nvSpPr>
                <p:cNvPr id="103" name="Freeform 25"/>
                <p:cNvSpPr/>
                <p:nvPr/>
              </p:nvSpPr>
              <p:spPr bwMode="auto">
                <a:xfrm rot="16200000" flipH="1">
                  <a:off x="1053310" y="584195"/>
                  <a:ext cx="324325" cy="328984"/>
                </a:xfrm>
                <a:custGeom>
                  <a:gdLst>
                    <a:gd name="T0" fmla="*/ 403 w 805"/>
                    <a:gd name="T1" fmla="*/ 615 h 615"/>
                    <a:gd name="T2" fmla="*/ 0 w 805"/>
                    <a:gd name="T3" fmla="*/ 307 h 615"/>
                    <a:gd name="T4" fmla="*/ 403 w 805"/>
                    <a:gd name="T5" fmla="*/ 0 h 615"/>
                    <a:gd name="T6" fmla="*/ 805 w 805"/>
                    <a:gd name="T7" fmla="*/ 307 h 615"/>
                    <a:gd name="T8" fmla="*/ 403 w 805"/>
                    <a:gd name="T9" fmla="*/ 615 h 6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5" h="615">
                      <a:moveTo>
                        <a:pt x="403" y="615"/>
                      </a:moveTo>
                      <a:lnTo>
                        <a:pt x="0" y="307"/>
                      </a:lnTo>
                      <a:lnTo>
                        <a:pt x="403" y="0"/>
                      </a:lnTo>
                      <a:lnTo>
                        <a:pt x="805" y="307"/>
                      </a:lnTo>
                      <a:lnTo>
                        <a:pt x="403" y="615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3" name="Freeform 26"/>
                <p:cNvSpPr/>
                <p:nvPr/>
              </p:nvSpPr>
              <p:spPr bwMode="auto">
                <a:xfrm rot="16200000" flipH="1">
                  <a:off x="1051997" y="950526"/>
                  <a:ext cx="153098" cy="155130"/>
                </a:xfrm>
                <a:custGeom>
                  <a:gdLst>
                    <a:gd name="T0" fmla="*/ 190 w 380"/>
                    <a:gd name="T1" fmla="*/ 290 h 290"/>
                    <a:gd name="T2" fmla="*/ 0 w 380"/>
                    <a:gd name="T3" fmla="*/ 145 h 290"/>
                    <a:gd name="T4" fmla="*/ 190 w 380"/>
                    <a:gd name="T5" fmla="*/ 0 h 290"/>
                    <a:gd name="T6" fmla="*/ 380 w 380"/>
                    <a:gd name="T7" fmla="*/ 145 h 290"/>
                    <a:gd name="T8" fmla="*/ 190 w 380"/>
                    <a:gd name="T9" fmla="*/ 290 h 29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0" h="290">
                      <a:moveTo>
                        <a:pt x="190" y="290"/>
                      </a:moveTo>
                      <a:lnTo>
                        <a:pt x="0" y="145"/>
                      </a:lnTo>
                      <a:lnTo>
                        <a:pt x="190" y="0"/>
                      </a:lnTo>
                      <a:lnTo>
                        <a:pt x="380" y="145"/>
                      </a:lnTo>
                      <a:lnTo>
                        <a:pt x="190" y="290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4" name="Freeform 27"/>
                <p:cNvSpPr/>
                <p:nvPr/>
              </p:nvSpPr>
              <p:spPr bwMode="auto">
                <a:xfrm rot="16200000" flipH="1">
                  <a:off x="941024" y="918134"/>
                  <a:ext cx="109183" cy="110731"/>
                </a:xfrm>
                <a:custGeom>
                  <a:gdLst>
                    <a:gd name="T0" fmla="*/ 134 w 271"/>
                    <a:gd name="T1" fmla="*/ 207 h 207"/>
                    <a:gd name="T2" fmla="*/ 0 w 271"/>
                    <a:gd name="T3" fmla="*/ 104 h 207"/>
                    <a:gd name="T4" fmla="*/ 134 w 271"/>
                    <a:gd name="T5" fmla="*/ 0 h 207"/>
                    <a:gd name="T6" fmla="*/ 271 w 271"/>
                    <a:gd name="T7" fmla="*/ 104 h 207"/>
                    <a:gd name="T8" fmla="*/ 134 w 271"/>
                    <a:gd name="T9" fmla="*/ 207 h 20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1" h="206">
                      <a:moveTo>
                        <a:pt x="134" y="207"/>
                      </a:moveTo>
                      <a:lnTo>
                        <a:pt x="0" y="104"/>
                      </a:lnTo>
                      <a:lnTo>
                        <a:pt x="134" y="0"/>
                      </a:lnTo>
                      <a:lnTo>
                        <a:pt x="271" y="104"/>
                      </a:lnTo>
                      <a:lnTo>
                        <a:pt x="134" y="207"/>
                      </a:lnTo>
                      <a:close/>
                    </a:path>
                  </a:pathLst>
                </a:custGeom>
                <a:solidFill>
                  <a:srgbClr val="FF8E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5" name="Freeform 28"/>
                <p:cNvSpPr/>
                <p:nvPr/>
              </p:nvSpPr>
              <p:spPr bwMode="auto">
                <a:xfrm rot="16200000" flipH="1">
                  <a:off x="921989" y="1077184"/>
                  <a:ext cx="66477" cy="67402"/>
                </a:xfrm>
                <a:custGeom>
                  <a:gdLst>
                    <a:gd name="T0" fmla="*/ 81 w 165"/>
                    <a:gd name="T1" fmla="*/ 126 h 126"/>
                    <a:gd name="T2" fmla="*/ 0 w 165"/>
                    <a:gd name="T3" fmla="*/ 62 h 126"/>
                    <a:gd name="T4" fmla="*/ 81 w 165"/>
                    <a:gd name="T5" fmla="*/ 0 h 126"/>
                    <a:gd name="T6" fmla="*/ 165 w 165"/>
                    <a:gd name="T7" fmla="*/ 62 h 126"/>
                    <a:gd name="T8" fmla="*/ 81 w 165"/>
                    <a:gd name="T9" fmla="*/ 126 h 12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5" h="125">
                      <a:moveTo>
                        <a:pt x="81" y="126"/>
                      </a:moveTo>
                      <a:lnTo>
                        <a:pt x="0" y="62"/>
                      </a:lnTo>
                      <a:lnTo>
                        <a:pt x="81" y="0"/>
                      </a:lnTo>
                      <a:lnTo>
                        <a:pt x="165" y="62"/>
                      </a:lnTo>
                      <a:lnTo>
                        <a:pt x="81" y="126"/>
                      </a:lnTo>
                      <a:close/>
                    </a:path>
                  </a:pathLst>
                </a:custGeom>
                <a:solidFill>
                  <a:srgbClr val="FEB0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6" name="Freeform 29"/>
                <p:cNvSpPr/>
                <p:nvPr/>
              </p:nvSpPr>
              <p:spPr bwMode="auto">
                <a:xfrm rot="16200000" flipH="1">
                  <a:off x="899124" y="1032458"/>
                  <a:ext cx="33037" cy="33166"/>
                </a:xfrm>
                <a:custGeom>
                  <a:gdLst>
                    <a:gd name="T0" fmla="*/ 40 w 82"/>
                    <a:gd name="T1" fmla="*/ 62 h 62"/>
                    <a:gd name="T2" fmla="*/ 0 w 82"/>
                    <a:gd name="T3" fmla="*/ 30 h 62"/>
                    <a:gd name="T4" fmla="*/ 40 w 82"/>
                    <a:gd name="T5" fmla="*/ 0 h 62"/>
                    <a:gd name="T6" fmla="*/ 82 w 82"/>
                    <a:gd name="T7" fmla="*/ 30 h 62"/>
                    <a:gd name="T8" fmla="*/ 40 w 82"/>
                    <a:gd name="T9" fmla="*/ 62 h 6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62">
                      <a:moveTo>
                        <a:pt x="40" y="62"/>
                      </a:moveTo>
                      <a:lnTo>
                        <a:pt x="0" y="30"/>
                      </a:lnTo>
                      <a:lnTo>
                        <a:pt x="40" y="0"/>
                      </a:lnTo>
                      <a:lnTo>
                        <a:pt x="82" y="30"/>
                      </a:lnTo>
                      <a:lnTo>
                        <a:pt x="40" y="62"/>
                      </a:lnTo>
                      <a:close/>
                    </a:path>
                  </a:pathLst>
                </a:custGeom>
                <a:solidFill>
                  <a:srgbClr val="FF6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" name="Freeform 31"/>
                <p:cNvSpPr/>
                <p:nvPr/>
              </p:nvSpPr>
              <p:spPr bwMode="auto">
                <a:xfrm rot="16200000" flipH="1">
                  <a:off x="309437" y="978715"/>
                  <a:ext cx="304181" cy="308656"/>
                </a:xfrm>
                <a:custGeom>
                  <a:gdLst>
                    <a:gd name="T0" fmla="*/ 377 w 755"/>
                    <a:gd name="T1" fmla="*/ 577 h 577"/>
                    <a:gd name="T2" fmla="*/ 0 w 755"/>
                    <a:gd name="T3" fmla="*/ 288 h 577"/>
                    <a:gd name="T4" fmla="*/ 377 w 755"/>
                    <a:gd name="T5" fmla="*/ 0 h 577"/>
                    <a:gd name="T6" fmla="*/ 755 w 755"/>
                    <a:gd name="T7" fmla="*/ 288 h 577"/>
                    <a:gd name="T8" fmla="*/ 377 w 755"/>
                    <a:gd name="T9" fmla="*/ 577 h 57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5" h="577">
                      <a:moveTo>
                        <a:pt x="377" y="577"/>
                      </a:moveTo>
                      <a:lnTo>
                        <a:pt x="0" y="288"/>
                      </a:lnTo>
                      <a:lnTo>
                        <a:pt x="377" y="0"/>
                      </a:lnTo>
                      <a:lnTo>
                        <a:pt x="755" y="288"/>
                      </a:lnTo>
                      <a:lnTo>
                        <a:pt x="377" y="577"/>
                      </a:lnTo>
                      <a:close/>
                    </a:path>
                  </a:pathLst>
                </a:custGeom>
                <a:noFill/>
                <a:ln w="17463" cap="flat">
                  <a:solidFill>
                    <a:srgbClr val="FCC02E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94" name="文本框 93"/>
            <p:cNvSpPr txBox="1"/>
            <p:nvPr/>
          </p:nvSpPr>
          <p:spPr>
            <a:xfrm>
              <a:off x="797694" y="435543"/>
              <a:ext cx="37194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</a:t>
              </a:r>
              <a:r>
                <a:rPr lang="zh-CN" altLang="en-US" sz="3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advClick="0" advTm="2000"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椭圆 2"/>
          <p:cNvSpPr/>
          <p:nvPr/>
        </p:nvSpPr>
        <p:spPr>
          <a:xfrm>
            <a:off x="2247758" y="3162523"/>
            <a:ext cx="1170017" cy="1170017"/>
          </a:xfrm>
          <a:prstGeom prst="ellipse">
            <a:avLst/>
          </a:prstGeom>
          <a:solidFill>
            <a:srgbClr val="FF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rgbClr val="36474F"/>
              </a:solidFill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438935" y="3350418"/>
            <a:ext cx="787658" cy="752941"/>
            <a:chOff x="6016625" y="1054100"/>
            <a:chExt cx="444500" cy="446621"/>
          </a:xfrm>
          <a:solidFill>
            <a:schemeClr val="bg1"/>
          </a:solidFill>
        </p:grpSpPr>
        <p:sp>
          <p:nvSpPr>
            <p:cNvPr id="5" name="Freeform 30"/>
            <p:cNvSpPr>
              <a:spLocks noEditPoints="1"/>
            </p:cNvSpPr>
            <p:nvPr/>
          </p:nvSpPr>
          <p:spPr bwMode="auto">
            <a:xfrm>
              <a:off x="6016625" y="1054100"/>
              <a:ext cx="296862" cy="296863"/>
            </a:xfrm>
            <a:custGeom>
              <a:gdLst>
                <a:gd name="T0" fmla="*/ 99 w 128"/>
                <a:gd name="T1" fmla="*/ 117 h 128"/>
                <a:gd name="T2" fmla="*/ 95 w 128"/>
                <a:gd name="T3" fmla="*/ 101 h 128"/>
                <a:gd name="T4" fmla="*/ 101 w 128"/>
                <a:gd name="T5" fmla="*/ 95 h 128"/>
                <a:gd name="T6" fmla="*/ 117 w 128"/>
                <a:gd name="T7" fmla="*/ 99 h 128"/>
                <a:gd name="T8" fmla="*/ 121 w 128"/>
                <a:gd name="T9" fmla="*/ 97 h 128"/>
                <a:gd name="T10" fmla="*/ 128 w 128"/>
                <a:gd name="T11" fmla="*/ 82 h 128"/>
                <a:gd name="T12" fmla="*/ 126 w 128"/>
                <a:gd name="T13" fmla="*/ 77 h 128"/>
                <a:gd name="T14" fmla="*/ 112 w 128"/>
                <a:gd name="T15" fmla="*/ 69 h 128"/>
                <a:gd name="T16" fmla="*/ 112 w 128"/>
                <a:gd name="T17" fmla="*/ 64 h 128"/>
                <a:gd name="T18" fmla="*/ 112 w 128"/>
                <a:gd name="T19" fmla="*/ 60 h 128"/>
                <a:gd name="T20" fmla="*/ 126 w 128"/>
                <a:gd name="T21" fmla="*/ 52 h 128"/>
                <a:gd name="T22" fmla="*/ 128 w 128"/>
                <a:gd name="T23" fmla="*/ 47 h 128"/>
                <a:gd name="T24" fmla="*/ 122 w 128"/>
                <a:gd name="T25" fmla="*/ 32 h 128"/>
                <a:gd name="T26" fmla="*/ 117 w 128"/>
                <a:gd name="T27" fmla="*/ 29 h 128"/>
                <a:gd name="T28" fmla="*/ 101 w 128"/>
                <a:gd name="T29" fmla="*/ 33 h 128"/>
                <a:gd name="T30" fmla="*/ 95 w 128"/>
                <a:gd name="T31" fmla="*/ 27 h 128"/>
                <a:gd name="T32" fmla="*/ 99 w 128"/>
                <a:gd name="T33" fmla="*/ 11 h 128"/>
                <a:gd name="T34" fmla="*/ 97 w 128"/>
                <a:gd name="T35" fmla="*/ 7 h 128"/>
                <a:gd name="T36" fmla="*/ 82 w 128"/>
                <a:gd name="T37" fmla="*/ 0 h 128"/>
                <a:gd name="T38" fmla="*/ 77 w 128"/>
                <a:gd name="T39" fmla="*/ 2 h 128"/>
                <a:gd name="T40" fmla="*/ 69 w 128"/>
                <a:gd name="T41" fmla="*/ 16 h 128"/>
                <a:gd name="T42" fmla="*/ 60 w 128"/>
                <a:gd name="T43" fmla="*/ 16 h 128"/>
                <a:gd name="T44" fmla="*/ 52 w 128"/>
                <a:gd name="T45" fmla="*/ 2 h 128"/>
                <a:gd name="T46" fmla="*/ 47 w 128"/>
                <a:gd name="T47" fmla="*/ 0 h 128"/>
                <a:gd name="T48" fmla="*/ 32 w 128"/>
                <a:gd name="T49" fmla="*/ 6 h 128"/>
                <a:gd name="T50" fmla="*/ 29 w 128"/>
                <a:gd name="T51" fmla="*/ 11 h 128"/>
                <a:gd name="T52" fmla="*/ 33 w 128"/>
                <a:gd name="T53" fmla="*/ 27 h 128"/>
                <a:gd name="T54" fmla="*/ 27 w 128"/>
                <a:gd name="T55" fmla="*/ 33 h 128"/>
                <a:gd name="T56" fmla="*/ 11 w 128"/>
                <a:gd name="T57" fmla="*/ 29 h 128"/>
                <a:gd name="T58" fmla="*/ 7 w 128"/>
                <a:gd name="T59" fmla="*/ 31 h 128"/>
                <a:gd name="T60" fmla="*/ 0 w 128"/>
                <a:gd name="T61" fmla="*/ 46 h 128"/>
                <a:gd name="T62" fmla="*/ 2 w 128"/>
                <a:gd name="T63" fmla="*/ 51 h 128"/>
                <a:gd name="T64" fmla="*/ 16 w 128"/>
                <a:gd name="T65" fmla="*/ 59 h 128"/>
                <a:gd name="T66" fmla="*/ 16 w 128"/>
                <a:gd name="T67" fmla="*/ 64 h 128"/>
                <a:gd name="T68" fmla="*/ 16 w 128"/>
                <a:gd name="T69" fmla="*/ 68 h 128"/>
                <a:gd name="T70" fmla="*/ 2 w 128"/>
                <a:gd name="T71" fmla="*/ 76 h 128"/>
                <a:gd name="T72" fmla="*/ 0 w 128"/>
                <a:gd name="T73" fmla="*/ 81 h 128"/>
                <a:gd name="T74" fmla="*/ 6 w 128"/>
                <a:gd name="T75" fmla="*/ 96 h 128"/>
                <a:gd name="T76" fmla="*/ 11 w 128"/>
                <a:gd name="T77" fmla="*/ 99 h 128"/>
                <a:gd name="T78" fmla="*/ 26 w 128"/>
                <a:gd name="T79" fmla="*/ 94 h 128"/>
                <a:gd name="T80" fmla="*/ 33 w 128"/>
                <a:gd name="T81" fmla="*/ 101 h 128"/>
                <a:gd name="T82" fmla="*/ 29 w 128"/>
                <a:gd name="T83" fmla="*/ 117 h 128"/>
                <a:gd name="T84" fmla="*/ 31 w 128"/>
                <a:gd name="T85" fmla="*/ 121 h 128"/>
                <a:gd name="T86" fmla="*/ 46 w 128"/>
                <a:gd name="T87" fmla="*/ 128 h 128"/>
                <a:gd name="T88" fmla="*/ 51 w 128"/>
                <a:gd name="T89" fmla="*/ 126 h 128"/>
                <a:gd name="T90" fmla="*/ 59 w 128"/>
                <a:gd name="T91" fmla="*/ 112 h 128"/>
                <a:gd name="T92" fmla="*/ 68 w 128"/>
                <a:gd name="T93" fmla="*/ 112 h 128"/>
                <a:gd name="T94" fmla="*/ 76 w 128"/>
                <a:gd name="T95" fmla="*/ 126 h 128"/>
                <a:gd name="T96" fmla="*/ 80 w 128"/>
                <a:gd name="T97" fmla="*/ 128 h 128"/>
                <a:gd name="T98" fmla="*/ 81 w 128"/>
                <a:gd name="T99" fmla="*/ 128 h 128"/>
                <a:gd name="T100" fmla="*/ 96 w 128"/>
                <a:gd name="T101" fmla="*/ 122 h 128"/>
                <a:gd name="T102" fmla="*/ 99 w 128"/>
                <a:gd name="T103" fmla="*/ 117 h 128"/>
                <a:gd name="T104" fmla="*/ 75 w 128"/>
                <a:gd name="T105" fmla="*/ 75 h 128"/>
                <a:gd name="T106" fmla="*/ 53 w 128"/>
                <a:gd name="T107" fmla="*/ 75 h 128"/>
                <a:gd name="T108" fmla="*/ 48 w 128"/>
                <a:gd name="T109" fmla="*/ 64 h 128"/>
                <a:gd name="T110" fmla="*/ 53 w 128"/>
                <a:gd name="T111" fmla="*/ 53 h 128"/>
                <a:gd name="T112" fmla="*/ 64 w 128"/>
                <a:gd name="T113" fmla="*/ 48 h 128"/>
                <a:gd name="T114" fmla="*/ 75 w 128"/>
                <a:gd name="T115" fmla="*/ 53 h 128"/>
                <a:gd name="T116" fmla="*/ 80 w 128"/>
                <a:gd name="T117" fmla="*/ 64 h 128"/>
                <a:gd name="T118" fmla="*/ 75 w 128"/>
                <a:gd name="T119" fmla="*/ 75 h 1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8" h="128">
                  <a:moveTo>
                    <a:pt x="99" y="117"/>
                  </a:moveTo>
                  <a:cubicBezTo>
                    <a:pt x="95" y="101"/>
                    <a:pt x="95" y="101"/>
                    <a:pt x="95" y="101"/>
                  </a:cubicBezTo>
                  <a:cubicBezTo>
                    <a:pt x="97" y="100"/>
                    <a:pt x="99" y="97"/>
                    <a:pt x="101" y="95"/>
                  </a:cubicBezTo>
                  <a:cubicBezTo>
                    <a:pt x="117" y="99"/>
                    <a:pt x="117" y="99"/>
                    <a:pt x="117" y="99"/>
                  </a:cubicBezTo>
                  <a:cubicBezTo>
                    <a:pt x="119" y="100"/>
                    <a:pt x="121" y="99"/>
                    <a:pt x="121" y="97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28" y="80"/>
                    <a:pt x="128" y="78"/>
                    <a:pt x="126" y="77"/>
                  </a:cubicBezTo>
                  <a:cubicBezTo>
                    <a:pt x="112" y="69"/>
                    <a:pt x="112" y="69"/>
                    <a:pt x="112" y="69"/>
                  </a:cubicBezTo>
                  <a:cubicBezTo>
                    <a:pt x="112" y="67"/>
                    <a:pt x="112" y="66"/>
                    <a:pt x="112" y="64"/>
                  </a:cubicBezTo>
                  <a:cubicBezTo>
                    <a:pt x="112" y="63"/>
                    <a:pt x="112" y="61"/>
                    <a:pt x="112" y="60"/>
                  </a:cubicBezTo>
                  <a:cubicBezTo>
                    <a:pt x="126" y="52"/>
                    <a:pt x="126" y="52"/>
                    <a:pt x="126" y="52"/>
                  </a:cubicBezTo>
                  <a:cubicBezTo>
                    <a:pt x="128" y="51"/>
                    <a:pt x="128" y="48"/>
                    <a:pt x="128" y="47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1" y="30"/>
                    <a:pt x="119" y="29"/>
                    <a:pt x="117" y="29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0" y="31"/>
                    <a:pt x="97" y="29"/>
                    <a:pt x="95" y="27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100" y="9"/>
                    <a:pt x="99" y="7"/>
                    <a:pt x="97" y="7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0" y="0"/>
                    <a:pt x="78" y="0"/>
                    <a:pt x="77" y="2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6" y="16"/>
                    <a:pt x="63" y="16"/>
                    <a:pt x="60" y="16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1" y="0"/>
                    <a:pt x="48" y="0"/>
                    <a:pt x="47" y="0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0" y="7"/>
                    <a:pt x="29" y="9"/>
                    <a:pt x="29" y="11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1" y="29"/>
                    <a:pt x="29" y="31"/>
                    <a:pt x="27" y="33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9" y="28"/>
                    <a:pt x="7" y="29"/>
                    <a:pt x="7" y="31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8"/>
                    <a:pt x="0" y="50"/>
                    <a:pt x="2" y="51"/>
                  </a:cubicBezTo>
                  <a:cubicBezTo>
                    <a:pt x="16" y="59"/>
                    <a:pt x="16" y="59"/>
                    <a:pt x="16" y="59"/>
                  </a:cubicBezTo>
                  <a:cubicBezTo>
                    <a:pt x="16" y="61"/>
                    <a:pt x="16" y="62"/>
                    <a:pt x="16" y="64"/>
                  </a:cubicBezTo>
                  <a:cubicBezTo>
                    <a:pt x="16" y="65"/>
                    <a:pt x="16" y="67"/>
                    <a:pt x="16" y="68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0" y="77"/>
                    <a:pt x="0" y="80"/>
                    <a:pt x="0" y="81"/>
                  </a:cubicBezTo>
                  <a:cubicBezTo>
                    <a:pt x="6" y="96"/>
                    <a:pt x="6" y="96"/>
                    <a:pt x="6" y="96"/>
                  </a:cubicBezTo>
                  <a:cubicBezTo>
                    <a:pt x="7" y="98"/>
                    <a:pt x="9" y="99"/>
                    <a:pt x="11" y="99"/>
                  </a:cubicBezTo>
                  <a:cubicBezTo>
                    <a:pt x="26" y="94"/>
                    <a:pt x="26" y="94"/>
                    <a:pt x="26" y="94"/>
                  </a:cubicBezTo>
                  <a:cubicBezTo>
                    <a:pt x="28" y="97"/>
                    <a:pt x="31" y="99"/>
                    <a:pt x="33" y="101"/>
                  </a:cubicBezTo>
                  <a:cubicBezTo>
                    <a:pt x="29" y="117"/>
                    <a:pt x="29" y="117"/>
                    <a:pt x="29" y="117"/>
                  </a:cubicBezTo>
                  <a:cubicBezTo>
                    <a:pt x="28" y="119"/>
                    <a:pt x="29" y="121"/>
                    <a:pt x="31" y="121"/>
                  </a:cubicBezTo>
                  <a:cubicBezTo>
                    <a:pt x="46" y="128"/>
                    <a:pt x="46" y="128"/>
                    <a:pt x="46" y="128"/>
                  </a:cubicBezTo>
                  <a:cubicBezTo>
                    <a:pt x="48" y="128"/>
                    <a:pt x="50" y="128"/>
                    <a:pt x="51" y="126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62" y="112"/>
                    <a:pt x="65" y="112"/>
                    <a:pt x="68" y="112"/>
                  </a:cubicBezTo>
                  <a:cubicBezTo>
                    <a:pt x="76" y="126"/>
                    <a:pt x="76" y="126"/>
                    <a:pt x="76" y="126"/>
                  </a:cubicBezTo>
                  <a:cubicBezTo>
                    <a:pt x="77" y="127"/>
                    <a:pt x="79" y="128"/>
                    <a:pt x="80" y="128"/>
                  </a:cubicBezTo>
                  <a:cubicBezTo>
                    <a:pt x="80" y="128"/>
                    <a:pt x="81" y="128"/>
                    <a:pt x="81" y="128"/>
                  </a:cubicBezTo>
                  <a:cubicBezTo>
                    <a:pt x="96" y="122"/>
                    <a:pt x="96" y="122"/>
                    <a:pt x="96" y="122"/>
                  </a:cubicBezTo>
                  <a:cubicBezTo>
                    <a:pt x="98" y="121"/>
                    <a:pt x="99" y="119"/>
                    <a:pt x="99" y="117"/>
                  </a:cubicBezTo>
                  <a:close/>
                  <a:moveTo>
                    <a:pt x="75" y="75"/>
                  </a:moveTo>
                  <a:cubicBezTo>
                    <a:pt x="69" y="81"/>
                    <a:pt x="59" y="81"/>
                    <a:pt x="53" y="75"/>
                  </a:cubicBezTo>
                  <a:cubicBezTo>
                    <a:pt x="50" y="72"/>
                    <a:pt x="48" y="68"/>
                    <a:pt x="48" y="64"/>
                  </a:cubicBezTo>
                  <a:cubicBezTo>
                    <a:pt x="48" y="60"/>
                    <a:pt x="50" y="56"/>
                    <a:pt x="53" y="53"/>
                  </a:cubicBezTo>
                  <a:cubicBezTo>
                    <a:pt x="56" y="50"/>
                    <a:pt x="60" y="48"/>
                    <a:pt x="64" y="48"/>
                  </a:cubicBezTo>
                  <a:cubicBezTo>
                    <a:pt x="68" y="48"/>
                    <a:pt x="72" y="50"/>
                    <a:pt x="75" y="53"/>
                  </a:cubicBezTo>
                  <a:cubicBezTo>
                    <a:pt x="78" y="56"/>
                    <a:pt x="80" y="60"/>
                    <a:pt x="80" y="64"/>
                  </a:cubicBezTo>
                  <a:cubicBezTo>
                    <a:pt x="80" y="68"/>
                    <a:pt x="78" y="72"/>
                    <a:pt x="75" y="7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36474F"/>
                </a:solidFill>
                <a:sym typeface="+mn-lt"/>
              </a:endParaRPr>
            </a:p>
          </p:txBody>
        </p:sp>
        <p:sp>
          <p:nvSpPr>
            <p:cNvPr id="6" name="Freeform 31"/>
            <p:cNvSpPr>
              <a:spLocks noEditPoints="1"/>
            </p:cNvSpPr>
            <p:nvPr/>
          </p:nvSpPr>
          <p:spPr bwMode="auto">
            <a:xfrm>
              <a:off x="6238875" y="1278471"/>
              <a:ext cx="222250" cy="222250"/>
            </a:xfrm>
            <a:custGeom>
              <a:gdLst>
                <a:gd name="T0" fmla="*/ 96 w 96"/>
                <a:gd name="T1" fmla="*/ 42 h 96"/>
                <a:gd name="T2" fmla="*/ 92 w 96"/>
                <a:gd name="T3" fmla="*/ 38 h 96"/>
                <a:gd name="T4" fmla="*/ 82 w 96"/>
                <a:gd name="T5" fmla="*/ 37 h 96"/>
                <a:gd name="T6" fmla="*/ 81 w 96"/>
                <a:gd name="T7" fmla="*/ 34 h 96"/>
                <a:gd name="T8" fmla="*/ 80 w 96"/>
                <a:gd name="T9" fmla="*/ 32 h 96"/>
                <a:gd name="T10" fmla="*/ 86 w 96"/>
                <a:gd name="T11" fmla="*/ 23 h 96"/>
                <a:gd name="T12" fmla="*/ 86 w 96"/>
                <a:gd name="T13" fmla="*/ 18 h 96"/>
                <a:gd name="T14" fmla="*/ 78 w 96"/>
                <a:gd name="T15" fmla="*/ 10 h 96"/>
                <a:gd name="T16" fmla="*/ 72 w 96"/>
                <a:gd name="T17" fmla="*/ 10 h 96"/>
                <a:gd name="T18" fmla="*/ 64 w 96"/>
                <a:gd name="T19" fmla="*/ 16 h 96"/>
                <a:gd name="T20" fmla="*/ 59 w 96"/>
                <a:gd name="T21" fmla="*/ 14 h 96"/>
                <a:gd name="T22" fmla="*/ 57 w 96"/>
                <a:gd name="T23" fmla="*/ 3 h 96"/>
                <a:gd name="T24" fmla="*/ 53 w 96"/>
                <a:gd name="T25" fmla="*/ 0 h 96"/>
                <a:gd name="T26" fmla="*/ 42 w 96"/>
                <a:gd name="T27" fmla="*/ 0 h 96"/>
                <a:gd name="T28" fmla="*/ 38 w 96"/>
                <a:gd name="T29" fmla="*/ 4 h 96"/>
                <a:gd name="T30" fmla="*/ 37 w 96"/>
                <a:gd name="T31" fmla="*/ 14 h 96"/>
                <a:gd name="T32" fmla="*/ 34 w 96"/>
                <a:gd name="T33" fmla="*/ 15 h 96"/>
                <a:gd name="T34" fmla="*/ 32 w 96"/>
                <a:gd name="T35" fmla="*/ 16 h 96"/>
                <a:gd name="T36" fmla="*/ 23 w 96"/>
                <a:gd name="T37" fmla="*/ 10 h 96"/>
                <a:gd name="T38" fmla="*/ 18 w 96"/>
                <a:gd name="T39" fmla="*/ 10 h 96"/>
                <a:gd name="T40" fmla="*/ 10 w 96"/>
                <a:gd name="T41" fmla="*/ 18 h 96"/>
                <a:gd name="T42" fmla="*/ 10 w 96"/>
                <a:gd name="T43" fmla="*/ 24 h 96"/>
                <a:gd name="T44" fmla="*/ 16 w 96"/>
                <a:gd name="T45" fmla="*/ 32 h 96"/>
                <a:gd name="T46" fmla="*/ 14 w 96"/>
                <a:gd name="T47" fmla="*/ 37 h 96"/>
                <a:gd name="T48" fmla="*/ 3 w 96"/>
                <a:gd name="T49" fmla="*/ 39 h 96"/>
                <a:gd name="T50" fmla="*/ 0 w 96"/>
                <a:gd name="T51" fmla="*/ 43 h 96"/>
                <a:gd name="T52" fmla="*/ 0 w 96"/>
                <a:gd name="T53" fmla="*/ 54 h 96"/>
                <a:gd name="T54" fmla="*/ 4 w 96"/>
                <a:gd name="T55" fmla="*/ 58 h 96"/>
                <a:gd name="T56" fmla="*/ 14 w 96"/>
                <a:gd name="T57" fmla="*/ 59 h 96"/>
                <a:gd name="T58" fmla="*/ 15 w 96"/>
                <a:gd name="T59" fmla="*/ 62 h 96"/>
                <a:gd name="T60" fmla="*/ 16 w 96"/>
                <a:gd name="T61" fmla="*/ 64 h 96"/>
                <a:gd name="T62" fmla="*/ 10 w 96"/>
                <a:gd name="T63" fmla="*/ 73 h 96"/>
                <a:gd name="T64" fmla="*/ 10 w 96"/>
                <a:gd name="T65" fmla="*/ 78 h 96"/>
                <a:gd name="T66" fmla="*/ 18 w 96"/>
                <a:gd name="T67" fmla="*/ 86 h 96"/>
                <a:gd name="T68" fmla="*/ 24 w 96"/>
                <a:gd name="T69" fmla="*/ 86 h 96"/>
                <a:gd name="T70" fmla="*/ 32 w 96"/>
                <a:gd name="T71" fmla="*/ 80 h 96"/>
                <a:gd name="T72" fmla="*/ 37 w 96"/>
                <a:gd name="T73" fmla="*/ 82 h 96"/>
                <a:gd name="T74" fmla="*/ 39 w 96"/>
                <a:gd name="T75" fmla="*/ 93 h 96"/>
                <a:gd name="T76" fmla="*/ 43 w 96"/>
                <a:gd name="T77" fmla="*/ 96 h 96"/>
                <a:gd name="T78" fmla="*/ 43 w 96"/>
                <a:gd name="T79" fmla="*/ 96 h 96"/>
                <a:gd name="T80" fmla="*/ 54 w 96"/>
                <a:gd name="T81" fmla="*/ 96 h 96"/>
                <a:gd name="T82" fmla="*/ 58 w 96"/>
                <a:gd name="T83" fmla="*/ 92 h 96"/>
                <a:gd name="T84" fmla="*/ 59 w 96"/>
                <a:gd name="T85" fmla="*/ 82 h 96"/>
                <a:gd name="T86" fmla="*/ 62 w 96"/>
                <a:gd name="T87" fmla="*/ 81 h 96"/>
                <a:gd name="T88" fmla="*/ 64 w 96"/>
                <a:gd name="T89" fmla="*/ 80 h 96"/>
                <a:gd name="T90" fmla="*/ 73 w 96"/>
                <a:gd name="T91" fmla="*/ 86 h 96"/>
                <a:gd name="T92" fmla="*/ 78 w 96"/>
                <a:gd name="T93" fmla="*/ 86 h 96"/>
                <a:gd name="T94" fmla="*/ 86 w 96"/>
                <a:gd name="T95" fmla="*/ 78 h 96"/>
                <a:gd name="T96" fmla="*/ 86 w 96"/>
                <a:gd name="T97" fmla="*/ 72 h 96"/>
                <a:gd name="T98" fmla="*/ 80 w 96"/>
                <a:gd name="T99" fmla="*/ 64 h 96"/>
                <a:gd name="T100" fmla="*/ 82 w 96"/>
                <a:gd name="T101" fmla="*/ 59 h 96"/>
                <a:gd name="T102" fmla="*/ 93 w 96"/>
                <a:gd name="T103" fmla="*/ 57 h 96"/>
                <a:gd name="T104" fmla="*/ 96 w 96"/>
                <a:gd name="T105" fmla="*/ 53 h 96"/>
                <a:gd name="T106" fmla="*/ 96 w 96"/>
                <a:gd name="T107" fmla="*/ 42 h 96"/>
                <a:gd name="T108" fmla="*/ 55 w 96"/>
                <a:gd name="T109" fmla="*/ 51 h 96"/>
                <a:gd name="T110" fmla="*/ 45 w 96"/>
                <a:gd name="T111" fmla="*/ 55 h 96"/>
                <a:gd name="T112" fmla="*/ 41 w 96"/>
                <a:gd name="T113" fmla="*/ 45 h 96"/>
                <a:gd name="T114" fmla="*/ 48 w 96"/>
                <a:gd name="T115" fmla="*/ 40 h 96"/>
                <a:gd name="T116" fmla="*/ 51 w 96"/>
                <a:gd name="T117" fmla="*/ 41 h 96"/>
                <a:gd name="T118" fmla="*/ 55 w 96"/>
                <a:gd name="T119" fmla="*/ 45 h 96"/>
                <a:gd name="T120" fmla="*/ 55 w 96"/>
                <a:gd name="T121" fmla="*/ 51 h 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6" h="96">
                  <a:moveTo>
                    <a:pt x="96" y="42"/>
                  </a:moveTo>
                  <a:cubicBezTo>
                    <a:pt x="96" y="40"/>
                    <a:pt x="94" y="38"/>
                    <a:pt x="92" y="38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2" y="36"/>
                    <a:pt x="81" y="35"/>
                    <a:pt x="81" y="34"/>
                  </a:cubicBezTo>
                  <a:cubicBezTo>
                    <a:pt x="80" y="33"/>
                    <a:pt x="80" y="33"/>
                    <a:pt x="80" y="32"/>
                  </a:cubicBezTo>
                  <a:cubicBezTo>
                    <a:pt x="86" y="23"/>
                    <a:pt x="86" y="23"/>
                    <a:pt x="86" y="23"/>
                  </a:cubicBezTo>
                  <a:cubicBezTo>
                    <a:pt x="87" y="21"/>
                    <a:pt x="87" y="19"/>
                    <a:pt x="86" y="18"/>
                  </a:cubicBezTo>
                  <a:cubicBezTo>
                    <a:pt x="78" y="10"/>
                    <a:pt x="78" y="10"/>
                    <a:pt x="78" y="10"/>
                  </a:cubicBezTo>
                  <a:cubicBezTo>
                    <a:pt x="76" y="8"/>
                    <a:pt x="74" y="8"/>
                    <a:pt x="72" y="10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62" y="15"/>
                    <a:pt x="61" y="15"/>
                    <a:pt x="59" y="14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1"/>
                    <a:pt x="55" y="0"/>
                    <a:pt x="5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0" y="0"/>
                    <a:pt x="38" y="2"/>
                    <a:pt x="38" y="4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6" y="14"/>
                    <a:pt x="35" y="15"/>
                    <a:pt x="34" y="15"/>
                  </a:cubicBezTo>
                  <a:cubicBezTo>
                    <a:pt x="33" y="16"/>
                    <a:pt x="32" y="16"/>
                    <a:pt x="32" y="16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2" y="9"/>
                    <a:pt x="19" y="9"/>
                    <a:pt x="18" y="10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8" y="20"/>
                    <a:pt x="8" y="22"/>
                    <a:pt x="10" y="24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4"/>
                    <a:pt x="15" y="35"/>
                    <a:pt x="14" y="37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" y="39"/>
                    <a:pt x="0" y="41"/>
                    <a:pt x="0" y="4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6"/>
                    <a:pt x="2" y="58"/>
                    <a:pt x="4" y="58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4" y="60"/>
                    <a:pt x="15" y="61"/>
                    <a:pt x="15" y="62"/>
                  </a:cubicBezTo>
                  <a:cubicBezTo>
                    <a:pt x="16" y="63"/>
                    <a:pt x="16" y="63"/>
                    <a:pt x="16" y="64"/>
                  </a:cubicBezTo>
                  <a:cubicBezTo>
                    <a:pt x="10" y="73"/>
                    <a:pt x="10" y="73"/>
                    <a:pt x="10" y="73"/>
                  </a:cubicBezTo>
                  <a:cubicBezTo>
                    <a:pt x="9" y="75"/>
                    <a:pt x="9" y="77"/>
                    <a:pt x="10" y="78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20" y="88"/>
                    <a:pt x="22" y="88"/>
                    <a:pt x="24" y="86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4" y="81"/>
                    <a:pt x="35" y="81"/>
                    <a:pt x="37" y="82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9" y="95"/>
                    <a:pt x="41" y="96"/>
                    <a:pt x="43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6" y="96"/>
                    <a:pt x="58" y="94"/>
                    <a:pt x="58" y="92"/>
                  </a:cubicBezTo>
                  <a:cubicBezTo>
                    <a:pt x="59" y="82"/>
                    <a:pt x="59" y="82"/>
                    <a:pt x="59" y="82"/>
                  </a:cubicBezTo>
                  <a:cubicBezTo>
                    <a:pt x="60" y="81"/>
                    <a:pt x="61" y="81"/>
                    <a:pt x="62" y="81"/>
                  </a:cubicBezTo>
                  <a:cubicBezTo>
                    <a:pt x="63" y="80"/>
                    <a:pt x="63" y="80"/>
                    <a:pt x="64" y="80"/>
                  </a:cubicBezTo>
                  <a:cubicBezTo>
                    <a:pt x="73" y="86"/>
                    <a:pt x="73" y="86"/>
                    <a:pt x="73" y="86"/>
                  </a:cubicBezTo>
                  <a:cubicBezTo>
                    <a:pt x="75" y="87"/>
                    <a:pt x="77" y="87"/>
                    <a:pt x="78" y="86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88" y="76"/>
                    <a:pt x="88" y="74"/>
                    <a:pt x="86" y="72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1" y="62"/>
                    <a:pt x="81" y="61"/>
                    <a:pt x="82" y="59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5" y="57"/>
                    <a:pt x="96" y="55"/>
                    <a:pt x="96" y="53"/>
                  </a:cubicBezTo>
                  <a:lnTo>
                    <a:pt x="96" y="42"/>
                  </a:lnTo>
                  <a:close/>
                  <a:moveTo>
                    <a:pt x="55" y="51"/>
                  </a:moveTo>
                  <a:cubicBezTo>
                    <a:pt x="54" y="55"/>
                    <a:pt x="49" y="57"/>
                    <a:pt x="45" y="55"/>
                  </a:cubicBezTo>
                  <a:cubicBezTo>
                    <a:pt x="41" y="54"/>
                    <a:pt x="39" y="49"/>
                    <a:pt x="41" y="45"/>
                  </a:cubicBezTo>
                  <a:cubicBezTo>
                    <a:pt x="42" y="42"/>
                    <a:pt x="45" y="40"/>
                    <a:pt x="48" y="40"/>
                  </a:cubicBezTo>
                  <a:cubicBezTo>
                    <a:pt x="49" y="40"/>
                    <a:pt x="50" y="40"/>
                    <a:pt x="51" y="41"/>
                  </a:cubicBezTo>
                  <a:cubicBezTo>
                    <a:pt x="53" y="41"/>
                    <a:pt x="55" y="43"/>
                    <a:pt x="55" y="45"/>
                  </a:cubicBezTo>
                  <a:cubicBezTo>
                    <a:pt x="56" y="47"/>
                    <a:pt x="56" y="49"/>
                    <a:pt x="55" y="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36474F"/>
                </a:solidFill>
                <a:sym typeface="+mn-lt"/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6722370" y="3162523"/>
            <a:ext cx="1170017" cy="1170017"/>
          </a:xfrm>
          <a:prstGeom prst="ellipse">
            <a:avLst/>
          </a:prstGeom>
          <a:solidFill>
            <a:srgbClr val="FF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rgbClr val="36474F"/>
              </a:solidFill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7087753" y="3368524"/>
            <a:ext cx="482513" cy="715993"/>
            <a:chOff x="4806810" y="6031983"/>
            <a:chExt cx="225559" cy="334703"/>
          </a:xfrm>
          <a:solidFill>
            <a:schemeClr val="bg1"/>
          </a:solidFill>
        </p:grpSpPr>
        <p:sp>
          <p:nvSpPr>
            <p:cNvPr id="11" name="Freeform 5"/>
            <p:cNvSpPr/>
            <p:nvPr/>
          </p:nvSpPr>
          <p:spPr bwMode="auto">
            <a:xfrm>
              <a:off x="4863563" y="6283010"/>
              <a:ext cx="112780" cy="83676"/>
            </a:xfrm>
            <a:custGeom>
              <a:gdLst>
                <a:gd name="T0" fmla="*/ 0 w 64"/>
                <a:gd name="T1" fmla="*/ 4 h 48"/>
                <a:gd name="T2" fmla="*/ 0 w 64"/>
                <a:gd name="T3" fmla="*/ 28 h 48"/>
                <a:gd name="T4" fmla="*/ 4 w 64"/>
                <a:gd name="T5" fmla="*/ 32 h 48"/>
                <a:gd name="T6" fmla="*/ 8 w 64"/>
                <a:gd name="T7" fmla="*/ 32 h 48"/>
                <a:gd name="T8" fmla="*/ 8 w 64"/>
                <a:gd name="T9" fmla="*/ 36 h 48"/>
                <a:gd name="T10" fmla="*/ 20 w 64"/>
                <a:gd name="T11" fmla="*/ 48 h 48"/>
                <a:gd name="T12" fmla="*/ 44 w 64"/>
                <a:gd name="T13" fmla="*/ 48 h 48"/>
                <a:gd name="T14" fmla="*/ 56 w 64"/>
                <a:gd name="T15" fmla="*/ 36 h 48"/>
                <a:gd name="T16" fmla="*/ 56 w 64"/>
                <a:gd name="T17" fmla="*/ 32 h 48"/>
                <a:gd name="T18" fmla="*/ 60 w 64"/>
                <a:gd name="T19" fmla="*/ 32 h 48"/>
                <a:gd name="T20" fmla="*/ 64 w 64"/>
                <a:gd name="T21" fmla="*/ 28 h 48"/>
                <a:gd name="T22" fmla="*/ 64 w 64"/>
                <a:gd name="T23" fmla="*/ 4 h 48"/>
                <a:gd name="T24" fmla="*/ 64 w 64"/>
                <a:gd name="T25" fmla="*/ 0 h 48"/>
                <a:gd name="T26" fmla="*/ 0 w 64"/>
                <a:gd name="T27" fmla="*/ 0 h 48"/>
                <a:gd name="T28" fmla="*/ 0 w 64"/>
                <a:gd name="T29" fmla="*/ 4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" h="48">
                  <a:moveTo>
                    <a:pt x="0" y="4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43"/>
                    <a:pt x="13" y="48"/>
                    <a:pt x="20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51" y="48"/>
                    <a:pt x="56" y="43"/>
                    <a:pt x="56" y="36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2" y="32"/>
                    <a:pt x="64" y="30"/>
                    <a:pt x="64" y="28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4" y="1"/>
                    <a:pt x="6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36474F"/>
                </a:solidFill>
                <a:sym typeface="+mn-lt"/>
              </a:endParaRPr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4806810" y="6031983"/>
              <a:ext cx="225559" cy="236474"/>
            </a:xfrm>
            <a:custGeom>
              <a:gdLst>
                <a:gd name="T0" fmla="*/ 64 w 128"/>
                <a:gd name="T1" fmla="*/ 0 h 136"/>
                <a:gd name="T2" fmla="*/ 0 w 128"/>
                <a:gd name="T3" fmla="*/ 64 h 136"/>
                <a:gd name="T4" fmla="*/ 19 w 128"/>
                <a:gd name="T5" fmla="*/ 115 h 136"/>
                <a:gd name="T6" fmla="*/ 29 w 128"/>
                <a:gd name="T7" fmla="*/ 136 h 136"/>
                <a:gd name="T8" fmla="*/ 99 w 128"/>
                <a:gd name="T9" fmla="*/ 136 h 136"/>
                <a:gd name="T10" fmla="*/ 109 w 128"/>
                <a:gd name="T11" fmla="*/ 115 h 136"/>
                <a:gd name="T12" fmla="*/ 128 w 128"/>
                <a:gd name="T13" fmla="*/ 64 h 136"/>
                <a:gd name="T14" fmla="*/ 64 w 128"/>
                <a:gd name="T15" fmla="*/ 0 h 136"/>
                <a:gd name="T16" fmla="*/ 60 w 128"/>
                <a:gd name="T17" fmla="*/ 32 h 136"/>
                <a:gd name="T18" fmla="*/ 32 w 128"/>
                <a:gd name="T19" fmla="*/ 64 h 136"/>
                <a:gd name="T20" fmla="*/ 45 w 128"/>
                <a:gd name="T21" fmla="*/ 94 h 136"/>
                <a:gd name="T22" fmla="*/ 47 w 128"/>
                <a:gd name="T23" fmla="*/ 98 h 136"/>
                <a:gd name="T24" fmla="*/ 46 w 128"/>
                <a:gd name="T25" fmla="*/ 104 h 136"/>
                <a:gd name="T26" fmla="*/ 44 w 128"/>
                <a:gd name="T27" fmla="*/ 104 h 136"/>
                <a:gd name="T28" fmla="*/ 40 w 128"/>
                <a:gd name="T29" fmla="*/ 102 h 136"/>
                <a:gd name="T30" fmla="*/ 38 w 128"/>
                <a:gd name="T31" fmla="*/ 98 h 136"/>
                <a:gd name="T32" fmla="*/ 24 w 128"/>
                <a:gd name="T33" fmla="*/ 64 h 136"/>
                <a:gd name="T34" fmla="*/ 60 w 128"/>
                <a:gd name="T35" fmla="*/ 24 h 136"/>
                <a:gd name="T36" fmla="*/ 64 w 128"/>
                <a:gd name="T37" fmla="*/ 28 h 136"/>
                <a:gd name="T38" fmla="*/ 60 w 128"/>
                <a:gd name="T39" fmla="*/ 32 h 1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8" h="136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83"/>
                    <a:pt x="10" y="100"/>
                    <a:pt x="19" y="115"/>
                  </a:cubicBezTo>
                  <a:cubicBezTo>
                    <a:pt x="23" y="122"/>
                    <a:pt x="27" y="129"/>
                    <a:pt x="29" y="136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101" y="129"/>
                    <a:pt x="105" y="122"/>
                    <a:pt x="109" y="115"/>
                  </a:cubicBezTo>
                  <a:cubicBezTo>
                    <a:pt x="118" y="100"/>
                    <a:pt x="128" y="83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lose/>
                  <a:moveTo>
                    <a:pt x="60" y="32"/>
                  </a:moveTo>
                  <a:cubicBezTo>
                    <a:pt x="44" y="34"/>
                    <a:pt x="32" y="47"/>
                    <a:pt x="32" y="64"/>
                  </a:cubicBezTo>
                  <a:cubicBezTo>
                    <a:pt x="32" y="72"/>
                    <a:pt x="39" y="84"/>
                    <a:pt x="45" y="94"/>
                  </a:cubicBezTo>
                  <a:cubicBezTo>
                    <a:pt x="46" y="95"/>
                    <a:pt x="47" y="97"/>
                    <a:pt x="47" y="98"/>
                  </a:cubicBezTo>
                  <a:cubicBezTo>
                    <a:pt x="49" y="100"/>
                    <a:pt x="48" y="103"/>
                    <a:pt x="46" y="104"/>
                  </a:cubicBezTo>
                  <a:cubicBezTo>
                    <a:pt x="45" y="104"/>
                    <a:pt x="45" y="104"/>
                    <a:pt x="44" y="104"/>
                  </a:cubicBezTo>
                  <a:cubicBezTo>
                    <a:pt x="43" y="104"/>
                    <a:pt x="41" y="103"/>
                    <a:pt x="40" y="102"/>
                  </a:cubicBezTo>
                  <a:cubicBezTo>
                    <a:pt x="40" y="101"/>
                    <a:pt x="39" y="99"/>
                    <a:pt x="38" y="98"/>
                  </a:cubicBezTo>
                  <a:cubicBezTo>
                    <a:pt x="31" y="87"/>
                    <a:pt x="24" y="74"/>
                    <a:pt x="24" y="64"/>
                  </a:cubicBezTo>
                  <a:cubicBezTo>
                    <a:pt x="24" y="43"/>
                    <a:pt x="39" y="26"/>
                    <a:pt x="60" y="24"/>
                  </a:cubicBezTo>
                  <a:cubicBezTo>
                    <a:pt x="62" y="24"/>
                    <a:pt x="64" y="26"/>
                    <a:pt x="64" y="28"/>
                  </a:cubicBezTo>
                  <a:cubicBezTo>
                    <a:pt x="64" y="30"/>
                    <a:pt x="63" y="32"/>
                    <a:pt x="60" y="3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36474F"/>
                </a:solidFill>
                <a:sym typeface="+mn-lt"/>
              </a:endParaRPr>
            </a:p>
          </p:txBody>
        </p:sp>
      </p:grpSp>
      <p:sp>
        <p:nvSpPr>
          <p:cNvPr id="14" name="椭圆 13"/>
          <p:cNvSpPr/>
          <p:nvPr/>
        </p:nvSpPr>
        <p:spPr>
          <a:xfrm>
            <a:off x="4485064" y="3162523"/>
            <a:ext cx="1170017" cy="1170017"/>
          </a:xfrm>
          <a:prstGeom prst="ellipse">
            <a:avLst/>
          </a:prstGeom>
          <a:solidFill>
            <a:srgbClr val="FF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rgbClr val="36474F"/>
              </a:solidFill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4639582" y="3274945"/>
            <a:ext cx="868212" cy="755156"/>
            <a:chOff x="-3107140" y="-910921"/>
            <a:chExt cx="2897188" cy="2651126"/>
          </a:xfrm>
          <a:solidFill>
            <a:schemeClr val="bg1"/>
          </a:solidFill>
        </p:grpSpPr>
        <p:sp>
          <p:nvSpPr>
            <p:cNvPr id="16" name="Oval 44"/>
            <p:cNvSpPr>
              <a:spLocks noChangeArrowheads="1"/>
            </p:cNvSpPr>
            <p:nvPr/>
          </p:nvSpPr>
          <p:spPr bwMode="auto">
            <a:xfrm>
              <a:off x="-2791228" y="401942"/>
              <a:ext cx="503238" cy="5857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36474F"/>
                </a:solidFill>
                <a:sym typeface="+mn-lt"/>
              </a:endParaRPr>
            </a:p>
          </p:txBody>
        </p:sp>
        <p:sp>
          <p:nvSpPr>
            <p:cNvPr id="17" name="Freeform 45"/>
            <p:cNvSpPr/>
            <p:nvPr/>
          </p:nvSpPr>
          <p:spPr bwMode="auto">
            <a:xfrm>
              <a:off x="-3107140" y="1032180"/>
              <a:ext cx="946150" cy="566738"/>
            </a:xfrm>
            <a:custGeom>
              <a:gdLst>
                <a:gd name="T0" fmla="*/ 337 w 565"/>
                <a:gd name="T1" fmla="*/ 285 h 338"/>
                <a:gd name="T2" fmla="*/ 242 w 565"/>
                <a:gd name="T3" fmla="*/ 0 h 338"/>
                <a:gd name="T4" fmla="*/ 0 w 565"/>
                <a:gd name="T5" fmla="*/ 338 h 338"/>
                <a:gd name="T6" fmla="*/ 430 w 565"/>
                <a:gd name="T7" fmla="*/ 338 h 338"/>
                <a:gd name="T8" fmla="*/ 565 w 565"/>
                <a:gd name="T9" fmla="*/ 44 h 338"/>
                <a:gd name="T10" fmla="*/ 436 w 565"/>
                <a:gd name="T11" fmla="*/ 0 h 338"/>
                <a:gd name="T12" fmla="*/ 337 w 565"/>
                <a:gd name="T13" fmla="*/ 285 h 3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338">
                  <a:moveTo>
                    <a:pt x="337" y="285"/>
                  </a:moveTo>
                  <a:cubicBezTo>
                    <a:pt x="242" y="0"/>
                    <a:pt x="242" y="0"/>
                    <a:pt x="242" y="0"/>
                  </a:cubicBezTo>
                  <a:cubicBezTo>
                    <a:pt x="86" y="0"/>
                    <a:pt x="0" y="151"/>
                    <a:pt x="0" y="338"/>
                  </a:cubicBezTo>
                  <a:cubicBezTo>
                    <a:pt x="430" y="338"/>
                    <a:pt x="430" y="338"/>
                    <a:pt x="430" y="338"/>
                  </a:cubicBezTo>
                  <a:cubicBezTo>
                    <a:pt x="442" y="212"/>
                    <a:pt x="488" y="105"/>
                    <a:pt x="565" y="44"/>
                  </a:cubicBezTo>
                  <a:cubicBezTo>
                    <a:pt x="530" y="17"/>
                    <a:pt x="487" y="0"/>
                    <a:pt x="436" y="0"/>
                  </a:cubicBezTo>
                  <a:lnTo>
                    <a:pt x="337" y="28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36474F"/>
                </a:solidFill>
                <a:sym typeface="+mn-lt"/>
              </a:endParaRPr>
            </a:p>
          </p:txBody>
        </p:sp>
        <p:sp>
          <p:nvSpPr>
            <p:cNvPr id="18" name="Freeform 46"/>
            <p:cNvSpPr/>
            <p:nvPr/>
          </p:nvSpPr>
          <p:spPr bwMode="auto">
            <a:xfrm>
              <a:off x="-2624540" y="1030592"/>
              <a:ext cx="169863" cy="357188"/>
            </a:xfrm>
            <a:custGeom>
              <a:gdLst>
                <a:gd name="T0" fmla="*/ 0 w 107"/>
                <a:gd name="T1" fmla="*/ 56 h 225"/>
                <a:gd name="T2" fmla="*/ 54 w 107"/>
                <a:gd name="T3" fmla="*/ 225 h 225"/>
                <a:gd name="T4" fmla="*/ 107 w 107"/>
                <a:gd name="T5" fmla="*/ 56 h 225"/>
                <a:gd name="T6" fmla="*/ 54 w 107"/>
                <a:gd name="T7" fmla="*/ 0 h 225"/>
                <a:gd name="T8" fmla="*/ 0 w 107"/>
                <a:gd name="T9" fmla="*/ 56 h 2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25">
                  <a:moveTo>
                    <a:pt x="0" y="56"/>
                  </a:moveTo>
                  <a:lnTo>
                    <a:pt x="54" y="225"/>
                  </a:lnTo>
                  <a:lnTo>
                    <a:pt x="107" y="56"/>
                  </a:lnTo>
                  <a:lnTo>
                    <a:pt x="54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36474F"/>
                </a:solidFill>
                <a:sym typeface="+mn-lt"/>
              </a:endParaRPr>
            </a:p>
          </p:txBody>
        </p:sp>
        <p:sp>
          <p:nvSpPr>
            <p:cNvPr id="19" name="Oval 47"/>
            <p:cNvSpPr>
              <a:spLocks noChangeArrowheads="1"/>
            </p:cNvSpPr>
            <p:nvPr/>
          </p:nvSpPr>
          <p:spPr bwMode="auto">
            <a:xfrm>
              <a:off x="-1030690" y="401942"/>
              <a:ext cx="504825" cy="5857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36474F"/>
                </a:solidFill>
                <a:sym typeface="+mn-lt"/>
              </a:endParaRPr>
            </a:p>
          </p:txBody>
        </p:sp>
        <p:sp>
          <p:nvSpPr>
            <p:cNvPr id="20" name="Freeform 48"/>
            <p:cNvSpPr/>
            <p:nvPr/>
          </p:nvSpPr>
          <p:spPr bwMode="auto">
            <a:xfrm>
              <a:off x="-1157690" y="1032180"/>
              <a:ext cx="947738" cy="566738"/>
            </a:xfrm>
            <a:custGeom>
              <a:gdLst>
                <a:gd name="T0" fmla="*/ 323 w 566"/>
                <a:gd name="T1" fmla="*/ 0 h 338"/>
                <a:gd name="T2" fmla="*/ 229 w 566"/>
                <a:gd name="T3" fmla="*/ 285 h 338"/>
                <a:gd name="T4" fmla="*/ 130 w 566"/>
                <a:gd name="T5" fmla="*/ 0 h 338"/>
                <a:gd name="T6" fmla="*/ 0 w 566"/>
                <a:gd name="T7" fmla="*/ 44 h 338"/>
                <a:gd name="T8" fmla="*/ 136 w 566"/>
                <a:gd name="T9" fmla="*/ 338 h 338"/>
                <a:gd name="T10" fmla="*/ 566 w 566"/>
                <a:gd name="T11" fmla="*/ 338 h 338"/>
                <a:gd name="T12" fmla="*/ 323 w 566"/>
                <a:gd name="T13" fmla="*/ 0 h 3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6" h="338">
                  <a:moveTo>
                    <a:pt x="323" y="0"/>
                  </a:moveTo>
                  <a:cubicBezTo>
                    <a:pt x="229" y="285"/>
                    <a:pt x="229" y="285"/>
                    <a:pt x="229" y="285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79" y="0"/>
                    <a:pt x="36" y="17"/>
                    <a:pt x="0" y="44"/>
                  </a:cubicBezTo>
                  <a:cubicBezTo>
                    <a:pt x="77" y="105"/>
                    <a:pt x="124" y="212"/>
                    <a:pt x="136" y="338"/>
                  </a:cubicBezTo>
                  <a:cubicBezTo>
                    <a:pt x="566" y="338"/>
                    <a:pt x="566" y="338"/>
                    <a:pt x="566" y="338"/>
                  </a:cubicBezTo>
                  <a:cubicBezTo>
                    <a:pt x="566" y="151"/>
                    <a:pt x="480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36474F"/>
                </a:solidFill>
                <a:sym typeface="+mn-lt"/>
              </a:endParaRPr>
            </a:p>
          </p:txBody>
        </p:sp>
        <p:sp>
          <p:nvSpPr>
            <p:cNvPr id="21" name="Freeform 49"/>
            <p:cNvSpPr/>
            <p:nvPr/>
          </p:nvSpPr>
          <p:spPr bwMode="auto">
            <a:xfrm>
              <a:off x="-862415" y="1030592"/>
              <a:ext cx="169863" cy="357188"/>
            </a:xfrm>
            <a:custGeom>
              <a:gdLst>
                <a:gd name="T0" fmla="*/ 0 w 107"/>
                <a:gd name="T1" fmla="*/ 56 h 225"/>
                <a:gd name="T2" fmla="*/ 53 w 107"/>
                <a:gd name="T3" fmla="*/ 225 h 225"/>
                <a:gd name="T4" fmla="*/ 107 w 107"/>
                <a:gd name="T5" fmla="*/ 56 h 225"/>
                <a:gd name="T6" fmla="*/ 53 w 107"/>
                <a:gd name="T7" fmla="*/ 0 h 225"/>
                <a:gd name="T8" fmla="*/ 0 w 107"/>
                <a:gd name="T9" fmla="*/ 56 h 2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25">
                  <a:moveTo>
                    <a:pt x="0" y="56"/>
                  </a:moveTo>
                  <a:lnTo>
                    <a:pt x="53" y="225"/>
                  </a:lnTo>
                  <a:lnTo>
                    <a:pt x="107" y="56"/>
                  </a:lnTo>
                  <a:lnTo>
                    <a:pt x="53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36474F"/>
                </a:solidFill>
                <a:sym typeface="+mn-lt"/>
              </a:endParaRPr>
            </a:p>
          </p:txBody>
        </p:sp>
        <p:sp>
          <p:nvSpPr>
            <p:cNvPr id="22" name="Oval 50"/>
            <p:cNvSpPr>
              <a:spLocks noChangeArrowheads="1"/>
            </p:cNvSpPr>
            <p:nvPr/>
          </p:nvSpPr>
          <p:spPr bwMode="auto">
            <a:xfrm>
              <a:off x="-1965728" y="281292"/>
              <a:ext cx="614363" cy="7127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36474F"/>
                </a:solidFill>
                <a:sym typeface="+mn-lt"/>
              </a:endParaRPr>
            </a:p>
          </p:txBody>
        </p:sp>
        <p:sp>
          <p:nvSpPr>
            <p:cNvPr id="23" name="Freeform 51"/>
            <p:cNvSpPr/>
            <p:nvPr/>
          </p:nvSpPr>
          <p:spPr bwMode="auto">
            <a:xfrm>
              <a:off x="-2351490" y="1051230"/>
              <a:ext cx="1385888" cy="688975"/>
            </a:xfrm>
            <a:custGeom>
              <a:gdLst>
                <a:gd name="T0" fmla="*/ 532 w 828"/>
                <a:gd name="T1" fmla="*/ 0 h 412"/>
                <a:gd name="T2" fmla="*/ 411 w 828"/>
                <a:gd name="T3" fmla="*/ 347 h 412"/>
                <a:gd name="T4" fmla="*/ 296 w 828"/>
                <a:gd name="T5" fmla="*/ 0 h 412"/>
                <a:gd name="T6" fmla="*/ 138 w 828"/>
                <a:gd name="T7" fmla="*/ 53 h 412"/>
                <a:gd name="T8" fmla="*/ 3 w 828"/>
                <a:gd name="T9" fmla="*/ 346 h 412"/>
                <a:gd name="T10" fmla="*/ 0 w 828"/>
                <a:gd name="T11" fmla="*/ 412 h 412"/>
                <a:gd name="T12" fmla="*/ 828 w 828"/>
                <a:gd name="T13" fmla="*/ 412 h 412"/>
                <a:gd name="T14" fmla="*/ 532 w 828"/>
                <a:gd name="T15" fmla="*/ 0 h 4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6" h="412">
                  <a:moveTo>
                    <a:pt x="532" y="0"/>
                  </a:moveTo>
                  <a:cubicBezTo>
                    <a:pt x="411" y="347"/>
                    <a:pt x="411" y="347"/>
                    <a:pt x="411" y="347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34" y="0"/>
                    <a:pt x="181" y="19"/>
                    <a:pt x="138" y="53"/>
                  </a:cubicBezTo>
                  <a:cubicBezTo>
                    <a:pt x="61" y="114"/>
                    <a:pt x="15" y="221"/>
                    <a:pt x="3" y="346"/>
                  </a:cubicBezTo>
                  <a:cubicBezTo>
                    <a:pt x="1" y="368"/>
                    <a:pt x="0" y="389"/>
                    <a:pt x="0" y="412"/>
                  </a:cubicBezTo>
                  <a:cubicBezTo>
                    <a:pt x="828" y="412"/>
                    <a:pt x="828" y="412"/>
                    <a:pt x="828" y="412"/>
                  </a:cubicBezTo>
                  <a:cubicBezTo>
                    <a:pt x="828" y="184"/>
                    <a:pt x="723" y="0"/>
                    <a:pt x="532" y="0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36474F"/>
                </a:solidFill>
                <a:sym typeface="+mn-lt"/>
              </a:endParaRPr>
            </a:p>
          </p:txBody>
        </p:sp>
        <p:sp>
          <p:nvSpPr>
            <p:cNvPr id="24" name="Freeform 52"/>
            <p:cNvSpPr/>
            <p:nvPr/>
          </p:nvSpPr>
          <p:spPr bwMode="auto">
            <a:xfrm>
              <a:off x="-1762528" y="1048055"/>
              <a:ext cx="207963" cy="436563"/>
            </a:xfrm>
            <a:custGeom>
              <a:gdLst>
                <a:gd name="T0" fmla="*/ 0 w 131"/>
                <a:gd name="T1" fmla="*/ 68 h 275"/>
                <a:gd name="T2" fmla="*/ 66 w 131"/>
                <a:gd name="T3" fmla="*/ 275 h 275"/>
                <a:gd name="T4" fmla="*/ 131 w 131"/>
                <a:gd name="T5" fmla="*/ 68 h 275"/>
                <a:gd name="T6" fmla="*/ 66 w 131"/>
                <a:gd name="T7" fmla="*/ 0 h 275"/>
                <a:gd name="T8" fmla="*/ 0 w 131"/>
                <a:gd name="T9" fmla="*/ 68 h 2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75">
                  <a:moveTo>
                    <a:pt x="0" y="68"/>
                  </a:moveTo>
                  <a:lnTo>
                    <a:pt x="66" y="275"/>
                  </a:lnTo>
                  <a:lnTo>
                    <a:pt x="131" y="68"/>
                  </a:lnTo>
                  <a:lnTo>
                    <a:pt x="66" y="0"/>
                  </a:lnTo>
                  <a:lnTo>
                    <a:pt x="0" y="6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36474F"/>
                </a:solidFill>
                <a:sym typeface="+mn-lt"/>
              </a:endParaRPr>
            </a:p>
          </p:txBody>
        </p:sp>
        <p:sp>
          <p:nvSpPr>
            <p:cNvPr id="25" name="Freeform 53"/>
            <p:cNvSpPr/>
            <p:nvPr/>
          </p:nvSpPr>
          <p:spPr bwMode="auto">
            <a:xfrm>
              <a:off x="-1926040" y="-633108"/>
              <a:ext cx="522288" cy="750888"/>
            </a:xfrm>
            <a:custGeom>
              <a:gdLst>
                <a:gd name="T0" fmla="*/ 45 w 312"/>
                <a:gd name="T1" fmla="*/ 44 h 449"/>
                <a:gd name="T2" fmla="*/ 0 w 312"/>
                <a:gd name="T3" fmla="*/ 150 h 449"/>
                <a:gd name="T4" fmla="*/ 9 w 312"/>
                <a:gd name="T5" fmla="*/ 152 h 449"/>
                <a:gd name="T6" fmla="*/ 11 w 312"/>
                <a:gd name="T7" fmla="*/ 176 h 449"/>
                <a:gd name="T8" fmla="*/ 31 w 312"/>
                <a:gd name="T9" fmla="*/ 256 h 449"/>
                <a:gd name="T10" fmla="*/ 44 w 312"/>
                <a:gd name="T11" fmla="*/ 303 h 449"/>
                <a:gd name="T12" fmla="*/ 51 w 312"/>
                <a:gd name="T13" fmla="*/ 389 h 449"/>
                <a:gd name="T14" fmla="*/ 55 w 312"/>
                <a:gd name="T15" fmla="*/ 419 h 449"/>
                <a:gd name="T16" fmla="*/ 88 w 312"/>
                <a:gd name="T17" fmla="*/ 447 h 449"/>
                <a:gd name="T18" fmla="*/ 157 w 312"/>
                <a:gd name="T19" fmla="*/ 448 h 449"/>
                <a:gd name="T20" fmla="*/ 177 w 312"/>
                <a:gd name="T21" fmla="*/ 449 h 449"/>
                <a:gd name="T22" fmla="*/ 223 w 312"/>
                <a:gd name="T23" fmla="*/ 447 h 449"/>
                <a:gd name="T24" fmla="*/ 253 w 312"/>
                <a:gd name="T25" fmla="*/ 428 h 449"/>
                <a:gd name="T26" fmla="*/ 260 w 312"/>
                <a:gd name="T27" fmla="*/ 389 h 449"/>
                <a:gd name="T28" fmla="*/ 267 w 312"/>
                <a:gd name="T29" fmla="*/ 303 h 449"/>
                <a:gd name="T30" fmla="*/ 281 w 312"/>
                <a:gd name="T31" fmla="*/ 256 h 449"/>
                <a:gd name="T32" fmla="*/ 308 w 312"/>
                <a:gd name="T33" fmla="*/ 181 h 449"/>
                <a:gd name="T34" fmla="*/ 312 w 312"/>
                <a:gd name="T35" fmla="*/ 151 h 449"/>
                <a:gd name="T36" fmla="*/ 156 w 312"/>
                <a:gd name="T37" fmla="*/ 0 h 449"/>
                <a:gd name="T38" fmla="*/ 253 w 312"/>
                <a:gd name="T39" fmla="*/ 57 h 449"/>
                <a:gd name="T40" fmla="*/ 293 w 312"/>
                <a:gd name="T41" fmla="*/ 150 h 449"/>
                <a:gd name="T42" fmla="*/ 293 w 312"/>
                <a:gd name="T43" fmla="*/ 150 h 449"/>
                <a:gd name="T44" fmla="*/ 293 w 312"/>
                <a:gd name="T45" fmla="*/ 151 h 449"/>
                <a:gd name="T46" fmla="*/ 290 w 312"/>
                <a:gd name="T47" fmla="*/ 177 h 449"/>
                <a:gd name="T48" fmla="*/ 264 w 312"/>
                <a:gd name="T49" fmla="*/ 248 h 449"/>
                <a:gd name="T50" fmla="*/ 242 w 312"/>
                <a:gd name="T51" fmla="*/ 390 h 449"/>
                <a:gd name="T52" fmla="*/ 241 w 312"/>
                <a:gd name="T53" fmla="*/ 405 h 449"/>
                <a:gd name="T54" fmla="*/ 220 w 312"/>
                <a:gd name="T55" fmla="*/ 429 h 449"/>
                <a:gd name="T56" fmla="*/ 200 w 312"/>
                <a:gd name="T57" fmla="*/ 430 h 449"/>
                <a:gd name="T58" fmla="*/ 157 w 312"/>
                <a:gd name="T59" fmla="*/ 430 h 449"/>
                <a:gd name="T60" fmla="*/ 155 w 312"/>
                <a:gd name="T61" fmla="*/ 430 h 449"/>
                <a:gd name="T62" fmla="*/ 90 w 312"/>
                <a:gd name="T63" fmla="*/ 438 h 449"/>
                <a:gd name="T64" fmla="*/ 74 w 312"/>
                <a:gd name="T65" fmla="*/ 418 h 449"/>
                <a:gd name="T66" fmla="*/ 61 w 312"/>
                <a:gd name="T67" fmla="*/ 389 h 449"/>
                <a:gd name="T68" fmla="*/ 62 w 312"/>
                <a:gd name="T69" fmla="*/ 299 h 449"/>
                <a:gd name="T70" fmla="*/ 47 w 312"/>
                <a:gd name="T71" fmla="*/ 247 h 449"/>
                <a:gd name="T72" fmla="*/ 20 w 312"/>
                <a:gd name="T73" fmla="*/ 174 h 449"/>
                <a:gd name="T74" fmla="*/ 18 w 312"/>
                <a:gd name="T75" fmla="*/ 152 h 449"/>
                <a:gd name="T76" fmla="*/ 18 w 312"/>
                <a:gd name="T77" fmla="*/ 150 h 449"/>
                <a:gd name="T78" fmla="*/ 18 w 312"/>
                <a:gd name="T79" fmla="*/ 150 h 449"/>
                <a:gd name="T80" fmla="*/ 18 w 312"/>
                <a:gd name="T81" fmla="*/ 150 h 449"/>
                <a:gd name="T82" fmla="*/ 58 w 312"/>
                <a:gd name="T83" fmla="*/ 57 h 4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2" h="449">
                  <a:moveTo>
                    <a:pt x="156" y="9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13" y="0"/>
                    <a:pt x="74" y="16"/>
                    <a:pt x="45" y="44"/>
                  </a:cubicBezTo>
                  <a:cubicBezTo>
                    <a:pt x="17" y="71"/>
                    <a:pt x="0" y="108"/>
                    <a:pt x="0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1"/>
                    <a:pt x="0" y="151"/>
                    <a:pt x="0" y="152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1"/>
                    <a:pt x="1" y="169"/>
                    <a:pt x="2" y="177"/>
                  </a:cubicBezTo>
                  <a:cubicBezTo>
                    <a:pt x="11" y="176"/>
                    <a:pt x="11" y="176"/>
                    <a:pt x="11" y="176"/>
                  </a:cubicBezTo>
                  <a:cubicBezTo>
                    <a:pt x="2" y="177"/>
                    <a:pt x="2" y="177"/>
                    <a:pt x="2" y="177"/>
                  </a:cubicBezTo>
                  <a:cubicBezTo>
                    <a:pt x="4" y="187"/>
                    <a:pt x="7" y="199"/>
                    <a:pt x="12" y="212"/>
                  </a:cubicBezTo>
                  <a:cubicBezTo>
                    <a:pt x="16" y="226"/>
                    <a:pt x="23" y="240"/>
                    <a:pt x="31" y="256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0" y="255"/>
                    <a:pt x="30" y="255"/>
                    <a:pt x="30" y="255"/>
                  </a:cubicBezTo>
                  <a:cubicBezTo>
                    <a:pt x="34" y="265"/>
                    <a:pt x="40" y="282"/>
                    <a:pt x="44" y="303"/>
                  </a:cubicBezTo>
                  <a:cubicBezTo>
                    <a:pt x="49" y="324"/>
                    <a:pt x="52" y="348"/>
                    <a:pt x="52" y="370"/>
                  </a:cubicBezTo>
                  <a:cubicBezTo>
                    <a:pt x="52" y="376"/>
                    <a:pt x="52" y="383"/>
                    <a:pt x="52" y="388"/>
                  </a:cubicBezTo>
                  <a:cubicBezTo>
                    <a:pt x="51" y="389"/>
                    <a:pt x="51" y="389"/>
                    <a:pt x="51" y="389"/>
                  </a:cubicBezTo>
                  <a:cubicBezTo>
                    <a:pt x="51" y="389"/>
                    <a:pt x="51" y="389"/>
                    <a:pt x="51" y="389"/>
                  </a:cubicBezTo>
                  <a:cubicBezTo>
                    <a:pt x="51" y="395"/>
                    <a:pt x="52" y="401"/>
                    <a:pt x="52" y="407"/>
                  </a:cubicBezTo>
                  <a:cubicBezTo>
                    <a:pt x="53" y="411"/>
                    <a:pt x="53" y="415"/>
                    <a:pt x="55" y="419"/>
                  </a:cubicBezTo>
                  <a:cubicBezTo>
                    <a:pt x="57" y="426"/>
                    <a:pt x="60" y="432"/>
                    <a:pt x="66" y="437"/>
                  </a:cubicBezTo>
                  <a:cubicBezTo>
                    <a:pt x="71" y="441"/>
                    <a:pt x="79" y="445"/>
                    <a:pt x="88" y="447"/>
                  </a:cubicBezTo>
                  <a:cubicBezTo>
                    <a:pt x="88" y="447"/>
                    <a:pt x="88" y="447"/>
                    <a:pt x="88" y="447"/>
                  </a:cubicBezTo>
                  <a:cubicBezTo>
                    <a:pt x="89" y="447"/>
                    <a:pt x="89" y="447"/>
                    <a:pt x="89" y="447"/>
                  </a:cubicBezTo>
                  <a:cubicBezTo>
                    <a:pt x="101" y="448"/>
                    <a:pt x="118" y="449"/>
                    <a:pt x="132" y="449"/>
                  </a:cubicBezTo>
                  <a:cubicBezTo>
                    <a:pt x="146" y="449"/>
                    <a:pt x="157" y="448"/>
                    <a:pt x="157" y="448"/>
                  </a:cubicBezTo>
                  <a:cubicBezTo>
                    <a:pt x="157" y="439"/>
                    <a:pt x="157" y="439"/>
                    <a:pt x="157" y="439"/>
                  </a:cubicBezTo>
                  <a:cubicBezTo>
                    <a:pt x="157" y="448"/>
                    <a:pt x="157" y="448"/>
                    <a:pt x="157" y="448"/>
                  </a:cubicBezTo>
                  <a:cubicBezTo>
                    <a:pt x="157" y="448"/>
                    <a:pt x="165" y="449"/>
                    <a:pt x="177" y="449"/>
                  </a:cubicBezTo>
                  <a:cubicBezTo>
                    <a:pt x="184" y="449"/>
                    <a:pt x="192" y="448"/>
                    <a:pt x="201" y="448"/>
                  </a:cubicBezTo>
                  <a:cubicBezTo>
                    <a:pt x="209" y="448"/>
                    <a:pt x="217" y="448"/>
                    <a:pt x="223" y="447"/>
                  </a:cubicBezTo>
                  <a:cubicBezTo>
                    <a:pt x="223" y="447"/>
                    <a:pt x="223" y="447"/>
                    <a:pt x="223" y="447"/>
                  </a:cubicBezTo>
                  <a:cubicBezTo>
                    <a:pt x="224" y="447"/>
                    <a:pt x="224" y="447"/>
                    <a:pt x="224" y="447"/>
                  </a:cubicBezTo>
                  <a:cubicBezTo>
                    <a:pt x="231" y="445"/>
                    <a:pt x="238" y="443"/>
                    <a:pt x="243" y="439"/>
                  </a:cubicBezTo>
                  <a:cubicBezTo>
                    <a:pt x="247" y="436"/>
                    <a:pt x="250" y="432"/>
                    <a:pt x="253" y="428"/>
                  </a:cubicBezTo>
                  <a:cubicBezTo>
                    <a:pt x="256" y="422"/>
                    <a:pt x="258" y="416"/>
                    <a:pt x="259" y="409"/>
                  </a:cubicBezTo>
                  <a:cubicBezTo>
                    <a:pt x="260" y="403"/>
                    <a:pt x="260" y="396"/>
                    <a:pt x="260" y="389"/>
                  </a:cubicBezTo>
                  <a:cubicBezTo>
                    <a:pt x="260" y="389"/>
                    <a:pt x="260" y="389"/>
                    <a:pt x="260" y="389"/>
                  </a:cubicBezTo>
                  <a:cubicBezTo>
                    <a:pt x="260" y="388"/>
                    <a:pt x="260" y="388"/>
                    <a:pt x="260" y="388"/>
                  </a:cubicBezTo>
                  <a:cubicBezTo>
                    <a:pt x="260" y="383"/>
                    <a:pt x="259" y="376"/>
                    <a:pt x="259" y="370"/>
                  </a:cubicBezTo>
                  <a:cubicBezTo>
                    <a:pt x="259" y="348"/>
                    <a:pt x="263" y="324"/>
                    <a:pt x="267" y="303"/>
                  </a:cubicBezTo>
                  <a:cubicBezTo>
                    <a:pt x="272" y="282"/>
                    <a:pt x="277" y="265"/>
                    <a:pt x="281" y="255"/>
                  </a:cubicBezTo>
                  <a:cubicBezTo>
                    <a:pt x="273" y="251"/>
                    <a:pt x="273" y="251"/>
                    <a:pt x="273" y="251"/>
                  </a:cubicBezTo>
                  <a:cubicBezTo>
                    <a:pt x="281" y="256"/>
                    <a:pt x="281" y="256"/>
                    <a:pt x="281" y="256"/>
                  </a:cubicBezTo>
                  <a:cubicBezTo>
                    <a:pt x="296" y="227"/>
                    <a:pt x="305" y="200"/>
                    <a:pt x="309" y="180"/>
                  </a:cubicBezTo>
                  <a:cubicBezTo>
                    <a:pt x="299" y="179"/>
                    <a:pt x="299" y="179"/>
                    <a:pt x="299" y="179"/>
                  </a:cubicBezTo>
                  <a:cubicBezTo>
                    <a:pt x="308" y="181"/>
                    <a:pt x="308" y="181"/>
                    <a:pt x="308" y="181"/>
                  </a:cubicBezTo>
                  <a:cubicBezTo>
                    <a:pt x="311" y="171"/>
                    <a:pt x="312" y="161"/>
                    <a:pt x="312" y="151"/>
                  </a:cubicBezTo>
                  <a:cubicBezTo>
                    <a:pt x="303" y="151"/>
                    <a:pt x="303" y="151"/>
                    <a:pt x="303" y="151"/>
                  </a:cubicBezTo>
                  <a:cubicBezTo>
                    <a:pt x="312" y="151"/>
                    <a:pt x="312" y="151"/>
                    <a:pt x="312" y="151"/>
                  </a:cubicBezTo>
                  <a:cubicBezTo>
                    <a:pt x="312" y="150"/>
                    <a:pt x="312" y="150"/>
                    <a:pt x="312" y="150"/>
                  </a:cubicBezTo>
                  <a:cubicBezTo>
                    <a:pt x="312" y="108"/>
                    <a:pt x="294" y="71"/>
                    <a:pt x="266" y="44"/>
                  </a:cubicBezTo>
                  <a:cubicBezTo>
                    <a:pt x="238" y="16"/>
                    <a:pt x="199" y="0"/>
                    <a:pt x="156" y="0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94" y="18"/>
                    <a:pt x="228" y="33"/>
                    <a:pt x="253" y="57"/>
                  </a:cubicBezTo>
                  <a:cubicBezTo>
                    <a:pt x="278" y="81"/>
                    <a:pt x="293" y="114"/>
                    <a:pt x="293" y="150"/>
                  </a:cubicBezTo>
                  <a:cubicBezTo>
                    <a:pt x="294" y="150"/>
                    <a:pt x="294" y="150"/>
                    <a:pt x="294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4" y="150"/>
                    <a:pt x="294" y="150"/>
                    <a:pt x="294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1"/>
                    <a:pt x="293" y="151"/>
                    <a:pt x="293" y="151"/>
                  </a:cubicBezTo>
                  <a:cubicBezTo>
                    <a:pt x="293" y="151"/>
                    <a:pt x="293" y="151"/>
                    <a:pt x="293" y="151"/>
                  </a:cubicBezTo>
                  <a:cubicBezTo>
                    <a:pt x="293" y="160"/>
                    <a:pt x="292" y="168"/>
                    <a:pt x="291" y="177"/>
                  </a:cubicBezTo>
                  <a:cubicBezTo>
                    <a:pt x="290" y="177"/>
                    <a:pt x="290" y="177"/>
                    <a:pt x="290" y="177"/>
                  </a:cubicBezTo>
                  <a:cubicBezTo>
                    <a:pt x="290" y="177"/>
                    <a:pt x="290" y="177"/>
                    <a:pt x="290" y="177"/>
                  </a:cubicBezTo>
                  <a:cubicBezTo>
                    <a:pt x="287" y="195"/>
                    <a:pt x="279" y="220"/>
                    <a:pt x="265" y="247"/>
                  </a:cubicBezTo>
                  <a:cubicBezTo>
                    <a:pt x="265" y="248"/>
                    <a:pt x="265" y="248"/>
                    <a:pt x="265" y="248"/>
                  </a:cubicBezTo>
                  <a:cubicBezTo>
                    <a:pt x="264" y="248"/>
                    <a:pt x="264" y="248"/>
                    <a:pt x="264" y="248"/>
                  </a:cubicBezTo>
                  <a:cubicBezTo>
                    <a:pt x="260" y="259"/>
                    <a:pt x="254" y="277"/>
                    <a:pt x="249" y="299"/>
                  </a:cubicBezTo>
                  <a:cubicBezTo>
                    <a:pt x="245" y="321"/>
                    <a:pt x="241" y="346"/>
                    <a:pt x="241" y="370"/>
                  </a:cubicBezTo>
                  <a:cubicBezTo>
                    <a:pt x="241" y="377"/>
                    <a:pt x="241" y="384"/>
                    <a:pt x="242" y="390"/>
                  </a:cubicBezTo>
                  <a:cubicBezTo>
                    <a:pt x="251" y="389"/>
                    <a:pt x="251" y="389"/>
                    <a:pt x="251" y="389"/>
                  </a:cubicBezTo>
                  <a:cubicBezTo>
                    <a:pt x="242" y="389"/>
                    <a:pt x="242" y="389"/>
                    <a:pt x="242" y="389"/>
                  </a:cubicBezTo>
                  <a:cubicBezTo>
                    <a:pt x="242" y="395"/>
                    <a:pt x="242" y="400"/>
                    <a:pt x="241" y="405"/>
                  </a:cubicBezTo>
                  <a:cubicBezTo>
                    <a:pt x="241" y="408"/>
                    <a:pt x="240" y="411"/>
                    <a:pt x="239" y="414"/>
                  </a:cubicBezTo>
                  <a:cubicBezTo>
                    <a:pt x="238" y="418"/>
                    <a:pt x="236" y="421"/>
                    <a:pt x="233" y="423"/>
                  </a:cubicBezTo>
                  <a:cubicBezTo>
                    <a:pt x="230" y="426"/>
                    <a:pt x="227" y="428"/>
                    <a:pt x="220" y="429"/>
                  </a:cubicBezTo>
                  <a:cubicBezTo>
                    <a:pt x="222" y="438"/>
                    <a:pt x="222" y="438"/>
                    <a:pt x="222" y="438"/>
                  </a:cubicBezTo>
                  <a:cubicBezTo>
                    <a:pt x="221" y="429"/>
                    <a:pt x="221" y="429"/>
                    <a:pt x="221" y="429"/>
                  </a:cubicBezTo>
                  <a:cubicBezTo>
                    <a:pt x="216" y="429"/>
                    <a:pt x="208" y="430"/>
                    <a:pt x="200" y="430"/>
                  </a:cubicBezTo>
                  <a:cubicBezTo>
                    <a:pt x="192" y="430"/>
                    <a:pt x="184" y="430"/>
                    <a:pt x="177" y="430"/>
                  </a:cubicBezTo>
                  <a:cubicBezTo>
                    <a:pt x="171" y="430"/>
                    <a:pt x="166" y="430"/>
                    <a:pt x="163" y="430"/>
                  </a:cubicBezTo>
                  <a:cubicBezTo>
                    <a:pt x="159" y="430"/>
                    <a:pt x="157" y="430"/>
                    <a:pt x="157" y="430"/>
                  </a:cubicBezTo>
                  <a:cubicBezTo>
                    <a:pt x="157" y="430"/>
                    <a:pt x="157" y="430"/>
                    <a:pt x="157" y="430"/>
                  </a:cubicBezTo>
                  <a:cubicBezTo>
                    <a:pt x="157" y="430"/>
                    <a:pt x="157" y="430"/>
                    <a:pt x="157" y="430"/>
                  </a:cubicBezTo>
                  <a:cubicBezTo>
                    <a:pt x="157" y="430"/>
                    <a:pt x="156" y="430"/>
                    <a:pt x="155" y="430"/>
                  </a:cubicBezTo>
                  <a:cubicBezTo>
                    <a:pt x="151" y="430"/>
                    <a:pt x="143" y="430"/>
                    <a:pt x="132" y="430"/>
                  </a:cubicBezTo>
                  <a:cubicBezTo>
                    <a:pt x="119" y="430"/>
                    <a:pt x="102" y="430"/>
                    <a:pt x="91" y="429"/>
                  </a:cubicBezTo>
                  <a:cubicBezTo>
                    <a:pt x="90" y="438"/>
                    <a:pt x="90" y="438"/>
                    <a:pt x="90" y="438"/>
                  </a:cubicBezTo>
                  <a:cubicBezTo>
                    <a:pt x="92" y="429"/>
                    <a:pt x="92" y="429"/>
                    <a:pt x="92" y="429"/>
                  </a:cubicBezTo>
                  <a:cubicBezTo>
                    <a:pt x="86" y="427"/>
                    <a:pt x="82" y="425"/>
                    <a:pt x="79" y="423"/>
                  </a:cubicBezTo>
                  <a:cubicBezTo>
                    <a:pt x="77" y="422"/>
                    <a:pt x="75" y="420"/>
                    <a:pt x="74" y="418"/>
                  </a:cubicBezTo>
                  <a:cubicBezTo>
                    <a:pt x="72" y="415"/>
                    <a:pt x="71" y="411"/>
                    <a:pt x="71" y="406"/>
                  </a:cubicBezTo>
                  <a:cubicBezTo>
                    <a:pt x="70" y="401"/>
                    <a:pt x="70" y="396"/>
                    <a:pt x="70" y="389"/>
                  </a:cubicBezTo>
                  <a:cubicBezTo>
                    <a:pt x="61" y="389"/>
                    <a:pt x="61" y="389"/>
                    <a:pt x="61" y="389"/>
                  </a:cubicBezTo>
                  <a:cubicBezTo>
                    <a:pt x="70" y="390"/>
                    <a:pt x="70" y="390"/>
                    <a:pt x="70" y="390"/>
                  </a:cubicBezTo>
                  <a:cubicBezTo>
                    <a:pt x="70" y="384"/>
                    <a:pt x="71" y="377"/>
                    <a:pt x="71" y="370"/>
                  </a:cubicBezTo>
                  <a:cubicBezTo>
                    <a:pt x="71" y="346"/>
                    <a:pt x="67" y="321"/>
                    <a:pt x="62" y="299"/>
                  </a:cubicBezTo>
                  <a:cubicBezTo>
                    <a:pt x="58" y="277"/>
                    <a:pt x="52" y="259"/>
                    <a:pt x="47" y="248"/>
                  </a:cubicBezTo>
                  <a:cubicBezTo>
                    <a:pt x="47" y="248"/>
                    <a:pt x="47" y="248"/>
                    <a:pt x="47" y="248"/>
                  </a:cubicBezTo>
                  <a:cubicBezTo>
                    <a:pt x="47" y="247"/>
                    <a:pt x="47" y="247"/>
                    <a:pt x="47" y="247"/>
                  </a:cubicBezTo>
                  <a:cubicBezTo>
                    <a:pt x="39" y="233"/>
                    <a:pt x="33" y="219"/>
                    <a:pt x="29" y="206"/>
                  </a:cubicBezTo>
                  <a:cubicBezTo>
                    <a:pt x="24" y="194"/>
                    <a:pt x="22" y="183"/>
                    <a:pt x="20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19" y="167"/>
                    <a:pt x="18" y="160"/>
                    <a:pt x="18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1"/>
                    <a:pt x="18" y="151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14"/>
                    <a:pt x="33" y="81"/>
                    <a:pt x="58" y="57"/>
                  </a:cubicBezTo>
                  <a:cubicBezTo>
                    <a:pt x="83" y="33"/>
                    <a:pt x="117" y="18"/>
                    <a:pt x="156" y="18"/>
                  </a:cubicBezTo>
                  <a:lnTo>
                    <a:pt x="156" y="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36474F"/>
                </a:solidFill>
                <a:sym typeface="+mn-lt"/>
              </a:endParaRPr>
            </a:p>
          </p:txBody>
        </p:sp>
        <p:sp>
          <p:nvSpPr>
            <p:cNvPr id="26" name="Freeform 54"/>
            <p:cNvSpPr/>
            <p:nvPr/>
          </p:nvSpPr>
          <p:spPr bwMode="auto">
            <a:xfrm>
              <a:off x="-1791103" y="133654"/>
              <a:ext cx="250825" cy="41275"/>
            </a:xfrm>
            <a:custGeom>
              <a:gdLst>
                <a:gd name="T0" fmla="*/ 134 w 150"/>
                <a:gd name="T1" fmla="*/ 0 h 25"/>
                <a:gd name="T2" fmla="*/ 16 w 150"/>
                <a:gd name="T3" fmla="*/ 0 h 25"/>
                <a:gd name="T4" fmla="*/ 0 w 150"/>
                <a:gd name="T5" fmla="*/ 6 h 25"/>
                <a:gd name="T6" fmla="*/ 0 w 150"/>
                <a:gd name="T7" fmla="*/ 11 h 25"/>
                <a:gd name="T8" fmla="*/ 16 w 150"/>
                <a:gd name="T9" fmla="*/ 18 h 25"/>
                <a:gd name="T10" fmla="*/ 27 w 150"/>
                <a:gd name="T11" fmla="*/ 18 h 25"/>
                <a:gd name="T12" fmla="*/ 27 w 150"/>
                <a:gd name="T13" fmla="*/ 21 h 25"/>
                <a:gd name="T14" fmla="*/ 38 w 150"/>
                <a:gd name="T15" fmla="*/ 25 h 25"/>
                <a:gd name="T16" fmla="*/ 112 w 150"/>
                <a:gd name="T17" fmla="*/ 25 h 25"/>
                <a:gd name="T18" fmla="*/ 122 w 150"/>
                <a:gd name="T19" fmla="*/ 21 h 25"/>
                <a:gd name="T20" fmla="*/ 122 w 150"/>
                <a:gd name="T21" fmla="*/ 18 h 25"/>
                <a:gd name="T22" fmla="*/ 134 w 150"/>
                <a:gd name="T23" fmla="*/ 18 h 25"/>
                <a:gd name="T24" fmla="*/ 150 w 150"/>
                <a:gd name="T25" fmla="*/ 11 h 25"/>
                <a:gd name="T26" fmla="*/ 150 w 150"/>
                <a:gd name="T27" fmla="*/ 6 h 25"/>
                <a:gd name="T28" fmla="*/ 134 w 150"/>
                <a:gd name="T29" fmla="*/ 0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0" h="25">
                  <a:moveTo>
                    <a:pt x="1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3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5"/>
                    <a:pt x="7" y="18"/>
                    <a:pt x="16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3"/>
                    <a:pt x="32" y="25"/>
                    <a:pt x="38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8" y="25"/>
                    <a:pt x="122" y="23"/>
                    <a:pt x="122" y="21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43" y="18"/>
                    <a:pt x="150" y="15"/>
                    <a:pt x="150" y="11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0" y="3"/>
                    <a:pt x="143" y="0"/>
                    <a:pt x="1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36474F"/>
                </a:solidFill>
                <a:sym typeface="+mn-lt"/>
              </a:endParaRPr>
            </a:p>
          </p:txBody>
        </p:sp>
        <p:sp>
          <p:nvSpPr>
            <p:cNvPr id="27" name="Freeform 55"/>
            <p:cNvSpPr/>
            <p:nvPr/>
          </p:nvSpPr>
          <p:spPr bwMode="auto">
            <a:xfrm>
              <a:off x="-1708553" y="-521983"/>
              <a:ext cx="82550" cy="327025"/>
            </a:xfrm>
            <a:custGeom>
              <a:gdLst>
                <a:gd name="T0" fmla="*/ 32 w 49"/>
                <a:gd name="T1" fmla="*/ 195 h 196"/>
                <a:gd name="T2" fmla="*/ 49 w 49"/>
                <a:gd name="T3" fmla="*/ 4 h 196"/>
                <a:gd name="T4" fmla="*/ 40 w 49"/>
                <a:gd name="T5" fmla="*/ 0 h 196"/>
                <a:gd name="T6" fmla="*/ 6 w 49"/>
                <a:gd name="T7" fmla="*/ 6 h 196"/>
                <a:gd name="T8" fmla="*/ 0 w 49"/>
                <a:gd name="T9" fmla="*/ 18 h 196"/>
                <a:gd name="T10" fmla="*/ 18 w 49"/>
                <a:gd name="T11" fmla="*/ 192 h 196"/>
                <a:gd name="T12" fmla="*/ 32 w 49"/>
                <a:gd name="T13" fmla="*/ 195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96">
                  <a:moveTo>
                    <a:pt x="32" y="195"/>
                  </a:moveTo>
                  <a:cubicBezTo>
                    <a:pt x="38" y="127"/>
                    <a:pt x="49" y="15"/>
                    <a:pt x="49" y="4"/>
                  </a:cubicBezTo>
                  <a:cubicBezTo>
                    <a:pt x="48" y="2"/>
                    <a:pt x="43" y="0"/>
                    <a:pt x="40" y="0"/>
                  </a:cubicBezTo>
                  <a:cubicBezTo>
                    <a:pt x="34" y="0"/>
                    <a:pt x="13" y="4"/>
                    <a:pt x="6" y="6"/>
                  </a:cubicBezTo>
                  <a:cubicBezTo>
                    <a:pt x="3" y="8"/>
                    <a:pt x="0" y="14"/>
                    <a:pt x="0" y="18"/>
                  </a:cubicBezTo>
                  <a:cubicBezTo>
                    <a:pt x="2" y="37"/>
                    <a:pt x="12" y="130"/>
                    <a:pt x="18" y="192"/>
                  </a:cubicBezTo>
                  <a:cubicBezTo>
                    <a:pt x="19" y="194"/>
                    <a:pt x="31" y="196"/>
                    <a:pt x="32" y="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36474F"/>
                </a:solidFill>
                <a:sym typeface="+mn-lt"/>
              </a:endParaRPr>
            </a:p>
          </p:txBody>
        </p:sp>
        <p:sp>
          <p:nvSpPr>
            <p:cNvPr id="28" name="Freeform 56"/>
            <p:cNvSpPr/>
            <p:nvPr/>
          </p:nvSpPr>
          <p:spPr bwMode="auto">
            <a:xfrm>
              <a:off x="-1706965" y="-128283"/>
              <a:ext cx="84138" cy="84138"/>
            </a:xfrm>
            <a:custGeom>
              <a:gdLst>
                <a:gd name="T0" fmla="*/ 26 w 50"/>
                <a:gd name="T1" fmla="*/ 0 h 50"/>
                <a:gd name="T2" fmla="*/ 7 w 50"/>
                <a:gd name="T3" fmla="*/ 7 h 50"/>
                <a:gd name="T4" fmla="*/ 0 w 50"/>
                <a:gd name="T5" fmla="*/ 25 h 50"/>
                <a:gd name="T6" fmla="*/ 6 w 50"/>
                <a:gd name="T7" fmla="*/ 44 h 50"/>
                <a:gd name="T8" fmla="*/ 23 w 50"/>
                <a:gd name="T9" fmla="*/ 50 h 50"/>
                <a:gd name="T10" fmla="*/ 43 w 50"/>
                <a:gd name="T11" fmla="*/ 43 h 50"/>
                <a:gd name="T12" fmla="*/ 50 w 50"/>
                <a:gd name="T13" fmla="*/ 25 h 50"/>
                <a:gd name="T14" fmla="*/ 42 w 50"/>
                <a:gd name="T15" fmla="*/ 6 h 50"/>
                <a:gd name="T16" fmla="*/ 26 w 50"/>
                <a:gd name="T17" fmla="*/ 0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0">
                  <a:moveTo>
                    <a:pt x="26" y="0"/>
                  </a:moveTo>
                  <a:cubicBezTo>
                    <a:pt x="20" y="0"/>
                    <a:pt x="12" y="2"/>
                    <a:pt x="7" y="7"/>
                  </a:cubicBezTo>
                  <a:cubicBezTo>
                    <a:pt x="2" y="12"/>
                    <a:pt x="0" y="19"/>
                    <a:pt x="0" y="25"/>
                  </a:cubicBezTo>
                  <a:cubicBezTo>
                    <a:pt x="0" y="33"/>
                    <a:pt x="2" y="39"/>
                    <a:pt x="6" y="44"/>
                  </a:cubicBezTo>
                  <a:cubicBezTo>
                    <a:pt x="11" y="49"/>
                    <a:pt x="18" y="50"/>
                    <a:pt x="23" y="50"/>
                  </a:cubicBezTo>
                  <a:cubicBezTo>
                    <a:pt x="31" y="50"/>
                    <a:pt x="38" y="48"/>
                    <a:pt x="43" y="43"/>
                  </a:cubicBezTo>
                  <a:cubicBezTo>
                    <a:pt x="48" y="38"/>
                    <a:pt x="50" y="29"/>
                    <a:pt x="50" y="25"/>
                  </a:cubicBezTo>
                  <a:cubicBezTo>
                    <a:pt x="50" y="19"/>
                    <a:pt x="48" y="12"/>
                    <a:pt x="42" y="6"/>
                  </a:cubicBezTo>
                  <a:cubicBezTo>
                    <a:pt x="38" y="2"/>
                    <a:pt x="31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36474F"/>
                </a:solidFill>
                <a:sym typeface="+mn-lt"/>
              </a:endParaRPr>
            </a:p>
          </p:txBody>
        </p:sp>
        <p:sp>
          <p:nvSpPr>
            <p:cNvPr id="29" name="Freeform 57"/>
            <p:cNvSpPr/>
            <p:nvPr/>
          </p:nvSpPr>
          <p:spPr bwMode="auto">
            <a:xfrm>
              <a:off x="-1686328" y="-910921"/>
              <a:ext cx="42863" cy="160338"/>
            </a:xfrm>
            <a:custGeom>
              <a:gdLst>
                <a:gd name="T0" fmla="*/ 0 w 27"/>
                <a:gd name="T1" fmla="*/ 0 h 101"/>
                <a:gd name="T2" fmla="*/ 0 w 27"/>
                <a:gd name="T3" fmla="*/ 101 h 101"/>
                <a:gd name="T4" fmla="*/ 27 w 27"/>
                <a:gd name="T5" fmla="*/ 101 h 101"/>
                <a:gd name="T6" fmla="*/ 26 w 27"/>
                <a:gd name="T7" fmla="*/ 0 h 101"/>
                <a:gd name="T8" fmla="*/ 0 w 27"/>
                <a:gd name="T9" fmla="*/ 0 h 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0">
                  <a:moveTo>
                    <a:pt x="0" y="0"/>
                  </a:moveTo>
                  <a:lnTo>
                    <a:pt x="0" y="101"/>
                  </a:lnTo>
                  <a:lnTo>
                    <a:pt x="27" y="101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36474F"/>
                </a:solidFill>
                <a:sym typeface="+mn-lt"/>
              </a:endParaRPr>
            </a:p>
          </p:txBody>
        </p:sp>
        <p:sp>
          <p:nvSpPr>
            <p:cNvPr id="30" name="Freeform 58"/>
            <p:cNvSpPr/>
            <p:nvPr/>
          </p:nvSpPr>
          <p:spPr bwMode="auto">
            <a:xfrm>
              <a:off x="-1499003" y="-839483"/>
              <a:ext cx="123825" cy="160338"/>
            </a:xfrm>
            <a:custGeom>
              <a:gdLst>
                <a:gd name="T0" fmla="*/ 0 w 78"/>
                <a:gd name="T1" fmla="*/ 85 h 101"/>
                <a:gd name="T2" fmla="*/ 22 w 78"/>
                <a:gd name="T3" fmla="*/ 101 h 101"/>
                <a:gd name="T4" fmla="*/ 78 w 78"/>
                <a:gd name="T5" fmla="*/ 15 h 101"/>
                <a:gd name="T6" fmla="*/ 56 w 78"/>
                <a:gd name="T7" fmla="*/ 0 h 101"/>
                <a:gd name="T8" fmla="*/ 0 w 78"/>
                <a:gd name="T9" fmla="*/ 85 h 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00">
                  <a:moveTo>
                    <a:pt x="0" y="85"/>
                  </a:moveTo>
                  <a:lnTo>
                    <a:pt x="22" y="101"/>
                  </a:lnTo>
                  <a:lnTo>
                    <a:pt x="78" y="15"/>
                  </a:lnTo>
                  <a:lnTo>
                    <a:pt x="56" y="0"/>
                  </a:lnTo>
                  <a:lnTo>
                    <a:pt x="0" y="8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36474F"/>
                </a:solidFill>
                <a:sym typeface="+mn-lt"/>
              </a:endParaRPr>
            </a:p>
          </p:txBody>
        </p:sp>
        <p:sp>
          <p:nvSpPr>
            <p:cNvPr id="31" name="Freeform 59"/>
            <p:cNvSpPr/>
            <p:nvPr/>
          </p:nvSpPr>
          <p:spPr bwMode="auto">
            <a:xfrm>
              <a:off x="-1368828" y="-626758"/>
              <a:ext cx="163513" cy="103188"/>
            </a:xfrm>
            <a:custGeom>
              <a:gdLst>
                <a:gd name="T0" fmla="*/ 0 w 103"/>
                <a:gd name="T1" fmla="*/ 40 h 65"/>
                <a:gd name="T2" fmla="*/ 11 w 103"/>
                <a:gd name="T3" fmla="*/ 65 h 65"/>
                <a:gd name="T4" fmla="*/ 103 w 103"/>
                <a:gd name="T5" fmla="*/ 25 h 65"/>
                <a:gd name="T6" fmla="*/ 93 w 103"/>
                <a:gd name="T7" fmla="*/ 0 h 65"/>
                <a:gd name="T8" fmla="*/ 0 w 103"/>
                <a:gd name="T9" fmla="*/ 40 h 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65">
                  <a:moveTo>
                    <a:pt x="0" y="40"/>
                  </a:moveTo>
                  <a:lnTo>
                    <a:pt x="11" y="65"/>
                  </a:lnTo>
                  <a:lnTo>
                    <a:pt x="103" y="25"/>
                  </a:lnTo>
                  <a:lnTo>
                    <a:pt x="93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36474F"/>
                </a:solidFill>
                <a:sym typeface="+mn-lt"/>
              </a:endParaRPr>
            </a:p>
          </p:txBody>
        </p:sp>
        <p:sp>
          <p:nvSpPr>
            <p:cNvPr id="32" name="Freeform 60"/>
            <p:cNvSpPr/>
            <p:nvPr/>
          </p:nvSpPr>
          <p:spPr bwMode="auto">
            <a:xfrm>
              <a:off x="-1345015" y="-374346"/>
              <a:ext cx="165100" cy="71438"/>
            </a:xfrm>
            <a:custGeom>
              <a:gdLst>
                <a:gd name="T0" fmla="*/ 0 w 104"/>
                <a:gd name="T1" fmla="*/ 27 h 45"/>
                <a:gd name="T2" fmla="*/ 100 w 104"/>
                <a:gd name="T3" fmla="*/ 45 h 45"/>
                <a:gd name="T4" fmla="*/ 104 w 104"/>
                <a:gd name="T5" fmla="*/ 18 h 45"/>
                <a:gd name="T6" fmla="*/ 5 w 104"/>
                <a:gd name="T7" fmla="*/ 0 h 45"/>
                <a:gd name="T8" fmla="*/ 0 w 104"/>
                <a:gd name="T9" fmla="*/ 27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45">
                  <a:moveTo>
                    <a:pt x="0" y="27"/>
                  </a:moveTo>
                  <a:lnTo>
                    <a:pt x="100" y="45"/>
                  </a:lnTo>
                  <a:lnTo>
                    <a:pt x="104" y="18"/>
                  </a:lnTo>
                  <a:lnTo>
                    <a:pt x="5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36474F"/>
                </a:solidFill>
                <a:sym typeface="+mn-lt"/>
              </a:endParaRPr>
            </a:p>
          </p:txBody>
        </p:sp>
        <p:sp>
          <p:nvSpPr>
            <p:cNvPr id="33" name="Freeform 61"/>
            <p:cNvSpPr/>
            <p:nvPr/>
          </p:nvSpPr>
          <p:spPr bwMode="auto">
            <a:xfrm>
              <a:off x="-1960965" y="-839483"/>
              <a:ext cx="123825" cy="160338"/>
            </a:xfrm>
            <a:custGeom>
              <a:gdLst>
                <a:gd name="T0" fmla="*/ 0 w 78"/>
                <a:gd name="T1" fmla="*/ 15 h 101"/>
                <a:gd name="T2" fmla="*/ 56 w 78"/>
                <a:gd name="T3" fmla="*/ 101 h 101"/>
                <a:gd name="T4" fmla="*/ 78 w 78"/>
                <a:gd name="T5" fmla="*/ 85 h 101"/>
                <a:gd name="T6" fmla="*/ 22 w 78"/>
                <a:gd name="T7" fmla="*/ 0 h 101"/>
                <a:gd name="T8" fmla="*/ 0 w 78"/>
                <a:gd name="T9" fmla="*/ 15 h 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00">
                  <a:moveTo>
                    <a:pt x="0" y="15"/>
                  </a:moveTo>
                  <a:lnTo>
                    <a:pt x="56" y="101"/>
                  </a:lnTo>
                  <a:lnTo>
                    <a:pt x="78" y="85"/>
                  </a:lnTo>
                  <a:lnTo>
                    <a:pt x="22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36474F"/>
                </a:solidFill>
                <a:sym typeface="+mn-lt"/>
              </a:endParaRPr>
            </a:p>
          </p:txBody>
        </p:sp>
        <p:sp>
          <p:nvSpPr>
            <p:cNvPr id="34" name="Freeform 62"/>
            <p:cNvSpPr/>
            <p:nvPr/>
          </p:nvSpPr>
          <p:spPr bwMode="auto">
            <a:xfrm>
              <a:off x="-2132415" y="-626758"/>
              <a:ext cx="163513" cy="103188"/>
            </a:xfrm>
            <a:custGeom>
              <a:gdLst>
                <a:gd name="T0" fmla="*/ 0 w 103"/>
                <a:gd name="T1" fmla="*/ 25 h 65"/>
                <a:gd name="T2" fmla="*/ 93 w 103"/>
                <a:gd name="T3" fmla="*/ 65 h 65"/>
                <a:gd name="T4" fmla="*/ 103 w 103"/>
                <a:gd name="T5" fmla="*/ 40 h 65"/>
                <a:gd name="T6" fmla="*/ 11 w 103"/>
                <a:gd name="T7" fmla="*/ 0 h 65"/>
                <a:gd name="T8" fmla="*/ 0 w 103"/>
                <a:gd name="T9" fmla="*/ 25 h 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65">
                  <a:moveTo>
                    <a:pt x="0" y="25"/>
                  </a:moveTo>
                  <a:lnTo>
                    <a:pt x="93" y="65"/>
                  </a:lnTo>
                  <a:lnTo>
                    <a:pt x="103" y="40"/>
                  </a:lnTo>
                  <a:lnTo>
                    <a:pt x="11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36474F"/>
                </a:solidFill>
                <a:sym typeface="+mn-lt"/>
              </a:endParaRPr>
            </a:p>
          </p:txBody>
        </p:sp>
        <p:sp>
          <p:nvSpPr>
            <p:cNvPr id="35" name="Freeform 63"/>
            <p:cNvSpPr/>
            <p:nvPr/>
          </p:nvSpPr>
          <p:spPr bwMode="auto">
            <a:xfrm>
              <a:off x="-2157815" y="-374346"/>
              <a:ext cx="166688" cy="71438"/>
            </a:xfrm>
            <a:custGeom>
              <a:gdLst>
                <a:gd name="T0" fmla="*/ 0 w 105"/>
                <a:gd name="T1" fmla="*/ 18 h 45"/>
                <a:gd name="T2" fmla="*/ 4 w 105"/>
                <a:gd name="T3" fmla="*/ 45 h 45"/>
                <a:gd name="T4" fmla="*/ 105 w 105"/>
                <a:gd name="T5" fmla="*/ 27 h 45"/>
                <a:gd name="T6" fmla="*/ 99 w 105"/>
                <a:gd name="T7" fmla="*/ 0 h 45"/>
                <a:gd name="T8" fmla="*/ 0 w 105"/>
                <a:gd name="T9" fmla="*/ 18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5">
                  <a:moveTo>
                    <a:pt x="0" y="18"/>
                  </a:moveTo>
                  <a:lnTo>
                    <a:pt x="4" y="45"/>
                  </a:lnTo>
                  <a:lnTo>
                    <a:pt x="105" y="27"/>
                  </a:lnTo>
                  <a:lnTo>
                    <a:pt x="99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36474F"/>
                </a:solidFill>
                <a:sym typeface="+mn-lt"/>
              </a:endParaRPr>
            </a:p>
          </p:txBody>
        </p:sp>
        <p:sp>
          <p:nvSpPr>
            <p:cNvPr id="36" name="Oval 64"/>
            <p:cNvSpPr>
              <a:spLocks noChangeArrowheads="1"/>
            </p:cNvSpPr>
            <p:nvPr/>
          </p:nvSpPr>
          <p:spPr bwMode="auto">
            <a:xfrm>
              <a:off x="-2791228" y="401942"/>
              <a:ext cx="503238" cy="5857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36474F"/>
                </a:solidFill>
                <a:sym typeface="+mn-lt"/>
              </a:endParaRPr>
            </a:p>
          </p:txBody>
        </p:sp>
        <p:sp>
          <p:nvSpPr>
            <p:cNvPr id="37" name="Freeform 65"/>
            <p:cNvSpPr/>
            <p:nvPr/>
          </p:nvSpPr>
          <p:spPr bwMode="auto">
            <a:xfrm>
              <a:off x="-3107140" y="1032180"/>
              <a:ext cx="946150" cy="566738"/>
            </a:xfrm>
            <a:custGeom>
              <a:gdLst>
                <a:gd name="T0" fmla="*/ 337 w 565"/>
                <a:gd name="T1" fmla="*/ 285 h 338"/>
                <a:gd name="T2" fmla="*/ 242 w 565"/>
                <a:gd name="T3" fmla="*/ 0 h 338"/>
                <a:gd name="T4" fmla="*/ 0 w 565"/>
                <a:gd name="T5" fmla="*/ 338 h 338"/>
                <a:gd name="T6" fmla="*/ 430 w 565"/>
                <a:gd name="T7" fmla="*/ 338 h 338"/>
                <a:gd name="T8" fmla="*/ 565 w 565"/>
                <a:gd name="T9" fmla="*/ 44 h 338"/>
                <a:gd name="T10" fmla="*/ 436 w 565"/>
                <a:gd name="T11" fmla="*/ 0 h 338"/>
                <a:gd name="T12" fmla="*/ 337 w 565"/>
                <a:gd name="T13" fmla="*/ 285 h 3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338">
                  <a:moveTo>
                    <a:pt x="337" y="285"/>
                  </a:moveTo>
                  <a:cubicBezTo>
                    <a:pt x="242" y="0"/>
                    <a:pt x="242" y="0"/>
                    <a:pt x="242" y="0"/>
                  </a:cubicBezTo>
                  <a:cubicBezTo>
                    <a:pt x="86" y="0"/>
                    <a:pt x="0" y="151"/>
                    <a:pt x="0" y="338"/>
                  </a:cubicBezTo>
                  <a:cubicBezTo>
                    <a:pt x="430" y="338"/>
                    <a:pt x="430" y="338"/>
                    <a:pt x="430" y="338"/>
                  </a:cubicBezTo>
                  <a:cubicBezTo>
                    <a:pt x="442" y="212"/>
                    <a:pt x="488" y="105"/>
                    <a:pt x="565" y="44"/>
                  </a:cubicBezTo>
                  <a:cubicBezTo>
                    <a:pt x="530" y="17"/>
                    <a:pt x="487" y="0"/>
                    <a:pt x="436" y="0"/>
                  </a:cubicBezTo>
                  <a:lnTo>
                    <a:pt x="337" y="28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36474F"/>
                </a:solidFill>
                <a:sym typeface="+mn-lt"/>
              </a:endParaRPr>
            </a:p>
          </p:txBody>
        </p:sp>
        <p:sp>
          <p:nvSpPr>
            <p:cNvPr id="38" name="Freeform 66"/>
            <p:cNvSpPr/>
            <p:nvPr/>
          </p:nvSpPr>
          <p:spPr bwMode="auto">
            <a:xfrm>
              <a:off x="-2624540" y="1030592"/>
              <a:ext cx="169863" cy="357188"/>
            </a:xfrm>
            <a:custGeom>
              <a:gdLst>
                <a:gd name="T0" fmla="*/ 0 w 107"/>
                <a:gd name="T1" fmla="*/ 56 h 225"/>
                <a:gd name="T2" fmla="*/ 54 w 107"/>
                <a:gd name="T3" fmla="*/ 225 h 225"/>
                <a:gd name="T4" fmla="*/ 107 w 107"/>
                <a:gd name="T5" fmla="*/ 56 h 225"/>
                <a:gd name="T6" fmla="*/ 54 w 107"/>
                <a:gd name="T7" fmla="*/ 0 h 225"/>
                <a:gd name="T8" fmla="*/ 0 w 107"/>
                <a:gd name="T9" fmla="*/ 56 h 2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25">
                  <a:moveTo>
                    <a:pt x="0" y="56"/>
                  </a:moveTo>
                  <a:lnTo>
                    <a:pt x="54" y="225"/>
                  </a:lnTo>
                  <a:lnTo>
                    <a:pt x="107" y="56"/>
                  </a:lnTo>
                  <a:lnTo>
                    <a:pt x="54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36474F"/>
                </a:solidFill>
                <a:sym typeface="+mn-lt"/>
              </a:endParaRPr>
            </a:p>
          </p:txBody>
        </p:sp>
        <p:sp>
          <p:nvSpPr>
            <p:cNvPr id="39" name="Oval 67"/>
            <p:cNvSpPr>
              <a:spLocks noChangeArrowheads="1"/>
            </p:cNvSpPr>
            <p:nvPr/>
          </p:nvSpPr>
          <p:spPr bwMode="auto">
            <a:xfrm>
              <a:off x="-1030690" y="401942"/>
              <a:ext cx="504825" cy="5857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36474F"/>
                </a:solidFill>
                <a:sym typeface="+mn-lt"/>
              </a:endParaRPr>
            </a:p>
          </p:txBody>
        </p:sp>
        <p:sp>
          <p:nvSpPr>
            <p:cNvPr id="40" name="Freeform 68"/>
            <p:cNvSpPr/>
            <p:nvPr/>
          </p:nvSpPr>
          <p:spPr bwMode="auto">
            <a:xfrm>
              <a:off x="-1157690" y="1032180"/>
              <a:ext cx="947738" cy="566738"/>
            </a:xfrm>
            <a:custGeom>
              <a:gdLst>
                <a:gd name="T0" fmla="*/ 323 w 566"/>
                <a:gd name="T1" fmla="*/ 0 h 338"/>
                <a:gd name="T2" fmla="*/ 229 w 566"/>
                <a:gd name="T3" fmla="*/ 285 h 338"/>
                <a:gd name="T4" fmla="*/ 130 w 566"/>
                <a:gd name="T5" fmla="*/ 0 h 338"/>
                <a:gd name="T6" fmla="*/ 0 w 566"/>
                <a:gd name="T7" fmla="*/ 44 h 338"/>
                <a:gd name="T8" fmla="*/ 136 w 566"/>
                <a:gd name="T9" fmla="*/ 338 h 338"/>
                <a:gd name="T10" fmla="*/ 566 w 566"/>
                <a:gd name="T11" fmla="*/ 338 h 338"/>
                <a:gd name="T12" fmla="*/ 323 w 566"/>
                <a:gd name="T13" fmla="*/ 0 h 3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6" h="338">
                  <a:moveTo>
                    <a:pt x="323" y="0"/>
                  </a:moveTo>
                  <a:cubicBezTo>
                    <a:pt x="229" y="285"/>
                    <a:pt x="229" y="285"/>
                    <a:pt x="229" y="285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79" y="0"/>
                    <a:pt x="36" y="17"/>
                    <a:pt x="0" y="44"/>
                  </a:cubicBezTo>
                  <a:cubicBezTo>
                    <a:pt x="77" y="105"/>
                    <a:pt x="124" y="212"/>
                    <a:pt x="136" y="338"/>
                  </a:cubicBezTo>
                  <a:cubicBezTo>
                    <a:pt x="566" y="338"/>
                    <a:pt x="566" y="338"/>
                    <a:pt x="566" y="338"/>
                  </a:cubicBezTo>
                  <a:cubicBezTo>
                    <a:pt x="566" y="151"/>
                    <a:pt x="480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36474F"/>
                </a:solidFill>
                <a:sym typeface="+mn-lt"/>
              </a:endParaRPr>
            </a:p>
          </p:txBody>
        </p:sp>
        <p:sp>
          <p:nvSpPr>
            <p:cNvPr id="41" name="Freeform 69"/>
            <p:cNvSpPr/>
            <p:nvPr/>
          </p:nvSpPr>
          <p:spPr bwMode="auto">
            <a:xfrm>
              <a:off x="-862415" y="1030592"/>
              <a:ext cx="169863" cy="357188"/>
            </a:xfrm>
            <a:custGeom>
              <a:gdLst>
                <a:gd name="T0" fmla="*/ 0 w 107"/>
                <a:gd name="T1" fmla="*/ 56 h 225"/>
                <a:gd name="T2" fmla="*/ 53 w 107"/>
                <a:gd name="T3" fmla="*/ 225 h 225"/>
                <a:gd name="T4" fmla="*/ 107 w 107"/>
                <a:gd name="T5" fmla="*/ 56 h 225"/>
                <a:gd name="T6" fmla="*/ 53 w 107"/>
                <a:gd name="T7" fmla="*/ 0 h 225"/>
                <a:gd name="T8" fmla="*/ 0 w 107"/>
                <a:gd name="T9" fmla="*/ 56 h 2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225">
                  <a:moveTo>
                    <a:pt x="0" y="56"/>
                  </a:moveTo>
                  <a:lnTo>
                    <a:pt x="53" y="225"/>
                  </a:lnTo>
                  <a:lnTo>
                    <a:pt x="107" y="56"/>
                  </a:lnTo>
                  <a:lnTo>
                    <a:pt x="53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36474F"/>
                </a:solidFill>
                <a:sym typeface="+mn-lt"/>
              </a:endParaRPr>
            </a:p>
          </p:txBody>
        </p:sp>
        <p:sp>
          <p:nvSpPr>
            <p:cNvPr id="42" name="Oval 70"/>
            <p:cNvSpPr>
              <a:spLocks noChangeArrowheads="1"/>
            </p:cNvSpPr>
            <p:nvPr/>
          </p:nvSpPr>
          <p:spPr bwMode="auto">
            <a:xfrm>
              <a:off x="-1965728" y="281292"/>
              <a:ext cx="614363" cy="7127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36474F"/>
                </a:solidFill>
                <a:sym typeface="+mn-lt"/>
              </a:endParaRPr>
            </a:p>
          </p:txBody>
        </p:sp>
        <p:sp>
          <p:nvSpPr>
            <p:cNvPr id="43" name="Freeform 71"/>
            <p:cNvSpPr/>
            <p:nvPr/>
          </p:nvSpPr>
          <p:spPr bwMode="auto">
            <a:xfrm>
              <a:off x="-2351490" y="1051230"/>
              <a:ext cx="1385888" cy="688975"/>
            </a:xfrm>
            <a:custGeom>
              <a:gdLst>
                <a:gd name="T0" fmla="*/ 532 w 828"/>
                <a:gd name="T1" fmla="*/ 0 h 412"/>
                <a:gd name="T2" fmla="*/ 411 w 828"/>
                <a:gd name="T3" fmla="*/ 347 h 412"/>
                <a:gd name="T4" fmla="*/ 296 w 828"/>
                <a:gd name="T5" fmla="*/ 0 h 412"/>
                <a:gd name="T6" fmla="*/ 138 w 828"/>
                <a:gd name="T7" fmla="*/ 53 h 412"/>
                <a:gd name="T8" fmla="*/ 3 w 828"/>
                <a:gd name="T9" fmla="*/ 346 h 412"/>
                <a:gd name="T10" fmla="*/ 0 w 828"/>
                <a:gd name="T11" fmla="*/ 412 h 412"/>
                <a:gd name="T12" fmla="*/ 828 w 828"/>
                <a:gd name="T13" fmla="*/ 412 h 412"/>
                <a:gd name="T14" fmla="*/ 532 w 828"/>
                <a:gd name="T15" fmla="*/ 0 h 4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6" h="412">
                  <a:moveTo>
                    <a:pt x="532" y="0"/>
                  </a:moveTo>
                  <a:cubicBezTo>
                    <a:pt x="411" y="347"/>
                    <a:pt x="411" y="347"/>
                    <a:pt x="411" y="347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34" y="0"/>
                    <a:pt x="181" y="19"/>
                    <a:pt x="138" y="53"/>
                  </a:cubicBezTo>
                  <a:cubicBezTo>
                    <a:pt x="61" y="114"/>
                    <a:pt x="15" y="221"/>
                    <a:pt x="3" y="346"/>
                  </a:cubicBezTo>
                  <a:cubicBezTo>
                    <a:pt x="1" y="368"/>
                    <a:pt x="0" y="389"/>
                    <a:pt x="0" y="412"/>
                  </a:cubicBezTo>
                  <a:cubicBezTo>
                    <a:pt x="828" y="412"/>
                    <a:pt x="828" y="412"/>
                    <a:pt x="828" y="412"/>
                  </a:cubicBezTo>
                  <a:cubicBezTo>
                    <a:pt x="828" y="184"/>
                    <a:pt x="723" y="0"/>
                    <a:pt x="532" y="0"/>
                  </a:cubicBezTo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36474F"/>
                </a:solidFill>
                <a:sym typeface="+mn-lt"/>
              </a:endParaRPr>
            </a:p>
          </p:txBody>
        </p:sp>
        <p:sp>
          <p:nvSpPr>
            <p:cNvPr id="44" name="Freeform 72"/>
            <p:cNvSpPr/>
            <p:nvPr/>
          </p:nvSpPr>
          <p:spPr bwMode="auto">
            <a:xfrm>
              <a:off x="-1762528" y="1048055"/>
              <a:ext cx="207963" cy="436563"/>
            </a:xfrm>
            <a:custGeom>
              <a:gdLst>
                <a:gd name="T0" fmla="*/ 0 w 131"/>
                <a:gd name="T1" fmla="*/ 68 h 275"/>
                <a:gd name="T2" fmla="*/ 66 w 131"/>
                <a:gd name="T3" fmla="*/ 275 h 275"/>
                <a:gd name="T4" fmla="*/ 131 w 131"/>
                <a:gd name="T5" fmla="*/ 68 h 275"/>
                <a:gd name="T6" fmla="*/ 66 w 131"/>
                <a:gd name="T7" fmla="*/ 0 h 275"/>
                <a:gd name="T8" fmla="*/ 0 w 131"/>
                <a:gd name="T9" fmla="*/ 68 h 27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275">
                  <a:moveTo>
                    <a:pt x="0" y="68"/>
                  </a:moveTo>
                  <a:lnTo>
                    <a:pt x="66" y="275"/>
                  </a:lnTo>
                  <a:lnTo>
                    <a:pt x="131" y="68"/>
                  </a:lnTo>
                  <a:lnTo>
                    <a:pt x="66" y="0"/>
                  </a:lnTo>
                  <a:lnTo>
                    <a:pt x="0" y="6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36474F"/>
                </a:solidFill>
                <a:sym typeface="+mn-lt"/>
              </a:endParaRPr>
            </a:p>
          </p:txBody>
        </p:sp>
        <p:sp>
          <p:nvSpPr>
            <p:cNvPr id="45" name="Freeform 73"/>
            <p:cNvSpPr/>
            <p:nvPr/>
          </p:nvSpPr>
          <p:spPr bwMode="auto">
            <a:xfrm>
              <a:off x="-1926040" y="-633108"/>
              <a:ext cx="522288" cy="750888"/>
            </a:xfrm>
            <a:custGeom>
              <a:gdLst>
                <a:gd name="T0" fmla="*/ 45 w 312"/>
                <a:gd name="T1" fmla="*/ 44 h 449"/>
                <a:gd name="T2" fmla="*/ 0 w 312"/>
                <a:gd name="T3" fmla="*/ 150 h 449"/>
                <a:gd name="T4" fmla="*/ 9 w 312"/>
                <a:gd name="T5" fmla="*/ 152 h 449"/>
                <a:gd name="T6" fmla="*/ 11 w 312"/>
                <a:gd name="T7" fmla="*/ 176 h 449"/>
                <a:gd name="T8" fmla="*/ 31 w 312"/>
                <a:gd name="T9" fmla="*/ 256 h 449"/>
                <a:gd name="T10" fmla="*/ 44 w 312"/>
                <a:gd name="T11" fmla="*/ 303 h 449"/>
                <a:gd name="T12" fmla="*/ 51 w 312"/>
                <a:gd name="T13" fmla="*/ 389 h 449"/>
                <a:gd name="T14" fmla="*/ 55 w 312"/>
                <a:gd name="T15" fmla="*/ 419 h 449"/>
                <a:gd name="T16" fmla="*/ 88 w 312"/>
                <a:gd name="T17" fmla="*/ 447 h 449"/>
                <a:gd name="T18" fmla="*/ 157 w 312"/>
                <a:gd name="T19" fmla="*/ 448 h 449"/>
                <a:gd name="T20" fmla="*/ 177 w 312"/>
                <a:gd name="T21" fmla="*/ 449 h 449"/>
                <a:gd name="T22" fmla="*/ 223 w 312"/>
                <a:gd name="T23" fmla="*/ 447 h 449"/>
                <a:gd name="T24" fmla="*/ 253 w 312"/>
                <a:gd name="T25" fmla="*/ 428 h 449"/>
                <a:gd name="T26" fmla="*/ 260 w 312"/>
                <a:gd name="T27" fmla="*/ 389 h 449"/>
                <a:gd name="T28" fmla="*/ 267 w 312"/>
                <a:gd name="T29" fmla="*/ 303 h 449"/>
                <a:gd name="T30" fmla="*/ 281 w 312"/>
                <a:gd name="T31" fmla="*/ 256 h 449"/>
                <a:gd name="T32" fmla="*/ 308 w 312"/>
                <a:gd name="T33" fmla="*/ 181 h 449"/>
                <a:gd name="T34" fmla="*/ 312 w 312"/>
                <a:gd name="T35" fmla="*/ 151 h 449"/>
                <a:gd name="T36" fmla="*/ 156 w 312"/>
                <a:gd name="T37" fmla="*/ 0 h 449"/>
                <a:gd name="T38" fmla="*/ 253 w 312"/>
                <a:gd name="T39" fmla="*/ 57 h 449"/>
                <a:gd name="T40" fmla="*/ 293 w 312"/>
                <a:gd name="T41" fmla="*/ 150 h 449"/>
                <a:gd name="T42" fmla="*/ 293 w 312"/>
                <a:gd name="T43" fmla="*/ 150 h 449"/>
                <a:gd name="T44" fmla="*/ 293 w 312"/>
                <a:gd name="T45" fmla="*/ 151 h 449"/>
                <a:gd name="T46" fmla="*/ 290 w 312"/>
                <a:gd name="T47" fmla="*/ 177 h 449"/>
                <a:gd name="T48" fmla="*/ 264 w 312"/>
                <a:gd name="T49" fmla="*/ 248 h 449"/>
                <a:gd name="T50" fmla="*/ 242 w 312"/>
                <a:gd name="T51" fmla="*/ 390 h 449"/>
                <a:gd name="T52" fmla="*/ 241 w 312"/>
                <a:gd name="T53" fmla="*/ 405 h 449"/>
                <a:gd name="T54" fmla="*/ 220 w 312"/>
                <a:gd name="T55" fmla="*/ 429 h 449"/>
                <a:gd name="T56" fmla="*/ 200 w 312"/>
                <a:gd name="T57" fmla="*/ 430 h 449"/>
                <a:gd name="T58" fmla="*/ 157 w 312"/>
                <a:gd name="T59" fmla="*/ 430 h 449"/>
                <a:gd name="T60" fmla="*/ 155 w 312"/>
                <a:gd name="T61" fmla="*/ 430 h 449"/>
                <a:gd name="T62" fmla="*/ 90 w 312"/>
                <a:gd name="T63" fmla="*/ 438 h 449"/>
                <a:gd name="T64" fmla="*/ 74 w 312"/>
                <a:gd name="T65" fmla="*/ 418 h 449"/>
                <a:gd name="T66" fmla="*/ 61 w 312"/>
                <a:gd name="T67" fmla="*/ 389 h 449"/>
                <a:gd name="T68" fmla="*/ 62 w 312"/>
                <a:gd name="T69" fmla="*/ 299 h 449"/>
                <a:gd name="T70" fmla="*/ 47 w 312"/>
                <a:gd name="T71" fmla="*/ 247 h 449"/>
                <a:gd name="T72" fmla="*/ 20 w 312"/>
                <a:gd name="T73" fmla="*/ 174 h 449"/>
                <a:gd name="T74" fmla="*/ 18 w 312"/>
                <a:gd name="T75" fmla="*/ 152 h 449"/>
                <a:gd name="T76" fmla="*/ 18 w 312"/>
                <a:gd name="T77" fmla="*/ 150 h 449"/>
                <a:gd name="T78" fmla="*/ 18 w 312"/>
                <a:gd name="T79" fmla="*/ 150 h 449"/>
                <a:gd name="T80" fmla="*/ 18 w 312"/>
                <a:gd name="T81" fmla="*/ 150 h 449"/>
                <a:gd name="T82" fmla="*/ 58 w 312"/>
                <a:gd name="T83" fmla="*/ 57 h 4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2" h="449">
                  <a:moveTo>
                    <a:pt x="156" y="9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13" y="0"/>
                    <a:pt x="74" y="16"/>
                    <a:pt x="45" y="44"/>
                  </a:cubicBezTo>
                  <a:cubicBezTo>
                    <a:pt x="17" y="71"/>
                    <a:pt x="0" y="108"/>
                    <a:pt x="0" y="150"/>
                  </a:cubicBezTo>
                  <a:cubicBezTo>
                    <a:pt x="9" y="150"/>
                    <a:pt x="9" y="150"/>
                    <a:pt x="9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51"/>
                    <a:pt x="0" y="151"/>
                    <a:pt x="0" y="152"/>
                  </a:cubicBezTo>
                  <a:cubicBezTo>
                    <a:pt x="9" y="152"/>
                    <a:pt x="9" y="152"/>
                    <a:pt x="9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1"/>
                    <a:pt x="1" y="169"/>
                    <a:pt x="2" y="177"/>
                  </a:cubicBezTo>
                  <a:cubicBezTo>
                    <a:pt x="11" y="176"/>
                    <a:pt x="11" y="176"/>
                    <a:pt x="11" y="176"/>
                  </a:cubicBezTo>
                  <a:cubicBezTo>
                    <a:pt x="2" y="177"/>
                    <a:pt x="2" y="177"/>
                    <a:pt x="2" y="177"/>
                  </a:cubicBezTo>
                  <a:cubicBezTo>
                    <a:pt x="4" y="187"/>
                    <a:pt x="7" y="199"/>
                    <a:pt x="12" y="212"/>
                  </a:cubicBezTo>
                  <a:cubicBezTo>
                    <a:pt x="16" y="226"/>
                    <a:pt x="23" y="240"/>
                    <a:pt x="31" y="256"/>
                  </a:cubicBezTo>
                  <a:cubicBezTo>
                    <a:pt x="39" y="251"/>
                    <a:pt x="39" y="251"/>
                    <a:pt x="39" y="251"/>
                  </a:cubicBezTo>
                  <a:cubicBezTo>
                    <a:pt x="30" y="255"/>
                    <a:pt x="30" y="255"/>
                    <a:pt x="30" y="255"/>
                  </a:cubicBezTo>
                  <a:cubicBezTo>
                    <a:pt x="34" y="265"/>
                    <a:pt x="40" y="282"/>
                    <a:pt x="44" y="303"/>
                  </a:cubicBezTo>
                  <a:cubicBezTo>
                    <a:pt x="49" y="324"/>
                    <a:pt x="52" y="348"/>
                    <a:pt x="52" y="370"/>
                  </a:cubicBezTo>
                  <a:cubicBezTo>
                    <a:pt x="52" y="376"/>
                    <a:pt x="52" y="383"/>
                    <a:pt x="52" y="388"/>
                  </a:cubicBezTo>
                  <a:cubicBezTo>
                    <a:pt x="51" y="389"/>
                    <a:pt x="51" y="389"/>
                    <a:pt x="51" y="389"/>
                  </a:cubicBezTo>
                  <a:cubicBezTo>
                    <a:pt x="51" y="389"/>
                    <a:pt x="51" y="389"/>
                    <a:pt x="51" y="389"/>
                  </a:cubicBezTo>
                  <a:cubicBezTo>
                    <a:pt x="51" y="395"/>
                    <a:pt x="52" y="401"/>
                    <a:pt x="52" y="407"/>
                  </a:cubicBezTo>
                  <a:cubicBezTo>
                    <a:pt x="53" y="411"/>
                    <a:pt x="53" y="415"/>
                    <a:pt x="55" y="419"/>
                  </a:cubicBezTo>
                  <a:cubicBezTo>
                    <a:pt x="57" y="426"/>
                    <a:pt x="60" y="432"/>
                    <a:pt x="66" y="437"/>
                  </a:cubicBezTo>
                  <a:cubicBezTo>
                    <a:pt x="71" y="441"/>
                    <a:pt x="79" y="445"/>
                    <a:pt x="88" y="447"/>
                  </a:cubicBezTo>
                  <a:cubicBezTo>
                    <a:pt x="88" y="447"/>
                    <a:pt x="88" y="447"/>
                    <a:pt x="88" y="447"/>
                  </a:cubicBezTo>
                  <a:cubicBezTo>
                    <a:pt x="89" y="447"/>
                    <a:pt x="89" y="447"/>
                    <a:pt x="89" y="447"/>
                  </a:cubicBezTo>
                  <a:cubicBezTo>
                    <a:pt x="101" y="448"/>
                    <a:pt x="118" y="449"/>
                    <a:pt x="132" y="449"/>
                  </a:cubicBezTo>
                  <a:cubicBezTo>
                    <a:pt x="146" y="449"/>
                    <a:pt x="157" y="448"/>
                    <a:pt x="157" y="448"/>
                  </a:cubicBezTo>
                  <a:cubicBezTo>
                    <a:pt x="157" y="439"/>
                    <a:pt x="157" y="439"/>
                    <a:pt x="157" y="439"/>
                  </a:cubicBezTo>
                  <a:cubicBezTo>
                    <a:pt x="157" y="448"/>
                    <a:pt x="157" y="448"/>
                    <a:pt x="157" y="448"/>
                  </a:cubicBezTo>
                  <a:cubicBezTo>
                    <a:pt x="157" y="448"/>
                    <a:pt x="165" y="449"/>
                    <a:pt x="177" y="449"/>
                  </a:cubicBezTo>
                  <a:cubicBezTo>
                    <a:pt x="184" y="449"/>
                    <a:pt x="192" y="448"/>
                    <a:pt x="201" y="448"/>
                  </a:cubicBezTo>
                  <a:cubicBezTo>
                    <a:pt x="209" y="448"/>
                    <a:pt x="217" y="448"/>
                    <a:pt x="223" y="447"/>
                  </a:cubicBezTo>
                  <a:cubicBezTo>
                    <a:pt x="223" y="447"/>
                    <a:pt x="223" y="447"/>
                    <a:pt x="223" y="447"/>
                  </a:cubicBezTo>
                  <a:cubicBezTo>
                    <a:pt x="224" y="447"/>
                    <a:pt x="224" y="447"/>
                    <a:pt x="224" y="447"/>
                  </a:cubicBezTo>
                  <a:cubicBezTo>
                    <a:pt x="231" y="445"/>
                    <a:pt x="238" y="443"/>
                    <a:pt x="243" y="439"/>
                  </a:cubicBezTo>
                  <a:cubicBezTo>
                    <a:pt x="247" y="436"/>
                    <a:pt x="250" y="432"/>
                    <a:pt x="253" y="428"/>
                  </a:cubicBezTo>
                  <a:cubicBezTo>
                    <a:pt x="256" y="422"/>
                    <a:pt x="258" y="416"/>
                    <a:pt x="259" y="409"/>
                  </a:cubicBezTo>
                  <a:cubicBezTo>
                    <a:pt x="260" y="403"/>
                    <a:pt x="260" y="396"/>
                    <a:pt x="260" y="389"/>
                  </a:cubicBezTo>
                  <a:cubicBezTo>
                    <a:pt x="260" y="389"/>
                    <a:pt x="260" y="389"/>
                    <a:pt x="260" y="389"/>
                  </a:cubicBezTo>
                  <a:cubicBezTo>
                    <a:pt x="260" y="388"/>
                    <a:pt x="260" y="388"/>
                    <a:pt x="260" y="388"/>
                  </a:cubicBezTo>
                  <a:cubicBezTo>
                    <a:pt x="260" y="383"/>
                    <a:pt x="259" y="376"/>
                    <a:pt x="259" y="370"/>
                  </a:cubicBezTo>
                  <a:cubicBezTo>
                    <a:pt x="259" y="348"/>
                    <a:pt x="263" y="324"/>
                    <a:pt x="267" y="303"/>
                  </a:cubicBezTo>
                  <a:cubicBezTo>
                    <a:pt x="272" y="282"/>
                    <a:pt x="277" y="265"/>
                    <a:pt x="281" y="255"/>
                  </a:cubicBezTo>
                  <a:cubicBezTo>
                    <a:pt x="273" y="251"/>
                    <a:pt x="273" y="251"/>
                    <a:pt x="273" y="251"/>
                  </a:cubicBezTo>
                  <a:cubicBezTo>
                    <a:pt x="281" y="256"/>
                    <a:pt x="281" y="256"/>
                    <a:pt x="281" y="256"/>
                  </a:cubicBezTo>
                  <a:cubicBezTo>
                    <a:pt x="296" y="227"/>
                    <a:pt x="305" y="200"/>
                    <a:pt x="309" y="180"/>
                  </a:cubicBezTo>
                  <a:cubicBezTo>
                    <a:pt x="299" y="179"/>
                    <a:pt x="299" y="179"/>
                    <a:pt x="299" y="179"/>
                  </a:cubicBezTo>
                  <a:cubicBezTo>
                    <a:pt x="308" y="181"/>
                    <a:pt x="308" y="181"/>
                    <a:pt x="308" y="181"/>
                  </a:cubicBezTo>
                  <a:cubicBezTo>
                    <a:pt x="311" y="171"/>
                    <a:pt x="312" y="161"/>
                    <a:pt x="312" y="151"/>
                  </a:cubicBezTo>
                  <a:cubicBezTo>
                    <a:pt x="303" y="151"/>
                    <a:pt x="303" y="151"/>
                    <a:pt x="303" y="151"/>
                  </a:cubicBezTo>
                  <a:cubicBezTo>
                    <a:pt x="312" y="151"/>
                    <a:pt x="312" y="151"/>
                    <a:pt x="312" y="151"/>
                  </a:cubicBezTo>
                  <a:cubicBezTo>
                    <a:pt x="312" y="150"/>
                    <a:pt x="312" y="150"/>
                    <a:pt x="312" y="150"/>
                  </a:cubicBezTo>
                  <a:cubicBezTo>
                    <a:pt x="312" y="108"/>
                    <a:pt x="294" y="71"/>
                    <a:pt x="266" y="44"/>
                  </a:cubicBezTo>
                  <a:cubicBezTo>
                    <a:pt x="238" y="16"/>
                    <a:pt x="199" y="0"/>
                    <a:pt x="156" y="0"/>
                  </a:cubicBezTo>
                  <a:cubicBezTo>
                    <a:pt x="156" y="9"/>
                    <a:pt x="156" y="9"/>
                    <a:pt x="156" y="9"/>
                  </a:cubicBezTo>
                  <a:cubicBezTo>
                    <a:pt x="156" y="18"/>
                    <a:pt x="156" y="18"/>
                    <a:pt x="156" y="18"/>
                  </a:cubicBezTo>
                  <a:cubicBezTo>
                    <a:pt x="194" y="18"/>
                    <a:pt x="228" y="33"/>
                    <a:pt x="253" y="57"/>
                  </a:cubicBezTo>
                  <a:cubicBezTo>
                    <a:pt x="278" y="81"/>
                    <a:pt x="293" y="114"/>
                    <a:pt x="293" y="150"/>
                  </a:cubicBezTo>
                  <a:cubicBezTo>
                    <a:pt x="294" y="150"/>
                    <a:pt x="294" y="150"/>
                    <a:pt x="294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4" y="150"/>
                    <a:pt x="294" y="150"/>
                    <a:pt x="294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0"/>
                    <a:pt x="293" y="150"/>
                    <a:pt x="293" y="150"/>
                  </a:cubicBezTo>
                  <a:cubicBezTo>
                    <a:pt x="293" y="151"/>
                    <a:pt x="293" y="151"/>
                    <a:pt x="293" y="151"/>
                  </a:cubicBezTo>
                  <a:cubicBezTo>
                    <a:pt x="293" y="151"/>
                    <a:pt x="293" y="151"/>
                    <a:pt x="293" y="151"/>
                  </a:cubicBezTo>
                  <a:cubicBezTo>
                    <a:pt x="293" y="160"/>
                    <a:pt x="292" y="168"/>
                    <a:pt x="291" y="177"/>
                  </a:cubicBezTo>
                  <a:cubicBezTo>
                    <a:pt x="290" y="177"/>
                    <a:pt x="290" y="177"/>
                    <a:pt x="290" y="177"/>
                  </a:cubicBezTo>
                  <a:cubicBezTo>
                    <a:pt x="290" y="177"/>
                    <a:pt x="290" y="177"/>
                    <a:pt x="290" y="177"/>
                  </a:cubicBezTo>
                  <a:cubicBezTo>
                    <a:pt x="287" y="195"/>
                    <a:pt x="279" y="220"/>
                    <a:pt x="265" y="247"/>
                  </a:cubicBezTo>
                  <a:cubicBezTo>
                    <a:pt x="265" y="248"/>
                    <a:pt x="265" y="248"/>
                    <a:pt x="265" y="248"/>
                  </a:cubicBezTo>
                  <a:cubicBezTo>
                    <a:pt x="264" y="248"/>
                    <a:pt x="264" y="248"/>
                    <a:pt x="264" y="248"/>
                  </a:cubicBezTo>
                  <a:cubicBezTo>
                    <a:pt x="260" y="259"/>
                    <a:pt x="254" y="277"/>
                    <a:pt x="249" y="299"/>
                  </a:cubicBezTo>
                  <a:cubicBezTo>
                    <a:pt x="245" y="321"/>
                    <a:pt x="241" y="346"/>
                    <a:pt x="241" y="370"/>
                  </a:cubicBezTo>
                  <a:cubicBezTo>
                    <a:pt x="241" y="377"/>
                    <a:pt x="241" y="384"/>
                    <a:pt x="242" y="390"/>
                  </a:cubicBezTo>
                  <a:cubicBezTo>
                    <a:pt x="251" y="389"/>
                    <a:pt x="251" y="389"/>
                    <a:pt x="251" y="389"/>
                  </a:cubicBezTo>
                  <a:cubicBezTo>
                    <a:pt x="242" y="389"/>
                    <a:pt x="242" y="389"/>
                    <a:pt x="242" y="389"/>
                  </a:cubicBezTo>
                  <a:cubicBezTo>
                    <a:pt x="242" y="395"/>
                    <a:pt x="242" y="400"/>
                    <a:pt x="241" y="405"/>
                  </a:cubicBezTo>
                  <a:cubicBezTo>
                    <a:pt x="241" y="408"/>
                    <a:pt x="240" y="411"/>
                    <a:pt x="239" y="414"/>
                  </a:cubicBezTo>
                  <a:cubicBezTo>
                    <a:pt x="238" y="418"/>
                    <a:pt x="236" y="421"/>
                    <a:pt x="233" y="423"/>
                  </a:cubicBezTo>
                  <a:cubicBezTo>
                    <a:pt x="230" y="426"/>
                    <a:pt x="227" y="428"/>
                    <a:pt x="220" y="429"/>
                  </a:cubicBezTo>
                  <a:cubicBezTo>
                    <a:pt x="222" y="438"/>
                    <a:pt x="222" y="438"/>
                    <a:pt x="222" y="438"/>
                  </a:cubicBezTo>
                  <a:cubicBezTo>
                    <a:pt x="221" y="429"/>
                    <a:pt x="221" y="429"/>
                    <a:pt x="221" y="429"/>
                  </a:cubicBezTo>
                  <a:cubicBezTo>
                    <a:pt x="216" y="429"/>
                    <a:pt x="208" y="430"/>
                    <a:pt x="200" y="430"/>
                  </a:cubicBezTo>
                  <a:cubicBezTo>
                    <a:pt x="192" y="430"/>
                    <a:pt x="184" y="430"/>
                    <a:pt x="177" y="430"/>
                  </a:cubicBezTo>
                  <a:cubicBezTo>
                    <a:pt x="171" y="430"/>
                    <a:pt x="166" y="430"/>
                    <a:pt x="163" y="430"/>
                  </a:cubicBezTo>
                  <a:cubicBezTo>
                    <a:pt x="159" y="430"/>
                    <a:pt x="157" y="430"/>
                    <a:pt x="157" y="430"/>
                  </a:cubicBezTo>
                  <a:cubicBezTo>
                    <a:pt x="157" y="430"/>
                    <a:pt x="157" y="430"/>
                    <a:pt x="157" y="430"/>
                  </a:cubicBezTo>
                  <a:cubicBezTo>
                    <a:pt x="157" y="430"/>
                    <a:pt x="157" y="430"/>
                    <a:pt x="157" y="430"/>
                  </a:cubicBezTo>
                  <a:cubicBezTo>
                    <a:pt x="157" y="430"/>
                    <a:pt x="156" y="430"/>
                    <a:pt x="155" y="430"/>
                  </a:cubicBezTo>
                  <a:cubicBezTo>
                    <a:pt x="151" y="430"/>
                    <a:pt x="143" y="430"/>
                    <a:pt x="132" y="430"/>
                  </a:cubicBezTo>
                  <a:cubicBezTo>
                    <a:pt x="119" y="430"/>
                    <a:pt x="102" y="430"/>
                    <a:pt x="91" y="429"/>
                  </a:cubicBezTo>
                  <a:cubicBezTo>
                    <a:pt x="90" y="438"/>
                    <a:pt x="90" y="438"/>
                    <a:pt x="90" y="438"/>
                  </a:cubicBezTo>
                  <a:cubicBezTo>
                    <a:pt x="92" y="429"/>
                    <a:pt x="92" y="429"/>
                    <a:pt x="92" y="429"/>
                  </a:cubicBezTo>
                  <a:cubicBezTo>
                    <a:pt x="86" y="427"/>
                    <a:pt x="82" y="425"/>
                    <a:pt x="79" y="423"/>
                  </a:cubicBezTo>
                  <a:cubicBezTo>
                    <a:pt x="77" y="422"/>
                    <a:pt x="75" y="420"/>
                    <a:pt x="74" y="418"/>
                  </a:cubicBezTo>
                  <a:cubicBezTo>
                    <a:pt x="72" y="415"/>
                    <a:pt x="71" y="411"/>
                    <a:pt x="71" y="406"/>
                  </a:cubicBezTo>
                  <a:cubicBezTo>
                    <a:pt x="70" y="401"/>
                    <a:pt x="70" y="396"/>
                    <a:pt x="70" y="389"/>
                  </a:cubicBezTo>
                  <a:cubicBezTo>
                    <a:pt x="61" y="389"/>
                    <a:pt x="61" y="389"/>
                    <a:pt x="61" y="389"/>
                  </a:cubicBezTo>
                  <a:cubicBezTo>
                    <a:pt x="70" y="390"/>
                    <a:pt x="70" y="390"/>
                    <a:pt x="70" y="390"/>
                  </a:cubicBezTo>
                  <a:cubicBezTo>
                    <a:pt x="70" y="384"/>
                    <a:pt x="71" y="377"/>
                    <a:pt x="71" y="370"/>
                  </a:cubicBezTo>
                  <a:cubicBezTo>
                    <a:pt x="71" y="346"/>
                    <a:pt x="67" y="321"/>
                    <a:pt x="62" y="299"/>
                  </a:cubicBezTo>
                  <a:cubicBezTo>
                    <a:pt x="58" y="277"/>
                    <a:pt x="52" y="259"/>
                    <a:pt x="47" y="248"/>
                  </a:cubicBezTo>
                  <a:cubicBezTo>
                    <a:pt x="47" y="248"/>
                    <a:pt x="47" y="248"/>
                    <a:pt x="47" y="248"/>
                  </a:cubicBezTo>
                  <a:cubicBezTo>
                    <a:pt x="47" y="247"/>
                    <a:pt x="47" y="247"/>
                    <a:pt x="47" y="247"/>
                  </a:cubicBezTo>
                  <a:cubicBezTo>
                    <a:pt x="39" y="233"/>
                    <a:pt x="33" y="219"/>
                    <a:pt x="29" y="206"/>
                  </a:cubicBezTo>
                  <a:cubicBezTo>
                    <a:pt x="24" y="194"/>
                    <a:pt x="22" y="183"/>
                    <a:pt x="20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20" y="174"/>
                    <a:pt x="20" y="174"/>
                    <a:pt x="20" y="174"/>
                  </a:cubicBezTo>
                  <a:cubicBezTo>
                    <a:pt x="19" y="167"/>
                    <a:pt x="18" y="160"/>
                    <a:pt x="18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1"/>
                    <a:pt x="18" y="151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8" y="114"/>
                    <a:pt x="33" y="81"/>
                    <a:pt x="58" y="57"/>
                  </a:cubicBezTo>
                  <a:cubicBezTo>
                    <a:pt x="83" y="33"/>
                    <a:pt x="117" y="18"/>
                    <a:pt x="156" y="18"/>
                  </a:cubicBezTo>
                  <a:lnTo>
                    <a:pt x="156" y="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36474F"/>
                </a:solidFill>
                <a:sym typeface="+mn-lt"/>
              </a:endParaRPr>
            </a:p>
          </p:txBody>
        </p:sp>
        <p:sp>
          <p:nvSpPr>
            <p:cNvPr id="46" name="Freeform 74"/>
            <p:cNvSpPr/>
            <p:nvPr/>
          </p:nvSpPr>
          <p:spPr bwMode="auto">
            <a:xfrm>
              <a:off x="-1791103" y="133654"/>
              <a:ext cx="250825" cy="41275"/>
            </a:xfrm>
            <a:custGeom>
              <a:gdLst>
                <a:gd name="T0" fmla="*/ 134 w 150"/>
                <a:gd name="T1" fmla="*/ 0 h 25"/>
                <a:gd name="T2" fmla="*/ 16 w 150"/>
                <a:gd name="T3" fmla="*/ 0 h 25"/>
                <a:gd name="T4" fmla="*/ 0 w 150"/>
                <a:gd name="T5" fmla="*/ 6 h 25"/>
                <a:gd name="T6" fmla="*/ 0 w 150"/>
                <a:gd name="T7" fmla="*/ 11 h 25"/>
                <a:gd name="T8" fmla="*/ 16 w 150"/>
                <a:gd name="T9" fmla="*/ 18 h 25"/>
                <a:gd name="T10" fmla="*/ 27 w 150"/>
                <a:gd name="T11" fmla="*/ 18 h 25"/>
                <a:gd name="T12" fmla="*/ 27 w 150"/>
                <a:gd name="T13" fmla="*/ 21 h 25"/>
                <a:gd name="T14" fmla="*/ 38 w 150"/>
                <a:gd name="T15" fmla="*/ 25 h 25"/>
                <a:gd name="T16" fmla="*/ 112 w 150"/>
                <a:gd name="T17" fmla="*/ 25 h 25"/>
                <a:gd name="T18" fmla="*/ 122 w 150"/>
                <a:gd name="T19" fmla="*/ 21 h 25"/>
                <a:gd name="T20" fmla="*/ 122 w 150"/>
                <a:gd name="T21" fmla="*/ 18 h 25"/>
                <a:gd name="T22" fmla="*/ 134 w 150"/>
                <a:gd name="T23" fmla="*/ 18 h 25"/>
                <a:gd name="T24" fmla="*/ 150 w 150"/>
                <a:gd name="T25" fmla="*/ 11 h 25"/>
                <a:gd name="T26" fmla="*/ 150 w 150"/>
                <a:gd name="T27" fmla="*/ 6 h 25"/>
                <a:gd name="T28" fmla="*/ 134 w 150"/>
                <a:gd name="T29" fmla="*/ 0 h 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0" h="25">
                  <a:moveTo>
                    <a:pt x="13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3"/>
                    <a:pt x="0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5"/>
                    <a:pt x="7" y="18"/>
                    <a:pt x="16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3"/>
                    <a:pt x="32" y="25"/>
                    <a:pt x="38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18" y="25"/>
                    <a:pt x="122" y="23"/>
                    <a:pt x="122" y="21"/>
                  </a:cubicBezTo>
                  <a:cubicBezTo>
                    <a:pt x="122" y="18"/>
                    <a:pt x="122" y="18"/>
                    <a:pt x="122" y="18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43" y="18"/>
                    <a:pt x="150" y="15"/>
                    <a:pt x="150" y="11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0" y="3"/>
                    <a:pt x="143" y="0"/>
                    <a:pt x="1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36474F"/>
                </a:solidFill>
                <a:sym typeface="+mn-lt"/>
              </a:endParaRPr>
            </a:p>
          </p:txBody>
        </p:sp>
        <p:sp>
          <p:nvSpPr>
            <p:cNvPr id="47" name="Freeform 75"/>
            <p:cNvSpPr/>
            <p:nvPr/>
          </p:nvSpPr>
          <p:spPr bwMode="auto">
            <a:xfrm>
              <a:off x="-1708553" y="-521983"/>
              <a:ext cx="82550" cy="327025"/>
            </a:xfrm>
            <a:custGeom>
              <a:gdLst>
                <a:gd name="T0" fmla="*/ 32 w 49"/>
                <a:gd name="T1" fmla="*/ 195 h 196"/>
                <a:gd name="T2" fmla="*/ 49 w 49"/>
                <a:gd name="T3" fmla="*/ 4 h 196"/>
                <a:gd name="T4" fmla="*/ 40 w 49"/>
                <a:gd name="T5" fmla="*/ 0 h 196"/>
                <a:gd name="T6" fmla="*/ 6 w 49"/>
                <a:gd name="T7" fmla="*/ 6 h 196"/>
                <a:gd name="T8" fmla="*/ 0 w 49"/>
                <a:gd name="T9" fmla="*/ 18 h 196"/>
                <a:gd name="T10" fmla="*/ 18 w 49"/>
                <a:gd name="T11" fmla="*/ 192 h 196"/>
                <a:gd name="T12" fmla="*/ 32 w 49"/>
                <a:gd name="T13" fmla="*/ 195 h 1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196">
                  <a:moveTo>
                    <a:pt x="32" y="195"/>
                  </a:moveTo>
                  <a:cubicBezTo>
                    <a:pt x="38" y="127"/>
                    <a:pt x="49" y="15"/>
                    <a:pt x="49" y="4"/>
                  </a:cubicBezTo>
                  <a:cubicBezTo>
                    <a:pt x="48" y="2"/>
                    <a:pt x="43" y="0"/>
                    <a:pt x="40" y="0"/>
                  </a:cubicBezTo>
                  <a:cubicBezTo>
                    <a:pt x="34" y="0"/>
                    <a:pt x="13" y="4"/>
                    <a:pt x="6" y="6"/>
                  </a:cubicBezTo>
                  <a:cubicBezTo>
                    <a:pt x="3" y="8"/>
                    <a:pt x="0" y="14"/>
                    <a:pt x="0" y="18"/>
                  </a:cubicBezTo>
                  <a:cubicBezTo>
                    <a:pt x="2" y="37"/>
                    <a:pt x="12" y="130"/>
                    <a:pt x="18" y="192"/>
                  </a:cubicBezTo>
                  <a:cubicBezTo>
                    <a:pt x="19" y="194"/>
                    <a:pt x="31" y="196"/>
                    <a:pt x="32" y="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36474F"/>
                </a:solidFill>
                <a:sym typeface="+mn-lt"/>
              </a:endParaRPr>
            </a:p>
          </p:txBody>
        </p:sp>
        <p:sp>
          <p:nvSpPr>
            <p:cNvPr id="48" name="Freeform 76"/>
            <p:cNvSpPr/>
            <p:nvPr/>
          </p:nvSpPr>
          <p:spPr bwMode="auto">
            <a:xfrm>
              <a:off x="-1706965" y="-128283"/>
              <a:ext cx="84138" cy="84138"/>
            </a:xfrm>
            <a:custGeom>
              <a:gdLst>
                <a:gd name="T0" fmla="*/ 26 w 50"/>
                <a:gd name="T1" fmla="*/ 0 h 50"/>
                <a:gd name="T2" fmla="*/ 7 w 50"/>
                <a:gd name="T3" fmla="*/ 7 h 50"/>
                <a:gd name="T4" fmla="*/ 0 w 50"/>
                <a:gd name="T5" fmla="*/ 25 h 50"/>
                <a:gd name="T6" fmla="*/ 6 w 50"/>
                <a:gd name="T7" fmla="*/ 44 h 50"/>
                <a:gd name="T8" fmla="*/ 23 w 50"/>
                <a:gd name="T9" fmla="*/ 50 h 50"/>
                <a:gd name="T10" fmla="*/ 43 w 50"/>
                <a:gd name="T11" fmla="*/ 43 h 50"/>
                <a:gd name="T12" fmla="*/ 50 w 50"/>
                <a:gd name="T13" fmla="*/ 25 h 50"/>
                <a:gd name="T14" fmla="*/ 42 w 50"/>
                <a:gd name="T15" fmla="*/ 6 h 50"/>
                <a:gd name="T16" fmla="*/ 26 w 50"/>
                <a:gd name="T17" fmla="*/ 0 h 5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50">
                  <a:moveTo>
                    <a:pt x="26" y="0"/>
                  </a:moveTo>
                  <a:cubicBezTo>
                    <a:pt x="20" y="0"/>
                    <a:pt x="12" y="2"/>
                    <a:pt x="7" y="7"/>
                  </a:cubicBezTo>
                  <a:cubicBezTo>
                    <a:pt x="2" y="12"/>
                    <a:pt x="0" y="19"/>
                    <a:pt x="0" y="25"/>
                  </a:cubicBezTo>
                  <a:cubicBezTo>
                    <a:pt x="0" y="33"/>
                    <a:pt x="2" y="39"/>
                    <a:pt x="6" y="44"/>
                  </a:cubicBezTo>
                  <a:cubicBezTo>
                    <a:pt x="11" y="49"/>
                    <a:pt x="18" y="50"/>
                    <a:pt x="23" y="50"/>
                  </a:cubicBezTo>
                  <a:cubicBezTo>
                    <a:pt x="31" y="50"/>
                    <a:pt x="38" y="48"/>
                    <a:pt x="43" y="43"/>
                  </a:cubicBezTo>
                  <a:cubicBezTo>
                    <a:pt x="48" y="38"/>
                    <a:pt x="50" y="29"/>
                    <a:pt x="50" y="25"/>
                  </a:cubicBezTo>
                  <a:cubicBezTo>
                    <a:pt x="50" y="19"/>
                    <a:pt x="48" y="12"/>
                    <a:pt x="42" y="6"/>
                  </a:cubicBezTo>
                  <a:cubicBezTo>
                    <a:pt x="38" y="2"/>
                    <a:pt x="31" y="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36474F"/>
                </a:solidFill>
                <a:sym typeface="+mn-lt"/>
              </a:endParaRPr>
            </a:p>
          </p:txBody>
        </p:sp>
        <p:sp>
          <p:nvSpPr>
            <p:cNvPr id="49" name="Freeform 77"/>
            <p:cNvSpPr/>
            <p:nvPr/>
          </p:nvSpPr>
          <p:spPr bwMode="auto">
            <a:xfrm>
              <a:off x="-1686328" y="-910921"/>
              <a:ext cx="42863" cy="160338"/>
            </a:xfrm>
            <a:custGeom>
              <a:gdLst>
                <a:gd name="T0" fmla="*/ 0 w 27"/>
                <a:gd name="T1" fmla="*/ 0 h 101"/>
                <a:gd name="T2" fmla="*/ 0 w 27"/>
                <a:gd name="T3" fmla="*/ 101 h 101"/>
                <a:gd name="T4" fmla="*/ 27 w 27"/>
                <a:gd name="T5" fmla="*/ 101 h 101"/>
                <a:gd name="T6" fmla="*/ 26 w 27"/>
                <a:gd name="T7" fmla="*/ 0 h 101"/>
                <a:gd name="T8" fmla="*/ 0 w 27"/>
                <a:gd name="T9" fmla="*/ 0 h 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00">
                  <a:moveTo>
                    <a:pt x="0" y="0"/>
                  </a:moveTo>
                  <a:lnTo>
                    <a:pt x="0" y="101"/>
                  </a:lnTo>
                  <a:lnTo>
                    <a:pt x="27" y="101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36474F"/>
                </a:solidFill>
                <a:sym typeface="+mn-lt"/>
              </a:endParaRPr>
            </a:p>
          </p:txBody>
        </p:sp>
        <p:sp>
          <p:nvSpPr>
            <p:cNvPr id="50" name="Freeform 78"/>
            <p:cNvSpPr/>
            <p:nvPr/>
          </p:nvSpPr>
          <p:spPr bwMode="auto">
            <a:xfrm>
              <a:off x="-1499003" y="-839483"/>
              <a:ext cx="123825" cy="160338"/>
            </a:xfrm>
            <a:custGeom>
              <a:gdLst>
                <a:gd name="T0" fmla="*/ 0 w 78"/>
                <a:gd name="T1" fmla="*/ 85 h 101"/>
                <a:gd name="T2" fmla="*/ 22 w 78"/>
                <a:gd name="T3" fmla="*/ 101 h 101"/>
                <a:gd name="T4" fmla="*/ 78 w 78"/>
                <a:gd name="T5" fmla="*/ 15 h 101"/>
                <a:gd name="T6" fmla="*/ 56 w 78"/>
                <a:gd name="T7" fmla="*/ 0 h 101"/>
                <a:gd name="T8" fmla="*/ 0 w 78"/>
                <a:gd name="T9" fmla="*/ 85 h 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00">
                  <a:moveTo>
                    <a:pt x="0" y="85"/>
                  </a:moveTo>
                  <a:lnTo>
                    <a:pt x="22" y="101"/>
                  </a:lnTo>
                  <a:lnTo>
                    <a:pt x="78" y="15"/>
                  </a:lnTo>
                  <a:lnTo>
                    <a:pt x="56" y="0"/>
                  </a:lnTo>
                  <a:lnTo>
                    <a:pt x="0" y="8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36474F"/>
                </a:solidFill>
                <a:sym typeface="+mn-lt"/>
              </a:endParaRPr>
            </a:p>
          </p:txBody>
        </p:sp>
        <p:sp>
          <p:nvSpPr>
            <p:cNvPr id="51" name="Freeform 79"/>
            <p:cNvSpPr/>
            <p:nvPr/>
          </p:nvSpPr>
          <p:spPr bwMode="auto">
            <a:xfrm>
              <a:off x="-1368828" y="-626758"/>
              <a:ext cx="163513" cy="103188"/>
            </a:xfrm>
            <a:custGeom>
              <a:gdLst>
                <a:gd name="T0" fmla="*/ 0 w 103"/>
                <a:gd name="T1" fmla="*/ 40 h 65"/>
                <a:gd name="T2" fmla="*/ 11 w 103"/>
                <a:gd name="T3" fmla="*/ 65 h 65"/>
                <a:gd name="T4" fmla="*/ 103 w 103"/>
                <a:gd name="T5" fmla="*/ 25 h 65"/>
                <a:gd name="T6" fmla="*/ 93 w 103"/>
                <a:gd name="T7" fmla="*/ 0 h 65"/>
                <a:gd name="T8" fmla="*/ 0 w 103"/>
                <a:gd name="T9" fmla="*/ 40 h 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65">
                  <a:moveTo>
                    <a:pt x="0" y="40"/>
                  </a:moveTo>
                  <a:lnTo>
                    <a:pt x="11" y="65"/>
                  </a:lnTo>
                  <a:lnTo>
                    <a:pt x="103" y="25"/>
                  </a:lnTo>
                  <a:lnTo>
                    <a:pt x="93" y="0"/>
                  </a:lnTo>
                  <a:lnTo>
                    <a:pt x="0" y="4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36474F"/>
                </a:solidFill>
                <a:sym typeface="+mn-lt"/>
              </a:endParaRPr>
            </a:p>
          </p:txBody>
        </p:sp>
        <p:sp>
          <p:nvSpPr>
            <p:cNvPr id="52" name="Freeform 80"/>
            <p:cNvSpPr/>
            <p:nvPr/>
          </p:nvSpPr>
          <p:spPr bwMode="auto">
            <a:xfrm>
              <a:off x="-1345015" y="-374346"/>
              <a:ext cx="165100" cy="71438"/>
            </a:xfrm>
            <a:custGeom>
              <a:gdLst>
                <a:gd name="T0" fmla="*/ 0 w 104"/>
                <a:gd name="T1" fmla="*/ 27 h 45"/>
                <a:gd name="T2" fmla="*/ 100 w 104"/>
                <a:gd name="T3" fmla="*/ 45 h 45"/>
                <a:gd name="T4" fmla="*/ 104 w 104"/>
                <a:gd name="T5" fmla="*/ 18 h 45"/>
                <a:gd name="T6" fmla="*/ 5 w 104"/>
                <a:gd name="T7" fmla="*/ 0 h 45"/>
                <a:gd name="T8" fmla="*/ 0 w 104"/>
                <a:gd name="T9" fmla="*/ 27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45">
                  <a:moveTo>
                    <a:pt x="0" y="27"/>
                  </a:moveTo>
                  <a:lnTo>
                    <a:pt x="100" y="45"/>
                  </a:lnTo>
                  <a:lnTo>
                    <a:pt x="104" y="18"/>
                  </a:lnTo>
                  <a:lnTo>
                    <a:pt x="5" y="0"/>
                  </a:lnTo>
                  <a:lnTo>
                    <a:pt x="0" y="2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36474F"/>
                </a:solidFill>
                <a:sym typeface="+mn-lt"/>
              </a:endParaRPr>
            </a:p>
          </p:txBody>
        </p:sp>
        <p:sp>
          <p:nvSpPr>
            <p:cNvPr id="53" name="Freeform 81"/>
            <p:cNvSpPr/>
            <p:nvPr/>
          </p:nvSpPr>
          <p:spPr bwMode="auto">
            <a:xfrm>
              <a:off x="-1960965" y="-839483"/>
              <a:ext cx="123825" cy="160338"/>
            </a:xfrm>
            <a:custGeom>
              <a:gdLst>
                <a:gd name="T0" fmla="*/ 0 w 78"/>
                <a:gd name="T1" fmla="*/ 15 h 101"/>
                <a:gd name="T2" fmla="*/ 56 w 78"/>
                <a:gd name="T3" fmla="*/ 101 h 101"/>
                <a:gd name="T4" fmla="*/ 78 w 78"/>
                <a:gd name="T5" fmla="*/ 85 h 101"/>
                <a:gd name="T6" fmla="*/ 22 w 78"/>
                <a:gd name="T7" fmla="*/ 0 h 101"/>
                <a:gd name="T8" fmla="*/ 0 w 78"/>
                <a:gd name="T9" fmla="*/ 15 h 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100">
                  <a:moveTo>
                    <a:pt x="0" y="15"/>
                  </a:moveTo>
                  <a:lnTo>
                    <a:pt x="56" y="101"/>
                  </a:lnTo>
                  <a:lnTo>
                    <a:pt x="78" y="85"/>
                  </a:lnTo>
                  <a:lnTo>
                    <a:pt x="22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36474F"/>
                </a:solidFill>
                <a:sym typeface="+mn-lt"/>
              </a:endParaRPr>
            </a:p>
          </p:txBody>
        </p:sp>
        <p:sp>
          <p:nvSpPr>
            <p:cNvPr id="54" name="Freeform 82"/>
            <p:cNvSpPr/>
            <p:nvPr/>
          </p:nvSpPr>
          <p:spPr bwMode="auto">
            <a:xfrm>
              <a:off x="-2132415" y="-626758"/>
              <a:ext cx="163513" cy="103188"/>
            </a:xfrm>
            <a:custGeom>
              <a:gdLst>
                <a:gd name="T0" fmla="*/ 0 w 103"/>
                <a:gd name="T1" fmla="*/ 25 h 65"/>
                <a:gd name="T2" fmla="*/ 93 w 103"/>
                <a:gd name="T3" fmla="*/ 65 h 65"/>
                <a:gd name="T4" fmla="*/ 103 w 103"/>
                <a:gd name="T5" fmla="*/ 40 h 65"/>
                <a:gd name="T6" fmla="*/ 11 w 103"/>
                <a:gd name="T7" fmla="*/ 0 h 65"/>
                <a:gd name="T8" fmla="*/ 0 w 103"/>
                <a:gd name="T9" fmla="*/ 25 h 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65">
                  <a:moveTo>
                    <a:pt x="0" y="25"/>
                  </a:moveTo>
                  <a:lnTo>
                    <a:pt x="93" y="65"/>
                  </a:lnTo>
                  <a:lnTo>
                    <a:pt x="103" y="40"/>
                  </a:lnTo>
                  <a:lnTo>
                    <a:pt x="11" y="0"/>
                  </a:lnTo>
                  <a:lnTo>
                    <a:pt x="0" y="2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36474F"/>
                </a:solidFill>
                <a:sym typeface="+mn-lt"/>
              </a:endParaRPr>
            </a:p>
          </p:txBody>
        </p:sp>
        <p:sp>
          <p:nvSpPr>
            <p:cNvPr id="55" name="Freeform 83"/>
            <p:cNvSpPr/>
            <p:nvPr/>
          </p:nvSpPr>
          <p:spPr bwMode="auto">
            <a:xfrm>
              <a:off x="-2157815" y="-374346"/>
              <a:ext cx="166688" cy="71438"/>
            </a:xfrm>
            <a:custGeom>
              <a:gdLst>
                <a:gd name="T0" fmla="*/ 0 w 105"/>
                <a:gd name="T1" fmla="*/ 18 h 45"/>
                <a:gd name="T2" fmla="*/ 4 w 105"/>
                <a:gd name="T3" fmla="*/ 45 h 45"/>
                <a:gd name="T4" fmla="*/ 105 w 105"/>
                <a:gd name="T5" fmla="*/ 27 h 45"/>
                <a:gd name="T6" fmla="*/ 99 w 105"/>
                <a:gd name="T7" fmla="*/ 0 h 45"/>
                <a:gd name="T8" fmla="*/ 0 w 105"/>
                <a:gd name="T9" fmla="*/ 18 h 4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5">
                  <a:moveTo>
                    <a:pt x="0" y="18"/>
                  </a:moveTo>
                  <a:lnTo>
                    <a:pt x="4" y="45"/>
                  </a:lnTo>
                  <a:lnTo>
                    <a:pt x="105" y="27"/>
                  </a:lnTo>
                  <a:lnTo>
                    <a:pt x="99" y="0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36474F"/>
                </a:solidFill>
                <a:sym typeface="+mn-lt"/>
              </a:endParaRPr>
            </a:p>
          </p:txBody>
        </p:sp>
      </p:grpSp>
      <p:sp>
        <p:nvSpPr>
          <p:cNvPr id="57" name="椭圆 56"/>
          <p:cNvSpPr/>
          <p:nvPr/>
        </p:nvSpPr>
        <p:spPr>
          <a:xfrm>
            <a:off x="8959675" y="3162523"/>
            <a:ext cx="1170017" cy="1170017"/>
          </a:xfrm>
          <a:prstGeom prst="ellipse">
            <a:avLst/>
          </a:prstGeom>
          <a:solidFill>
            <a:srgbClr val="FF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rgbClr val="36474F"/>
              </a:solidFill>
              <a:sym typeface="+mn-lt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9150852" y="3391991"/>
            <a:ext cx="779332" cy="655921"/>
            <a:chOff x="6370638" y="-49213"/>
            <a:chExt cx="731837" cy="615951"/>
          </a:xfrm>
          <a:solidFill>
            <a:schemeClr val="bg1"/>
          </a:solidFill>
        </p:grpSpPr>
        <p:sp>
          <p:nvSpPr>
            <p:cNvPr id="59" name="Freeform 10"/>
            <p:cNvSpPr/>
            <p:nvPr/>
          </p:nvSpPr>
          <p:spPr bwMode="auto">
            <a:xfrm>
              <a:off x="6413500" y="-49213"/>
              <a:ext cx="644525" cy="401638"/>
            </a:xfrm>
            <a:custGeom>
              <a:gdLst>
                <a:gd name="T0" fmla="*/ 13 w 169"/>
                <a:gd name="T1" fmla="*/ 105 h 105"/>
                <a:gd name="T2" fmla="*/ 21 w 169"/>
                <a:gd name="T3" fmla="*/ 101 h 105"/>
                <a:gd name="T4" fmla="*/ 25 w 169"/>
                <a:gd name="T5" fmla="*/ 93 h 105"/>
                <a:gd name="T6" fmla="*/ 24 w 169"/>
                <a:gd name="T7" fmla="*/ 88 h 105"/>
                <a:gd name="T8" fmla="*/ 24 w 169"/>
                <a:gd name="T9" fmla="*/ 88 h 105"/>
                <a:gd name="T10" fmla="*/ 56 w 169"/>
                <a:gd name="T11" fmla="*/ 56 h 105"/>
                <a:gd name="T12" fmla="*/ 56 w 169"/>
                <a:gd name="T13" fmla="*/ 56 h 105"/>
                <a:gd name="T14" fmla="*/ 61 w 169"/>
                <a:gd name="T15" fmla="*/ 57 h 105"/>
                <a:gd name="T16" fmla="*/ 69 w 169"/>
                <a:gd name="T17" fmla="*/ 54 h 105"/>
                <a:gd name="T18" fmla="*/ 97 w 169"/>
                <a:gd name="T19" fmla="*/ 67 h 105"/>
                <a:gd name="T20" fmla="*/ 97 w 169"/>
                <a:gd name="T21" fmla="*/ 69 h 105"/>
                <a:gd name="T22" fmla="*/ 101 w 169"/>
                <a:gd name="T23" fmla="*/ 77 h 105"/>
                <a:gd name="T24" fmla="*/ 109 w 169"/>
                <a:gd name="T25" fmla="*/ 81 h 105"/>
                <a:gd name="T26" fmla="*/ 117 w 169"/>
                <a:gd name="T27" fmla="*/ 77 h 105"/>
                <a:gd name="T28" fmla="*/ 121 w 169"/>
                <a:gd name="T29" fmla="*/ 69 h 105"/>
                <a:gd name="T30" fmla="*/ 120 w 169"/>
                <a:gd name="T31" fmla="*/ 64 h 105"/>
                <a:gd name="T32" fmla="*/ 120 w 169"/>
                <a:gd name="T33" fmla="*/ 63 h 105"/>
                <a:gd name="T34" fmla="*/ 152 w 169"/>
                <a:gd name="T35" fmla="*/ 24 h 105"/>
                <a:gd name="T36" fmla="*/ 157 w 169"/>
                <a:gd name="T37" fmla="*/ 25 h 105"/>
                <a:gd name="T38" fmla="*/ 165 w 169"/>
                <a:gd name="T39" fmla="*/ 21 h 105"/>
                <a:gd name="T40" fmla="*/ 169 w 169"/>
                <a:gd name="T41" fmla="*/ 13 h 105"/>
                <a:gd name="T42" fmla="*/ 165 w 169"/>
                <a:gd name="T43" fmla="*/ 4 h 105"/>
                <a:gd name="T44" fmla="*/ 149 w 169"/>
                <a:gd name="T45" fmla="*/ 4 h 105"/>
                <a:gd name="T46" fmla="*/ 145 w 169"/>
                <a:gd name="T47" fmla="*/ 13 h 105"/>
                <a:gd name="T48" fmla="*/ 146 w 169"/>
                <a:gd name="T49" fmla="*/ 18 h 105"/>
                <a:gd name="T50" fmla="*/ 146 w 169"/>
                <a:gd name="T51" fmla="*/ 18 h 105"/>
                <a:gd name="T52" fmla="*/ 114 w 169"/>
                <a:gd name="T53" fmla="*/ 58 h 105"/>
                <a:gd name="T54" fmla="*/ 101 w 169"/>
                <a:gd name="T55" fmla="*/ 60 h 105"/>
                <a:gd name="T56" fmla="*/ 73 w 169"/>
                <a:gd name="T57" fmla="*/ 46 h 105"/>
                <a:gd name="T58" fmla="*/ 73 w 169"/>
                <a:gd name="T59" fmla="*/ 45 h 105"/>
                <a:gd name="T60" fmla="*/ 69 w 169"/>
                <a:gd name="T61" fmla="*/ 36 h 105"/>
                <a:gd name="T62" fmla="*/ 53 w 169"/>
                <a:gd name="T63" fmla="*/ 36 h 105"/>
                <a:gd name="T64" fmla="*/ 49 w 169"/>
                <a:gd name="T65" fmla="*/ 45 h 105"/>
                <a:gd name="T66" fmla="*/ 50 w 169"/>
                <a:gd name="T67" fmla="*/ 50 h 105"/>
                <a:gd name="T68" fmla="*/ 50 w 169"/>
                <a:gd name="T69" fmla="*/ 50 h 105"/>
                <a:gd name="T70" fmla="*/ 18 w 169"/>
                <a:gd name="T71" fmla="*/ 82 h 105"/>
                <a:gd name="T72" fmla="*/ 18 w 169"/>
                <a:gd name="T73" fmla="*/ 82 h 105"/>
                <a:gd name="T74" fmla="*/ 5 w 169"/>
                <a:gd name="T75" fmla="*/ 84 h 105"/>
                <a:gd name="T76" fmla="*/ 5 w 169"/>
                <a:gd name="T77" fmla="*/ 101 h 105"/>
                <a:gd name="T78" fmla="*/ 13 w 169"/>
                <a:gd name="T79" fmla="*/ 105 h 10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9" h="105">
                  <a:moveTo>
                    <a:pt x="13" y="105"/>
                  </a:moveTo>
                  <a:cubicBezTo>
                    <a:pt x="16" y="105"/>
                    <a:pt x="19" y="104"/>
                    <a:pt x="21" y="101"/>
                  </a:cubicBezTo>
                  <a:cubicBezTo>
                    <a:pt x="24" y="99"/>
                    <a:pt x="25" y="96"/>
                    <a:pt x="25" y="93"/>
                  </a:cubicBezTo>
                  <a:cubicBezTo>
                    <a:pt x="25" y="91"/>
                    <a:pt x="25" y="89"/>
                    <a:pt x="24" y="8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57" y="57"/>
                    <a:pt x="59" y="57"/>
                    <a:pt x="61" y="57"/>
                  </a:cubicBezTo>
                  <a:cubicBezTo>
                    <a:pt x="64" y="57"/>
                    <a:pt x="67" y="56"/>
                    <a:pt x="69" y="54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7" y="68"/>
                    <a:pt x="97" y="68"/>
                    <a:pt x="97" y="69"/>
                  </a:cubicBezTo>
                  <a:cubicBezTo>
                    <a:pt x="97" y="72"/>
                    <a:pt x="98" y="75"/>
                    <a:pt x="101" y="77"/>
                  </a:cubicBezTo>
                  <a:cubicBezTo>
                    <a:pt x="103" y="80"/>
                    <a:pt x="106" y="81"/>
                    <a:pt x="109" y="81"/>
                  </a:cubicBezTo>
                  <a:cubicBezTo>
                    <a:pt x="112" y="81"/>
                    <a:pt x="115" y="80"/>
                    <a:pt x="117" y="77"/>
                  </a:cubicBezTo>
                  <a:cubicBezTo>
                    <a:pt x="120" y="75"/>
                    <a:pt x="121" y="72"/>
                    <a:pt x="121" y="69"/>
                  </a:cubicBezTo>
                  <a:cubicBezTo>
                    <a:pt x="121" y="67"/>
                    <a:pt x="121" y="65"/>
                    <a:pt x="120" y="64"/>
                  </a:cubicBezTo>
                  <a:cubicBezTo>
                    <a:pt x="120" y="64"/>
                    <a:pt x="120" y="64"/>
                    <a:pt x="120" y="63"/>
                  </a:cubicBezTo>
                  <a:cubicBezTo>
                    <a:pt x="152" y="24"/>
                    <a:pt x="152" y="24"/>
                    <a:pt x="152" y="24"/>
                  </a:cubicBezTo>
                  <a:cubicBezTo>
                    <a:pt x="153" y="25"/>
                    <a:pt x="155" y="25"/>
                    <a:pt x="157" y="25"/>
                  </a:cubicBezTo>
                  <a:cubicBezTo>
                    <a:pt x="160" y="25"/>
                    <a:pt x="163" y="24"/>
                    <a:pt x="165" y="21"/>
                  </a:cubicBezTo>
                  <a:cubicBezTo>
                    <a:pt x="168" y="19"/>
                    <a:pt x="169" y="16"/>
                    <a:pt x="169" y="13"/>
                  </a:cubicBezTo>
                  <a:cubicBezTo>
                    <a:pt x="169" y="10"/>
                    <a:pt x="168" y="7"/>
                    <a:pt x="165" y="4"/>
                  </a:cubicBezTo>
                  <a:cubicBezTo>
                    <a:pt x="161" y="0"/>
                    <a:pt x="153" y="0"/>
                    <a:pt x="149" y="4"/>
                  </a:cubicBezTo>
                  <a:cubicBezTo>
                    <a:pt x="146" y="7"/>
                    <a:pt x="145" y="10"/>
                    <a:pt x="145" y="13"/>
                  </a:cubicBezTo>
                  <a:cubicBezTo>
                    <a:pt x="145" y="15"/>
                    <a:pt x="145" y="17"/>
                    <a:pt x="146" y="18"/>
                  </a:cubicBezTo>
                  <a:cubicBezTo>
                    <a:pt x="146" y="18"/>
                    <a:pt x="146" y="18"/>
                    <a:pt x="146" y="18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0" y="56"/>
                    <a:pt x="104" y="57"/>
                    <a:pt x="101" y="60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3" y="45"/>
                    <a:pt x="73" y="45"/>
                  </a:cubicBezTo>
                  <a:cubicBezTo>
                    <a:pt x="73" y="42"/>
                    <a:pt x="72" y="39"/>
                    <a:pt x="69" y="36"/>
                  </a:cubicBezTo>
                  <a:cubicBezTo>
                    <a:pt x="65" y="32"/>
                    <a:pt x="57" y="32"/>
                    <a:pt x="53" y="36"/>
                  </a:cubicBezTo>
                  <a:cubicBezTo>
                    <a:pt x="50" y="39"/>
                    <a:pt x="49" y="42"/>
                    <a:pt x="49" y="45"/>
                  </a:cubicBezTo>
                  <a:cubicBezTo>
                    <a:pt x="49" y="47"/>
                    <a:pt x="49" y="49"/>
                    <a:pt x="50" y="50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4" y="80"/>
                    <a:pt x="8" y="81"/>
                    <a:pt x="5" y="84"/>
                  </a:cubicBezTo>
                  <a:cubicBezTo>
                    <a:pt x="0" y="89"/>
                    <a:pt x="0" y="97"/>
                    <a:pt x="5" y="101"/>
                  </a:cubicBezTo>
                  <a:cubicBezTo>
                    <a:pt x="7" y="104"/>
                    <a:pt x="10" y="105"/>
                    <a:pt x="13" y="10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36474F"/>
                </a:solidFill>
                <a:sym typeface="+mn-lt"/>
              </a:endParaRPr>
            </a:p>
          </p:txBody>
        </p:sp>
        <p:sp>
          <p:nvSpPr>
            <p:cNvPr id="60" name="Freeform 11"/>
            <p:cNvSpPr/>
            <p:nvPr/>
          </p:nvSpPr>
          <p:spPr bwMode="auto">
            <a:xfrm>
              <a:off x="6370638" y="107950"/>
              <a:ext cx="731837" cy="458788"/>
            </a:xfrm>
            <a:custGeom>
              <a:gdLst>
                <a:gd name="T0" fmla="*/ 188 w 192"/>
                <a:gd name="T1" fmla="*/ 112 h 120"/>
                <a:gd name="T2" fmla="*/ 184 w 192"/>
                <a:gd name="T3" fmla="*/ 112 h 120"/>
                <a:gd name="T4" fmla="*/ 184 w 192"/>
                <a:gd name="T5" fmla="*/ 4 h 120"/>
                <a:gd name="T6" fmla="*/ 180 w 192"/>
                <a:gd name="T7" fmla="*/ 0 h 120"/>
                <a:gd name="T8" fmla="*/ 156 w 192"/>
                <a:gd name="T9" fmla="*/ 0 h 120"/>
                <a:gd name="T10" fmla="*/ 152 w 192"/>
                <a:gd name="T11" fmla="*/ 4 h 120"/>
                <a:gd name="T12" fmla="*/ 152 w 192"/>
                <a:gd name="T13" fmla="*/ 112 h 120"/>
                <a:gd name="T14" fmla="*/ 136 w 192"/>
                <a:gd name="T15" fmla="*/ 112 h 120"/>
                <a:gd name="T16" fmla="*/ 136 w 192"/>
                <a:gd name="T17" fmla="*/ 60 h 120"/>
                <a:gd name="T18" fmla="*/ 132 w 192"/>
                <a:gd name="T19" fmla="*/ 56 h 120"/>
                <a:gd name="T20" fmla="*/ 108 w 192"/>
                <a:gd name="T21" fmla="*/ 56 h 120"/>
                <a:gd name="T22" fmla="*/ 104 w 192"/>
                <a:gd name="T23" fmla="*/ 60 h 120"/>
                <a:gd name="T24" fmla="*/ 104 w 192"/>
                <a:gd name="T25" fmla="*/ 112 h 120"/>
                <a:gd name="T26" fmla="*/ 88 w 192"/>
                <a:gd name="T27" fmla="*/ 112 h 120"/>
                <a:gd name="T28" fmla="*/ 88 w 192"/>
                <a:gd name="T29" fmla="*/ 36 h 120"/>
                <a:gd name="T30" fmla="*/ 84 w 192"/>
                <a:gd name="T31" fmla="*/ 32 h 120"/>
                <a:gd name="T32" fmla="*/ 60 w 192"/>
                <a:gd name="T33" fmla="*/ 32 h 120"/>
                <a:gd name="T34" fmla="*/ 56 w 192"/>
                <a:gd name="T35" fmla="*/ 36 h 120"/>
                <a:gd name="T36" fmla="*/ 56 w 192"/>
                <a:gd name="T37" fmla="*/ 112 h 120"/>
                <a:gd name="T38" fmla="*/ 40 w 192"/>
                <a:gd name="T39" fmla="*/ 112 h 120"/>
                <a:gd name="T40" fmla="*/ 40 w 192"/>
                <a:gd name="T41" fmla="*/ 84 h 120"/>
                <a:gd name="T42" fmla="*/ 36 w 192"/>
                <a:gd name="T43" fmla="*/ 80 h 120"/>
                <a:gd name="T44" fmla="*/ 12 w 192"/>
                <a:gd name="T45" fmla="*/ 80 h 120"/>
                <a:gd name="T46" fmla="*/ 8 w 192"/>
                <a:gd name="T47" fmla="*/ 84 h 120"/>
                <a:gd name="T48" fmla="*/ 8 w 192"/>
                <a:gd name="T49" fmla="*/ 112 h 120"/>
                <a:gd name="T50" fmla="*/ 4 w 192"/>
                <a:gd name="T51" fmla="*/ 112 h 120"/>
                <a:gd name="T52" fmla="*/ 0 w 192"/>
                <a:gd name="T53" fmla="*/ 116 h 120"/>
                <a:gd name="T54" fmla="*/ 4 w 192"/>
                <a:gd name="T55" fmla="*/ 120 h 120"/>
                <a:gd name="T56" fmla="*/ 12 w 192"/>
                <a:gd name="T57" fmla="*/ 120 h 120"/>
                <a:gd name="T58" fmla="*/ 36 w 192"/>
                <a:gd name="T59" fmla="*/ 120 h 120"/>
                <a:gd name="T60" fmla="*/ 60 w 192"/>
                <a:gd name="T61" fmla="*/ 120 h 120"/>
                <a:gd name="T62" fmla="*/ 84 w 192"/>
                <a:gd name="T63" fmla="*/ 120 h 120"/>
                <a:gd name="T64" fmla="*/ 108 w 192"/>
                <a:gd name="T65" fmla="*/ 120 h 120"/>
                <a:gd name="T66" fmla="*/ 132 w 192"/>
                <a:gd name="T67" fmla="*/ 120 h 120"/>
                <a:gd name="T68" fmla="*/ 156 w 192"/>
                <a:gd name="T69" fmla="*/ 120 h 120"/>
                <a:gd name="T70" fmla="*/ 180 w 192"/>
                <a:gd name="T71" fmla="*/ 120 h 120"/>
                <a:gd name="T72" fmla="*/ 188 w 192"/>
                <a:gd name="T73" fmla="*/ 120 h 120"/>
                <a:gd name="T74" fmla="*/ 192 w 192"/>
                <a:gd name="T75" fmla="*/ 116 h 120"/>
                <a:gd name="T76" fmla="*/ 188 w 192"/>
                <a:gd name="T77" fmla="*/ 112 h 1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92" h="120">
                  <a:moveTo>
                    <a:pt x="188" y="112"/>
                  </a:moveTo>
                  <a:cubicBezTo>
                    <a:pt x="184" y="112"/>
                    <a:pt x="184" y="112"/>
                    <a:pt x="184" y="112"/>
                  </a:cubicBezTo>
                  <a:cubicBezTo>
                    <a:pt x="184" y="4"/>
                    <a:pt x="184" y="4"/>
                    <a:pt x="184" y="4"/>
                  </a:cubicBezTo>
                  <a:cubicBezTo>
                    <a:pt x="184" y="2"/>
                    <a:pt x="182" y="0"/>
                    <a:pt x="180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4" y="0"/>
                    <a:pt x="152" y="2"/>
                    <a:pt x="152" y="4"/>
                  </a:cubicBezTo>
                  <a:cubicBezTo>
                    <a:pt x="152" y="112"/>
                    <a:pt x="152" y="112"/>
                    <a:pt x="152" y="112"/>
                  </a:cubicBezTo>
                  <a:cubicBezTo>
                    <a:pt x="136" y="112"/>
                    <a:pt x="136" y="112"/>
                    <a:pt x="136" y="112"/>
                  </a:cubicBezTo>
                  <a:cubicBezTo>
                    <a:pt x="136" y="60"/>
                    <a:pt x="136" y="60"/>
                    <a:pt x="136" y="60"/>
                  </a:cubicBezTo>
                  <a:cubicBezTo>
                    <a:pt x="136" y="58"/>
                    <a:pt x="134" y="56"/>
                    <a:pt x="132" y="56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106" y="56"/>
                    <a:pt x="104" y="58"/>
                    <a:pt x="104" y="60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34"/>
                    <a:pt x="86" y="32"/>
                    <a:pt x="84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58" y="32"/>
                    <a:pt x="56" y="34"/>
                    <a:pt x="56" y="36"/>
                  </a:cubicBezTo>
                  <a:cubicBezTo>
                    <a:pt x="56" y="112"/>
                    <a:pt x="56" y="112"/>
                    <a:pt x="56" y="112"/>
                  </a:cubicBezTo>
                  <a:cubicBezTo>
                    <a:pt x="40" y="112"/>
                    <a:pt x="40" y="112"/>
                    <a:pt x="40" y="112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2"/>
                    <a:pt x="38" y="80"/>
                    <a:pt x="36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0" y="80"/>
                    <a:pt x="8" y="82"/>
                    <a:pt x="8" y="84"/>
                  </a:cubicBezTo>
                  <a:cubicBezTo>
                    <a:pt x="8" y="112"/>
                    <a:pt x="8" y="112"/>
                    <a:pt x="8" y="112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2" y="112"/>
                    <a:pt x="0" y="114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84" y="120"/>
                    <a:pt x="84" y="120"/>
                    <a:pt x="84" y="120"/>
                  </a:cubicBezTo>
                  <a:cubicBezTo>
                    <a:pt x="108" y="120"/>
                    <a:pt x="108" y="120"/>
                    <a:pt x="108" y="120"/>
                  </a:cubicBezTo>
                  <a:cubicBezTo>
                    <a:pt x="132" y="120"/>
                    <a:pt x="132" y="120"/>
                    <a:pt x="132" y="120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90" y="120"/>
                    <a:pt x="192" y="118"/>
                    <a:pt x="192" y="116"/>
                  </a:cubicBezTo>
                  <a:cubicBezTo>
                    <a:pt x="192" y="114"/>
                    <a:pt x="190" y="112"/>
                    <a:pt x="188" y="1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000">
                <a:solidFill>
                  <a:srgbClr val="36474F"/>
                </a:solidFill>
                <a:sym typeface="+mn-lt"/>
              </a:endParaRPr>
            </a:p>
          </p:txBody>
        </p:sp>
      </p:grpSp>
      <p:sp>
        <p:nvSpPr>
          <p:cNvPr id="61" name="任意多边形 60"/>
          <p:cNvSpPr/>
          <p:nvPr/>
        </p:nvSpPr>
        <p:spPr>
          <a:xfrm>
            <a:off x="824892" y="2964078"/>
            <a:ext cx="10745386" cy="1599974"/>
          </a:xfrm>
          <a:custGeom>
            <a:gdLst>
              <a:gd name="connsiteX0" fmla="*/ 2007874 w 10745386"/>
              <a:gd name="connsiteY0" fmla="*/ 0 h 1599974"/>
              <a:gd name="connsiteX1" fmla="*/ 2791608 w 10745386"/>
              <a:gd name="connsiteY1" fmla="*/ 638761 h 1599974"/>
              <a:gd name="connsiteX2" fmla="*/ 2800930 w 10745386"/>
              <a:gd name="connsiteY2" fmla="*/ 731233 h 1599974"/>
              <a:gd name="connsiteX3" fmla="*/ 3450235 w 10745386"/>
              <a:gd name="connsiteY3" fmla="*/ 731233 h 1599974"/>
              <a:gd name="connsiteX4" fmla="*/ 3450308 w 10745386"/>
              <a:gd name="connsiteY4" fmla="*/ 729785 h 1599974"/>
              <a:gd name="connsiteX5" fmla="*/ 3624701 w 10745386"/>
              <a:gd name="connsiteY5" fmla="*/ 729785 h 1599974"/>
              <a:gd name="connsiteX6" fmla="*/ 3617625 w 10745386"/>
              <a:gd name="connsiteY6" fmla="*/ 799987 h 1599974"/>
              <a:gd name="connsiteX7" fmla="*/ 4246750 w 10745386"/>
              <a:gd name="connsiteY7" fmla="*/ 1429113 h 1599974"/>
              <a:gd name="connsiteX8" fmla="*/ 4875876 w 10745386"/>
              <a:gd name="connsiteY8" fmla="*/ 799987 h 1599974"/>
              <a:gd name="connsiteX9" fmla="*/ 4868799 w 10745386"/>
              <a:gd name="connsiteY9" fmla="*/ 729785 h 1599974"/>
              <a:gd name="connsiteX10" fmla="*/ 5043192 w 10745386"/>
              <a:gd name="connsiteY10" fmla="*/ 729785 h 1599974"/>
              <a:gd name="connsiteX11" fmla="*/ 5043265 w 10745386"/>
              <a:gd name="connsiteY11" fmla="*/ 731233 h 1599974"/>
              <a:gd name="connsiteX12" fmla="*/ 5692570 w 10745386"/>
              <a:gd name="connsiteY12" fmla="*/ 731233 h 1599974"/>
              <a:gd name="connsiteX13" fmla="*/ 5701892 w 10745386"/>
              <a:gd name="connsiteY13" fmla="*/ 638761 h 1599974"/>
              <a:gd name="connsiteX14" fmla="*/ 6485626 w 10745386"/>
              <a:gd name="connsiteY14" fmla="*/ 0 h 1599974"/>
              <a:gd name="connsiteX15" fmla="*/ 7269360 w 10745386"/>
              <a:gd name="connsiteY15" fmla="*/ 638761 h 1599974"/>
              <a:gd name="connsiteX16" fmla="*/ 7278682 w 10745386"/>
              <a:gd name="connsiteY16" fmla="*/ 731233 h 1599974"/>
              <a:gd name="connsiteX17" fmla="*/ 7927986 w 10745386"/>
              <a:gd name="connsiteY17" fmla="*/ 731233 h 1599974"/>
              <a:gd name="connsiteX18" fmla="*/ 7928059 w 10745386"/>
              <a:gd name="connsiteY18" fmla="*/ 729785 h 1599974"/>
              <a:gd name="connsiteX19" fmla="*/ 8102452 w 10745386"/>
              <a:gd name="connsiteY19" fmla="*/ 729785 h 1599974"/>
              <a:gd name="connsiteX20" fmla="*/ 8095375 w 10745386"/>
              <a:gd name="connsiteY20" fmla="*/ 799987 h 1599974"/>
              <a:gd name="connsiteX21" fmla="*/ 8724501 w 10745386"/>
              <a:gd name="connsiteY21" fmla="*/ 1429113 h 1599974"/>
              <a:gd name="connsiteX22" fmla="*/ 9353627 w 10745386"/>
              <a:gd name="connsiteY22" fmla="*/ 799987 h 1599974"/>
              <a:gd name="connsiteX23" fmla="*/ 9346550 w 10745386"/>
              <a:gd name="connsiteY23" fmla="*/ 729785 h 1599974"/>
              <a:gd name="connsiteX24" fmla="*/ 9520943 w 10745386"/>
              <a:gd name="connsiteY24" fmla="*/ 729785 h 1599974"/>
              <a:gd name="connsiteX25" fmla="*/ 9521016 w 10745386"/>
              <a:gd name="connsiteY25" fmla="*/ 731233 h 1599974"/>
              <a:gd name="connsiteX26" fmla="*/ 10745386 w 10745386"/>
              <a:gd name="connsiteY26" fmla="*/ 731233 h 1599974"/>
              <a:gd name="connsiteX27" fmla="*/ 10745386 w 10745386"/>
              <a:gd name="connsiteY27" fmla="*/ 910300 h 1599974"/>
              <a:gd name="connsiteX28" fmla="*/ 9513367 w 10745386"/>
              <a:gd name="connsiteY28" fmla="*/ 910300 h 1599974"/>
              <a:gd name="connsiteX29" fmla="*/ 9508235 w 10745386"/>
              <a:gd name="connsiteY29" fmla="*/ 961213 h 1599974"/>
              <a:gd name="connsiteX30" fmla="*/ 8724501 w 10745386"/>
              <a:gd name="connsiteY30" fmla="*/ 1599974 h 1599974"/>
              <a:gd name="connsiteX31" fmla="*/ 7940767 w 10745386"/>
              <a:gd name="connsiteY31" fmla="*/ 961213 h 1599974"/>
              <a:gd name="connsiteX32" fmla="*/ 7935635 w 10745386"/>
              <a:gd name="connsiteY32" fmla="*/ 910300 h 1599974"/>
              <a:gd name="connsiteX33" fmla="*/ 7277130 w 10745386"/>
              <a:gd name="connsiteY33" fmla="*/ 910300 h 1599974"/>
              <a:gd name="connsiteX34" fmla="*/ 7277130 w 10745386"/>
              <a:gd name="connsiteY34" fmla="*/ 910301 h 1599974"/>
              <a:gd name="connsiteX35" fmla="*/ 7103632 w 10745386"/>
              <a:gd name="connsiteY35" fmla="*/ 910301 h 1599974"/>
              <a:gd name="connsiteX36" fmla="*/ 7103632 w 10745386"/>
              <a:gd name="connsiteY36" fmla="*/ 910300 h 1599974"/>
              <a:gd name="connsiteX37" fmla="*/ 7102299 w 10745386"/>
              <a:gd name="connsiteY37" fmla="*/ 910300 h 1599974"/>
              <a:gd name="connsiteX38" fmla="*/ 7102299 w 10745386"/>
              <a:gd name="connsiteY38" fmla="*/ 731233 h 1599974"/>
              <a:gd name="connsiteX39" fmla="*/ 7107821 w 10745386"/>
              <a:gd name="connsiteY39" fmla="*/ 731233 h 1599974"/>
              <a:gd name="connsiteX40" fmla="*/ 7101971 w 10745386"/>
              <a:gd name="connsiteY40" fmla="*/ 673196 h 1599974"/>
              <a:gd name="connsiteX41" fmla="*/ 6485626 w 10745386"/>
              <a:gd name="connsiteY41" fmla="*/ 170861 h 1599974"/>
              <a:gd name="connsiteX42" fmla="*/ 5856500 w 10745386"/>
              <a:gd name="connsiteY42" fmla="*/ 799987 h 1599974"/>
              <a:gd name="connsiteX43" fmla="*/ 5867621 w 10745386"/>
              <a:gd name="connsiteY43" fmla="*/ 910301 h 1599974"/>
              <a:gd name="connsiteX44" fmla="*/ 5694122 w 10745386"/>
              <a:gd name="connsiteY44" fmla="*/ 910301 h 1599974"/>
              <a:gd name="connsiteX45" fmla="*/ 5694122 w 10745386"/>
              <a:gd name="connsiteY45" fmla="*/ 910300 h 1599974"/>
              <a:gd name="connsiteX46" fmla="*/ 5035617 w 10745386"/>
              <a:gd name="connsiteY46" fmla="*/ 910300 h 1599974"/>
              <a:gd name="connsiteX47" fmla="*/ 5030484 w 10745386"/>
              <a:gd name="connsiteY47" fmla="*/ 961213 h 1599974"/>
              <a:gd name="connsiteX48" fmla="*/ 4246750 w 10745386"/>
              <a:gd name="connsiteY48" fmla="*/ 1599974 h 1599974"/>
              <a:gd name="connsiteX49" fmla="*/ 3463016 w 10745386"/>
              <a:gd name="connsiteY49" fmla="*/ 961213 h 1599974"/>
              <a:gd name="connsiteX50" fmla="*/ 3457884 w 10745386"/>
              <a:gd name="connsiteY50" fmla="*/ 910300 h 1599974"/>
              <a:gd name="connsiteX51" fmla="*/ 2799378 w 10745386"/>
              <a:gd name="connsiteY51" fmla="*/ 910300 h 1599974"/>
              <a:gd name="connsiteX52" fmla="*/ 2799378 w 10745386"/>
              <a:gd name="connsiteY52" fmla="*/ 910301 h 1599974"/>
              <a:gd name="connsiteX53" fmla="*/ 2625880 w 10745386"/>
              <a:gd name="connsiteY53" fmla="*/ 910301 h 1599974"/>
              <a:gd name="connsiteX54" fmla="*/ 2637000 w 10745386"/>
              <a:gd name="connsiteY54" fmla="*/ 799987 h 1599974"/>
              <a:gd name="connsiteX55" fmla="*/ 2007874 w 10745386"/>
              <a:gd name="connsiteY55" fmla="*/ 170861 h 1599974"/>
              <a:gd name="connsiteX56" fmla="*/ 1378748 w 10745386"/>
              <a:gd name="connsiteY56" fmla="*/ 799987 h 1599974"/>
              <a:gd name="connsiteX57" fmla="*/ 1389869 w 10745386"/>
              <a:gd name="connsiteY57" fmla="*/ 910301 h 1599974"/>
              <a:gd name="connsiteX58" fmla="*/ 1216370 w 10745386"/>
              <a:gd name="connsiteY58" fmla="*/ 910301 h 1599974"/>
              <a:gd name="connsiteX59" fmla="*/ 1216370 w 10745386"/>
              <a:gd name="connsiteY59" fmla="*/ 910300 h 1599974"/>
              <a:gd name="connsiteX60" fmla="*/ 0 w 10745386"/>
              <a:gd name="connsiteY60" fmla="*/ 910300 h 1599974"/>
              <a:gd name="connsiteX61" fmla="*/ 0 w 10745386"/>
              <a:gd name="connsiteY61" fmla="*/ 731233 h 1599974"/>
              <a:gd name="connsiteX62" fmla="*/ 1214818 w 10745386"/>
              <a:gd name="connsiteY62" fmla="*/ 731233 h 1599974"/>
              <a:gd name="connsiteX63" fmla="*/ 1224140 w 10745386"/>
              <a:gd name="connsiteY63" fmla="*/ 638761 h 1599974"/>
              <a:gd name="connsiteX64" fmla="*/ 2007874 w 10745386"/>
              <a:gd name="connsiteY64" fmla="*/ 0 h 159997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745386" h="1599974">
                <a:moveTo>
                  <a:pt x="2007874" y="0"/>
                </a:moveTo>
                <a:cubicBezTo>
                  <a:pt x="2394468" y="0"/>
                  <a:pt x="2717013" y="274221"/>
                  <a:pt x="2791608" y="638761"/>
                </a:cubicBezTo>
                <a:lnTo>
                  <a:pt x="2800930" y="731233"/>
                </a:lnTo>
                <a:lnTo>
                  <a:pt x="3450235" y="731233"/>
                </a:lnTo>
                <a:lnTo>
                  <a:pt x="3450308" y="729785"/>
                </a:lnTo>
                <a:lnTo>
                  <a:pt x="3624701" y="729785"/>
                </a:lnTo>
                <a:lnTo>
                  <a:pt x="3617625" y="799987"/>
                </a:lnTo>
                <a:cubicBezTo>
                  <a:pt x="3617625" y="1147444"/>
                  <a:pt x="3899293" y="1429113"/>
                  <a:pt x="4246750" y="1429113"/>
                </a:cubicBezTo>
                <a:cubicBezTo>
                  <a:pt x="4594207" y="1429113"/>
                  <a:pt x="4875876" y="1147444"/>
                  <a:pt x="4875876" y="799987"/>
                </a:cubicBezTo>
                <a:lnTo>
                  <a:pt x="4868799" y="729785"/>
                </a:lnTo>
                <a:lnTo>
                  <a:pt x="5043192" y="729785"/>
                </a:lnTo>
                <a:lnTo>
                  <a:pt x="5043265" y="731233"/>
                </a:lnTo>
                <a:lnTo>
                  <a:pt x="5692570" y="731233"/>
                </a:lnTo>
                <a:lnTo>
                  <a:pt x="5701892" y="638761"/>
                </a:lnTo>
                <a:cubicBezTo>
                  <a:pt x="5776488" y="274221"/>
                  <a:pt x="6099033" y="0"/>
                  <a:pt x="6485626" y="0"/>
                </a:cubicBezTo>
                <a:cubicBezTo>
                  <a:pt x="6872220" y="0"/>
                  <a:pt x="7194765" y="274221"/>
                  <a:pt x="7269360" y="638761"/>
                </a:cubicBezTo>
                <a:lnTo>
                  <a:pt x="7278682" y="731233"/>
                </a:lnTo>
                <a:lnTo>
                  <a:pt x="7927986" y="731233"/>
                </a:lnTo>
                <a:lnTo>
                  <a:pt x="7928059" y="729785"/>
                </a:lnTo>
                <a:lnTo>
                  <a:pt x="8102452" y="729785"/>
                </a:lnTo>
                <a:lnTo>
                  <a:pt x="8095375" y="799987"/>
                </a:lnTo>
                <a:cubicBezTo>
                  <a:pt x="8095375" y="1147444"/>
                  <a:pt x="8377044" y="1429113"/>
                  <a:pt x="8724501" y="1429113"/>
                </a:cubicBezTo>
                <a:cubicBezTo>
                  <a:pt x="9071958" y="1429113"/>
                  <a:pt x="9353627" y="1147444"/>
                  <a:pt x="9353627" y="799987"/>
                </a:cubicBezTo>
                <a:lnTo>
                  <a:pt x="9346550" y="729785"/>
                </a:lnTo>
                <a:lnTo>
                  <a:pt x="9520943" y="729785"/>
                </a:lnTo>
                <a:lnTo>
                  <a:pt x="9521016" y="731233"/>
                </a:lnTo>
                <a:lnTo>
                  <a:pt x="10745386" y="731233"/>
                </a:lnTo>
                <a:lnTo>
                  <a:pt x="10745386" y="910300"/>
                </a:lnTo>
                <a:lnTo>
                  <a:pt x="9513367" y="910300"/>
                </a:lnTo>
                <a:lnTo>
                  <a:pt x="9508235" y="961213"/>
                </a:lnTo>
                <a:cubicBezTo>
                  <a:pt x="9433639" y="1325753"/>
                  <a:pt x="9111094" y="1599974"/>
                  <a:pt x="8724501" y="1599974"/>
                </a:cubicBezTo>
                <a:cubicBezTo>
                  <a:pt x="8337908" y="1599974"/>
                  <a:pt x="8015363" y="1325753"/>
                  <a:pt x="7940767" y="961213"/>
                </a:cubicBezTo>
                <a:lnTo>
                  <a:pt x="7935635" y="910300"/>
                </a:lnTo>
                <a:lnTo>
                  <a:pt x="7277130" y="910300"/>
                </a:lnTo>
                <a:lnTo>
                  <a:pt x="7277130" y="910301"/>
                </a:lnTo>
                <a:lnTo>
                  <a:pt x="7103632" y="910301"/>
                </a:lnTo>
                <a:lnTo>
                  <a:pt x="7103632" y="910300"/>
                </a:lnTo>
                <a:lnTo>
                  <a:pt x="7102299" y="910300"/>
                </a:lnTo>
                <a:lnTo>
                  <a:pt x="7102299" y="731233"/>
                </a:lnTo>
                <a:lnTo>
                  <a:pt x="7107821" y="731233"/>
                </a:lnTo>
                <a:lnTo>
                  <a:pt x="7101971" y="673196"/>
                </a:lnTo>
                <a:cubicBezTo>
                  <a:pt x="7043307" y="386514"/>
                  <a:pt x="6789651" y="170861"/>
                  <a:pt x="6485626" y="170861"/>
                </a:cubicBezTo>
                <a:cubicBezTo>
                  <a:pt x="6138169" y="170861"/>
                  <a:pt x="5856500" y="452530"/>
                  <a:pt x="5856500" y="799987"/>
                </a:cubicBezTo>
                <a:lnTo>
                  <a:pt x="5867621" y="910301"/>
                </a:lnTo>
                <a:lnTo>
                  <a:pt x="5694122" y="910301"/>
                </a:lnTo>
                <a:lnTo>
                  <a:pt x="5694122" y="910300"/>
                </a:lnTo>
                <a:lnTo>
                  <a:pt x="5035617" y="910300"/>
                </a:lnTo>
                <a:lnTo>
                  <a:pt x="5030484" y="961213"/>
                </a:lnTo>
                <a:cubicBezTo>
                  <a:pt x="4955889" y="1325753"/>
                  <a:pt x="4633343" y="1599974"/>
                  <a:pt x="4246750" y="1599974"/>
                </a:cubicBezTo>
                <a:cubicBezTo>
                  <a:pt x="3860157" y="1599974"/>
                  <a:pt x="3537612" y="1325753"/>
                  <a:pt x="3463016" y="961213"/>
                </a:cubicBezTo>
                <a:lnTo>
                  <a:pt x="3457884" y="910300"/>
                </a:lnTo>
                <a:lnTo>
                  <a:pt x="2799378" y="910300"/>
                </a:lnTo>
                <a:lnTo>
                  <a:pt x="2799378" y="910301"/>
                </a:lnTo>
                <a:lnTo>
                  <a:pt x="2625880" y="910301"/>
                </a:lnTo>
                <a:lnTo>
                  <a:pt x="2637000" y="799987"/>
                </a:lnTo>
                <a:cubicBezTo>
                  <a:pt x="2637000" y="452530"/>
                  <a:pt x="2355331" y="170861"/>
                  <a:pt x="2007874" y="170861"/>
                </a:cubicBezTo>
                <a:cubicBezTo>
                  <a:pt x="1660417" y="170861"/>
                  <a:pt x="1378748" y="452530"/>
                  <a:pt x="1378748" y="799987"/>
                </a:cubicBezTo>
                <a:lnTo>
                  <a:pt x="1389869" y="910301"/>
                </a:lnTo>
                <a:lnTo>
                  <a:pt x="1216370" y="910301"/>
                </a:lnTo>
                <a:lnTo>
                  <a:pt x="1216370" y="910300"/>
                </a:lnTo>
                <a:lnTo>
                  <a:pt x="0" y="910300"/>
                </a:lnTo>
                <a:lnTo>
                  <a:pt x="0" y="731233"/>
                </a:lnTo>
                <a:lnTo>
                  <a:pt x="1214818" y="731233"/>
                </a:lnTo>
                <a:lnTo>
                  <a:pt x="1224140" y="638761"/>
                </a:lnTo>
                <a:cubicBezTo>
                  <a:pt x="1298736" y="274221"/>
                  <a:pt x="1621281" y="0"/>
                  <a:pt x="2007874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2000">
              <a:solidFill>
                <a:srgbClr val="36474F"/>
              </a:solidFill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2192293" y="4655759"/>
            <a:ext cx="2514871" cy="454670"/>
            <a:chOff x="943274" y="3232389"/>
            <a:chExt cx="1952625" cy="454670"/>
          </a:xfrm>
        </p:grpSpPr>
        <p:sp>
          <p:nvSpPr>
            <p:cNvPr id="72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3274" y="3232389"/>
              <a:ext cx="19526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36474F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sz="1600" b="1">
                <a:solidFill>
                  <a:srgbClr val="36474F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6061" y="3502393"/>
              <a:ext cx="17901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endParaRPr lang="en-US" altLang="zh-CN" sz="1200">
                <a:solidFill>
                  <a:srgbClr val="36474F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6726466" y="4657737"/>
            <a:ext cx="2514871" cy="454670"/>
            <a:chOff x="943274" y="3232389"/>
            <a:chExt cx="1952625" cy="454670"/>
          </a:xfrm>
        </p:grpSpPr>
        <p:sp>
          <p:nvSpPr>
            <p:cNvPr id="75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3274" y="3232389"/>
              <a:ext cx="19526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36474F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sz="1600" b="1">
                <a:solidFill>
                  <a:srgbClr val="36474F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6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6061" y="3502393"/>
              <a:ext cx="17901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endParaRPr lang="en-US" altLang="zh-CN" sz="1200">
                <a:solidFill>
                  <a:srgbClr val="36474F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4215184" y="2040114"/>
            <a:ext cx="2514871" cy="454670"/>
            <a:chOff x="943274" y="3232389"/>
            <a:chExt cx="1952625" cy="454670"/>
          </a:xfrm>
        </p:grpSpPr>
        <p:sp>
          <p:nvSpPr>
            <p:cNvPr id="78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3274" y="3232389"/>
              <a:ext cx="19526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36474F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sz="1600" b="1">
                <a:solidFill>
                  <a:srgbClr val="36474F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6061" y="3502393"/>
              <a:ext cx="17901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endParaRPr lang="en-US" altLang="zh-CN" sz="1200">
                <a:solidFill>
                  <a:srgbClr val="36474F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8749357" y="2042092"/>
            <a:ext cx="2514871" cy="454670"/>
            <a:chOff x="943274" y="3232389"/>
            <a:chExt cx="1952625" cy="454670"/>
          </a:xfrm>
        </p:grpSpPr>
        <p:sp>
          <p:nvSpPr>
            <p:cNvPr id="81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3274" y="3232389"/>
              <a:ext cx="1952625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600" b="1">
                  <a:solidFill>
                    <a:srgbClr val="36474F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单击添加标题</a:t>
              </a:r>
              <a:endParaRPr lang="en-US" altLang="zh-CN" sz="1600" b="1">
                <a:solidFill>
                  <a:srgbClr val="36474F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946061" y="3502393"/>
              <a:ext cx="17901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spcBef>
                  <a:spcPct val="20000"/>
                </a:spcBef>
              </a:pPr>
              <a:endParaRPr lang="en-US" altLang="zh-CN" sz="1200">
                <a:solidFill>
                  <a:srgbClr val="36474F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-478083" y="0"/>
            <a:ext cx="4995206" cy="1646173"/>
            <a:chOff x="-478083" y="0"/>
            <a:chExt cx="4995206" cy="1646173"/>
          </a:xfrm>
        </p:grpSpPr>
        <p:grpSp>
          <p:nvGrpSpPr>
            <p:cNvPr id="70" name="组合 69"/>
            <p:cNvGrpSpPr/>
            <p:nvPr/>
          </p:nvGrpSpPr>
          <p:grpSpPr>
            <a:xfrm>
              <a:off x="-478083" y="0"/>
              <a:ext cx="2556446" cy="1646173"/>
              <a:chOff x="-478083" y="0"/>
              <a:chExt cx="2556446" cy="1646173"/>
            </a:xfrm>
          </p:grpSpPr>
          <p:sp>
            <p:nvSpPr>
              <p:cNvPr id="84" name="任意多边形 83"/>
              <p:cNvSpPr/>
              <p:nvPr/>
            </p:nvSpPr>
            <p:spPr bwMode="auto">
              <a:xfrm rot="16200000" flipH="1">
                <a:off x="-106835" y="-165298"/>
                <a:ext cx="1134050" cy="1464647"/>
              </a:xfrm>
              <a:custGeom>
                <a:gdLst>
                  <a:gd name="connsiteX0" fmla="*/ 3876309 w 3876309"/>
                  <a:gd name="connsiteY0" fmla="*/ 2503162 h 5006323"/>
                  <a:gd name="connsiteX1" fmla="*/ 1407135 w 3876309"/>
                  <a:gd name="connsiteY1" fmla="*/ 5006323 h 5006323"/>
                  <a:gd name="connsiteX2" fmla="*/ 0 w 3876309"/>
                  <a:gd name="connsiteY2" fmla="*/ 3579819 h 5006323"/>
                  <a:gd name="connsiteX3" fmla="*/ 0 w 3876309"/>
                  <a:gd name="connsiteY3" fmla="*/ 1426505 h 5006323"/>
                  <a:gd name="connsiteX4" fmla="*/ 1407135 w 3876309"/>
                  <a:gd name="connsiteY4" fmla="*/ 0 h 5006323"/>
                  <a:gd name="connsiteX5" fmla="*/ 3876309 w 3876309"/>
                  <a:gd name="connsiteY5" fmla="*/ 2503162 h 500632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6309" h="5006323">
                    <a:moveTo>
                      <a:pt x="3876309" y="2503162"/>
                    </a:moveTo>
                    <a:lnTo>
                      <a:pt x="1407135" y="5006323"/>
                    </a:lnTo>
                    <a:lnTo>
                      <a:pt x="0" y="3579819"/>
                    </a:lnTo>
                    <a:lnTo>
                      <a:pt x="0" y="1426505"/>
                    </a:lnTo>
                    <a:lnTo>
                      <a:pt x="1407135" y="0"/>
                    </a:lnTo>
                    <a:lnTo>
                      <a:pt x="3876309" y="2503162"/>
                    </a:lnTo>
                    <a:close/>
                  </a:path>
                </a:pathLst>
              </a:custGeom>
              <a:solidFill>
                <a:srgbClr val="F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srgbClr val="36474F"/>
                  </a:solidFill>
                </a:endParaRPr>
              </a:p>
            </p:txBody>
          </p:sp>
          <p:sp>
            <p:nvSpPr>
              <p:cNvPr id="85" name="任意多边形 84"/>
              <p:cNvSpPr/>
              <p:nvPr/>
            </p:nvSpPr>
            <p:spPr bwMode="auto">
              <a:xfrm rot="16200000" flipH="1">
                <a:off x="7843" y="-49419"/>
                <a:ext cx="910045" cy="1008884"/>
              </a:xfrm>
              <a:custGeom>
                <a:gdLst>
                  <a:gd name="connsiteX0" fmla="*/ 3110632 w 3110632"/>
                  <a:gd name="connsiteY0" fmla="*/ 1722409 h 3448475"/>
                  <a:gd name="connsiteX1" fmla="*/ 1407136 w 3110632"/>
                  <a:gd name="connsiteY1" fmla="*/ 3448475 h 3448475"/>
                  <a:gd name="connsiteX2" fmla="*/ 0 w 3110632"/>
                  <a:gd name="connsiteY2" fmla="*/ 2018070 h 3448475"/>
                  <a:gd name="connsiteX3" fmla="*/ 0 w 3110632"/>
                  <a:gd name="connsiteY3" fmla="*/ 1427375 h 3448475"/>
                  <a:gd name="connsiteX4" fmla="*/ 1407136 w 3110632"/>
                  <a:gd name="connsiteY4" fmla="*/ 0 h 3448475"/>
                  <a:gd name="connsiteX5" fmla="*/ 3110632 w 3110632"/>
                  <a:gd name="connsiteY5" fmla="*/ 1722409 h 34484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0632" h="3448475">
                    <a:moveTo>
                      <a:pt x="3110632" y="1722409"/>
                    </a:moveTo>
                    <a:lnTo>
                      <a:pt x="1407136" y="3448475"/>
                    </a:lnTo>
                    <a:lnTo>
                      <a:pt x="0" y="2018070"/>
                    </a:lnTo>
                    <a:lnTo>
                      <a:pt x="0" y="1427375"/>
                    </a:lnTo>
                    <a:lnTo>
                      <a:pt x="1407136" y="0"/>
                    </a:lnTo>
                    <a:lnTo>
                      <a:pt x="3110632" y="1722409"/>
                    </a:lnTo>
                    <a:close/>
                  </a:path>
                </a:pathLst>
              </a:custGeom>
              <a:solidFill>
                <a:srgbClr val="FCC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>
                  <a:solidFill>
                    <a:srgbClr val="36474F"/>
                  </a:solidFill>
                </a:endParaRPr>
              </a:p>
            </p:txBody>
          </p:sp>
          <p:sp>
            <p:nvSpPr>
              <p:cNvPr id="86" name="Freeform 24"/>
              <p:cNvSpPr/>
              <p:nvPr/>
            </p:nvSpPr>
            <p:spPr bwMode="auto">
              <a:xfrm rot="16200000" flipH="1">
                <a:off x="1463247" y="195415"/>
                <a:ext cx="610780" cy="619452"/>
              </a:xfrm>
              <a:custGeom>
                <a:gdLst>
                  <a:gd name="T0" fmla="*/ 758 w 1516"/>
                  <a:gd name="T1" fmla="*/ 1158 h 1158"/>
                  <a:gd name="T2" fmla="*/ 0 w 1516"/>
                  <a:gd name="T3" fmla="*/ 579 h 1158"/>
                  <a:gd name="T4" fmla="*/ 758 w 1516"/>
                  <a:gd name="T5" fmla="*/ 0 h 1158"/>
                  <a:gd name="T6" fmla="*/ 1516 w 1516"/>
                  <a:gd name="T7" fmla="*/ 579 h 1158"/>
                  <a:gd name="T8" fmla="*/ 758 w 1516"/>
                  <a:gd name="T9" fmla="*/ 1158 h 11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6" h="1158">
                    <a:moveTo>
                      <a:pt x="758" y="1158"/>
                    </a:moveTo>
                    <a:lnTo>
                      <a:pt x="0" y="579"/>
                    </a:lnTo>
                    <a:lnTo>
                      <a:pt x="758" y="0"/>
                    </a:lnTo>
                    <a:lnTo>
                      <a:pt x="1516" y="579"/>
                    </a:lnTo>
                    <a:lnTo>
                      <a:pt x="758" y="1158"/>
                    </a:lnTo>
                    <a:close/>
                  </a:path>
                </a:pathLst>
              </a:custGeom>
              <a:solidFill>
                <a:srgbClr val="F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6474F"/>
                  </a:solidFill>
                </a:endParaRPr>
              </a:p>
            </p:txBody>
          </p:sp>
          <p:sp>
            <p:nvSpPr>
              <p:cNvPr id="87" name="Freeform 30"/>
              <p:cNvSpPr/>
              <p:nvPr/>
            </p:nvSpPr>
            <p:spPr bwMode="auto">
              <a:xfrm rot="16200000" flipH="1">
                <a:off x="-473607" y="103015"/>
                <a:ext cx="608362" cy="617313"/>
              </a:xfrm>
              <a:custGeom>
                <a:gdLst>
                  <a:gd name="T0" fmla="*/ 755 w 1510"/>
                  <a:gd name="T1" fmla="*/ 1154 h 1154"/>
                  <a:gd name="T2" fmla="*/ 0 w 1510"/>
                  <a:gd name="T3" fmla="*/ 577 h 1154"/>
                  <a:gd name="T4" fmla="*/ 755 w 1510"/>
                  <a:gd name="T5" fmla="*/ 0 h 1154"/>
                  <a:gd name="T6" fmla="*/ 1510 w 1510"/>
                  <a:gd name="T7" fmla="*/ 577 h 1154"/>
                  <a:gd name="T8" fmla="*/ 755 w 1510"/>
                  <a:gd name="T9" fmla="*/ 1154 h 11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0" h="1154">
                    <a:moveTo>
                      <a:pt x="755" y="1154"/>
                    </a:moveTo>
                    <a:lnTo>
                      <a:pt x="0" y="577"/>
                    </a:lnTo>
                    <a:lnTo>
                      <a:pt x="755" y="0"/>
                    </a:lnTo>
                    <a:lnTo>
                      <a:pt x="1510" y="577"/>
                    </a:lnTo>
                    <a:lnTo>
                      <a:pt x="755" y="1154"/>
                    </a:lnTo>
                    <a:close/>
                  </a:path>
                </a:pathLst>
              </a:custGeom>
              <a:noFill/>
              <a:ln w="3492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36474F"/>
                  </a:solidFill>
                </a:endParaRPr>
              </a:p>
            </p:txBody>
          </p:sp>
          <p:grpSp>
            <p:nvGrpSpPr>
              <p:cNvPr id="88" name="组合 87"/>
              <p:cNvGrpSpPr/>
              <p:nvPr/>
            </p:nvGrpSpPr>
            <p:grpSpPr>
              <a:xfrm>
                <a:off x="-88187" y="663103"/>
                <a:ext cx="1509576" cy="983070"/>
                <a:chOff x="307200" y="586524"/>
                <a:chExt cx="1072765" cy="698609"/>
              </a:xfrm>
            </p:grpSpPr>
            <p:sp>
              <p:nvSpPr>
                <p:cNvPr id="89" name="Freeform 25"/>
                <p:cNvSpPr/>
                <p:nvPr/>
              </p:nvSpPr>
              <p:spPr bwMode="auto">
                <a:xfrm rot="16200000" flipH="1">
                  <a:off x="1053310" y="584195"/>
                  <a:ext cx="324325" cy="328984"/>
                </a:xfrm>
                <a:custGeom>
                  <a:gdLst>
                    <a:gd name="T0" fmla="*/ 403 w 805"/>
                    <a:gd name="T1" fmla="*/ 615 h 615"/>
                    <a:gd name="T2" fmla="*/ 0 w 805"/>
                    <a:gd name="T3" fmla="*/ 307 h 615"/>
                    <a:gd name="T4" fmla="*/ 403 w 805"/>
                    <a:gd name="T5" fmla="*/ 0 h 615"/>
                    <a:gd name="T6" fmla="*/ 805 w 805"/>
                    <a:gd name="T7" fmla="*/ 307 h 615"/>
                    <a:gd name="T8" fmla="*/ 403 w 805"/>
                    <a:gd name="T9" fmla="*/ 615 h 6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5" h="615">
                      <a:moveTo>
                        <a:pt x="403" y="615"/>
                      </a:moveTo>
                      <a:lnTo>
                        <a:pt x="0" y="307"/>
                      </a:lnTo>
                      <a:lnTo>
                        <a:pt x="403" y="0"/>
                      </a:lnTo>
                      <a:lnTo>
                        <a:pt x="805" y="307"/>
                      </a:lnTo>
                      <a:lnTo>
                        <a:pt x="403" y="615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36474F"/>
                    </a:solidFill>
                  </a:endParaRPr>
                </a:p>
              </p:txBody>
            </p:sp>
            <p:sp>
              <p:nvSpPr>
                <p:cNvPr id="90" name="Freeform 26"/>
                <p:cNvSpPr/>
                <p:nvPr/>
              </p:nvSpPr>
              <p:spPr bwMode="auto">
                <a:xfrm rot="16200000" flipH="1">
                  <a:off x="1051997" y="950526"/>
                  <a:ext cx="153098" cy="155130"/>
                </a:xfrm>
                <a:custGeom>
                  <a:gdLst>
                    <a:gd name="T0" fmla="*/ 190 w 380"/>
                    <a:gd name="T1" fmla="*/ 290 h 290"/>
                    <a:gd name="T2" fmla="*/ 0 w 380"/>
                    <a:gd name="T3" fmla="*/ 145 h 290"/>
                    <a:gd name="T4" fmla="*/ 190 w 380"/>
                    <a:gd name="T5" fmla="*/ 0 h 290"/>
                    <a:gd name="T6" fmla="*/ 380 w 380"/>
                    <a:gd name="T7" fmla="*/ 145 h 290"/>
                    <a:gd name="T8" fmla="*/ 190 w 380"/>
                    <a:gd name="T9" fmla="*/ 290 h 29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0" h="290">
                      <a:moveTo>
                        <a:pt x="190" y="290"/>
                      </a:moveTo>
                      <a:lnTo>
                        <a:pt x="0" y="145"/>
                      </a:lnTo>
                      <a:lnTo>
                        <a:pt x="190" y="0"/>
                      </a:lnTo>
                      <a:lnTo>
                        <a:pt x="380" y="145"/>
                      </a:lnTo>
                      <a:lnTo>
                        <a:pt x="190" y="290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36474F"/>
                    </a:solidFill>
                  </a:endParaRPr>
                </a:p>
              </p:txBody>
            </p:sp>
            <p:sp>
              <p:nvSpPr>
                <p:cNvPr id="91" name="Freeform 27"/>
                <p:cNvSpPr/>
                <p:nvPr/>
              </p:nvSpPr>
              <p:spPr bwMode="auto">
                <a:xfrm rot="16200000" flipH="1">
                  <a:off x="941024" y="918134"/>
                  <a:ext cx="109183" cy="110731"/>
                </a:xfrm>
                <a:custGeom>
                  <a:gdLst>
                    <a:gd name="T0" fmla="*/ 134 w 271"/>
                    <a:gd name="T1" fmla="*/ 207 h 207"/>
                    <a:gd name="T2" fmla="*/ 0 w 271"/>
                    <a:gd name="T3" fmla="*/ 104 h 207"/>
                    <a:gd name="T4" fmla="*/ 134 w 271"/>
                    <a:gd name="T5" fmla="*/ 0 h 207"/>
                    <a:gd name="T6" fmla="*/ 271 w 271"/>
                    <a:gd name="T7" fmla="*/ 104 h 207"/>
                    <a:gd name="T8" fmla="*/ 134 w 271"/>
                    <a:gd name="T9" fmla="*/ 207 h 20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1" h="206">
                      <a:moveTo>
                        <a:pt x="134" y="207"/>
                      </a:moveTo>
                      <a:lnTo>
                        <a:pt x="0" y="104"/>
                      </a:lnTo>
                      <a:lnTo>
                        <a:pt x="134" y="0"/>
                      </a:lnTo>
                      <a:lnTo>
                        <a:pt x="271" y="104"/>
                      </a:lnTo>
                      <a:lnTo>
                        <a:pt x="134" y="207"/>
                      </a:lnTo>
                      <a:close/>
                    </a:path>
                  </a:pathLst>
                </a:custGeom>
                <a:solidFill>
                  <a:srgbClr val="FF8E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36474F"/>
                    </a:solidFill>
                  </a:endParaRPr>
                </a:p>
              </p:txBody>
            </p:sp>
            <p:sp>
              <p:nvSpPr>
                <p:cNvPr id="92" name="Freeform 28"/>
                <p:cNvSpPr/>
                <p:nvPr/>
              </p:nvSpPr>
              <p:spPr bwMode="auto">
                <a:xfrm rot="16200000" flipH="1">
                  <a:off x="921989" y="1077184"/>
                  <a:ext cx="66477" cy="67402"/>
                </a:xfrm>
                <a:custGeom>
                  <a:gdLst>
                    <a:gd name="T0" fmla="*/ 81 w 165"/>
                    <a:gd name="T1" fmla="*/ 126 h 126"/>
                    <a:gd name="T2" fmla="*/ 0 w 165"/>
                    <a:gd name="T3" fmla="*/ 62 h 126"/>
                    <a:gd name="T4" fmla="*/ 81 w 165"/>
                    <a:gd name="T5" fmla="*/ 0 h 126"/>
                    <a:gd name="T6" fmla="*/ 165 w 165"/>
                    <a:gd name="T7" fmla="*/ 62 h 126"/>
                    <a:gd name="T8" fmla="*/ 81 w 165"/>
                    <a:gd name="T9" fmla="*/ 126 h 12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5" h="125">
                      <a:moveTo>
                        <a:pt x="81" y="126"/>
                      </a:moveTo>
                      <a:lnTo>
                        <a:pt x="0" y="62"/>
                      </a:lnTo>
                      <a:lnTo>
                        <a:pt x="81" y="0"/>
                      </a:lnTo>
                      <a:lnTo>
                        <a:pt x="165" y="62"/>
                      </a:lnTo>
                      <a:lnTo>
                        <a:pt x="81" y="126"/>
                      </a:lnTo>
                      <a:close/>
                    </a:path>
                  </a:pathLst>
                </a:custGeom>
                <a:solidFill>
                  <a:srgbClr val="FEB0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36474F"/>
                    </a:solidFill>
                  </a:endParaRPr>
                </a:p>
              </p:txBody>
            </p:sp>
            <p:sp>
              <p:nvSpPr>
                <p:cNvPr id="93" name="Freeform 29"/>
                <p:cNvSpPr/>
                <p:nvPr/>
              </p:nvSpPr>
              <p:spPr bwMode="auto">
                <a:xfrm rot="16200000" flipH="1">
                  <a:off x="899124" y="1032458"/>
                  <a:ext cx="33037" cy="33166"/>
                </a:xfrm>
                <a:custGeom>
                  <a:gdLst>
                    <a:gd name="T0" fmla="*/ 40 w 82"/>
                    <a:gd name="T1" fmla="*/ 62 h 62"/>
                    <a:gd name="T2" fmla="*/ 0 w 82"/>
                    <a:gd name="T3" fmla="*/ 30 h 62"/>
                    <a:gd name="T4" fmla="*/ 40 w 82"/>
                    <a:gd name="T5" fmla="*/ 0 h 62"/>
                    <a:gd name="T6" fmla="*/ 82 w 82"/>
                    <a:gd name="T7" fmla="*/ 30 h 62"/>
                    <a:gd name="T8" fmla="*/ 40 w 82"/>
                    <a:gd name="T9" fmla="*/ 62 h 6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62">
                      <a:moveTo>
                        <a:pt x="40" y="62"/>
                      </a:moveTo>
                      <a:lnTo>
                        <a:pt x="0" y="30"/>
                      </a:lnTo>
                      <a:lnTo>
                        <a:pt x="40" y="0"/>
                      </a:lnTo>
                      <a:lnTo>
                        <a:pt x="82" y="30"/>
                      </a:lnTo>
                      <a:lnTo>
                        <a:pt x="40" y="62"/>
                      </a:lnTo>
                      <a:close/>
                    </a:path>
                  </a:pathLst>
                </a:custGeom>
                <a:solidFill>
                  <a:srgbClr val="FF6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36474F"/>
                    </a:solidFill>
                  </a:endParaRPr>
                </a:p>
              </p:txBody>
            </p:sp>
            <p:sp>
              <p:nvSpPr>
                <p:cNvPr id="94" name="Freeform 31"/>
                <p:cNvSpPr/>
                <p:nvPr/>
              </p:nvSpPr>
              <p:spPr bwMode="auto">
                <a:xfrm rot="16200000" flipH="1">
                  <a:off x="309437" y="978715"/>
                  <a:ext cx="304181" cy="308656"/>
                </a:xfrm>
                <a:custGeom>
                  <a:gdLst>
                    <a:gd name="T0" fmla="*/ 377 w 755"/>
                    <a:gd name="T1" fmla="*/ 577 h 577"/>
                    <a:gd name="T2" fmla="*/ 0 w 755"/>
                    <a:gd name="T3" fmla="*/ 288 h 577"/>
                    <a:gd name="T4" fmla="*/ 377 w 755"/>
                    <a:gd name="T5" fmla="*/ 0 h 577"/>
                    <a:gd name="T6" fmla="*/ 755 w 755"/>
                    <a:gd name="T7" fmla="*/ 288 h 577"/>
                    <a:gd name="T8" fmla="*/ 377 w 755"/>
                    <a:gd name="T9" fmla="*/ 577 h 57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5" h="577">
                      <a:moveTo>
                        <a:pt x="377" y="577"/>
                      </a:moveTo>
                      <a:lnTo>
                        <a:pt x="0" y="288"/>
                      </a:lnTo>
                      <a:lnTo>
                        <a:pt x="377" y="0"/>
                      </a:lnTo>
                      <a:lnTo>
                        <a:pt x="755" y="288"/>
                      </a:lnTo>
                      <a:lnTo>
                        <a:pt x="377" y="577"/>
                      </a:lnTo>
                      <a:close/>
                    </a:path>
                  </a:pathLst>
                </a:custGeom>
                <a:noFill/>
                <a:ln w="17463" cap="flat">
                  <a:solidFill>
                    <a:srgbClr val="FCC02E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rgbClr val="36474F"/>
                    </a:solidFill>
                  </a:endParaRPr>
                </a:p>
              </p:txBody>
            </p:sp>
          </p:grpSp>
        </p:grpSp>
        <p:sp>
          <p:nvSpPr>
            <p:cNvPr id="83" name="文本框 82"/>
            <p:cNvSpPr txBox="1"/>
            <p:nvPr/>
          </p:nvSpPr>
          <p:spPr>
            <a:xfrm>
              <a:off x="797694" y="435543"/>
              <a:ext cx="37194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solidFill>
                    <a:srgbClr val="3647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</a:t>
              </a:r>
              <a:r>
                <a:rPr lang="zh-CN" altLang="en-US" sz="3200" b="1">
                  <a:solidFill>
                    <a:srgbClr val="3647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3200" b="1">
                <a:solidFill>
                  <a:srgbClr val="36474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advClick="0" advTm="2000"/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1"/>
          <p:cNvGrpSpPr/>
          <p:nvPr/>
        </p:nvGrpSpPr>
        <p:grpSpPr>
          <a:xfrm>
            <a:off x="1053296" y="-1627603"/>
            <a:ext cx="5139160" cy="7640651"/>
            <a:chOff x="6355326" y="926967"/>
            <a:chExt cx="3439883" cy="5114251"/>
          </a:xfrm>
        </p:grpSpPr>
        <p:sp>
          <p:nvSpPr>
            <p:cNvPr id="3" name="Freeform 416"/>
            <p:cNvSpPr>
              <a:spLocks noChangeArrowheads="1"/>
            </p:cNvSpPr>
            <p:nvPr/>
          </p:nvSpPr>
          <p:spPr bwMode="auto">
            <a:xfrm>
              <a:off x="6355326" y="926967"/>
              <a:ext cx="3439883" cy="5114251"/>
            </a:xfrm>
            <a:custGeom>
              <a:gdLst>
                <a:gd name="T0" fmla="*/ 8359 w 8992"/>
                <a:gd name="T1" fmla="*/ 0 h 13368"/>
                <a:gd name="T2" fmla="*/ 8991 w 8992"/>
                <a:gd name="T3" fmla="*/ 639 h 13368"/>
                <a:gd name="T4" fmla="*/ 8991 w 8992"/>
                <a:gd name="T5" fmla="*/ 12734 h 13368"/>
                <a:gd name="T6" fmla="*/ 8353 w 8992"/>
                <a:gd name="T7" fmla="*/ 13367 h 13368"/>
                <a:gd name="T8" fmla="*/ 633 w 8992"/>
                <a:gd name="T9" fmla="*/ 13361 h 13368"/>
                <a:gd name="T10" fmla="*/ 0 w 8992"/>
                <a:gd name="T11" fmla="*/ 12728 h 13368"/>
                <a:gd name="T12" fmla="*/ 0 w 8992"/>
                <a:gd name="T13" fmla="*/ 633 h 13368"/>
                <a:gd name="T14" fmla="*/ 639 w 8992"/>
                <a:gd name="T15" fmla="*/ 0 h 13368"/>
                <a:gd name="T16" fmla="*/ 8359 w 8992"/>
                <a:gd name="T17" fmla="*/ 0 h 13368"/>
                <a:gd name="T18" fmla="*/ 8359 w 8992"/>
                <a:gd name="T19" fmla="*/ 0 h 133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92" h="13367">
                  <a:moveTo>
                    <a:pt x="8359" y="0"/>
                  </a:moveTo>
                  <a:cubicBezTo>
                    <a:pt x="8710" y="0"/>
                    <a:pt x="8991" y="287"/>
                    <a:pt x="8991" y="639"/>
                  </a:cubicBezTo>
                  <a:cubicBezTo>
                    <a:pt x="8991" y="639"/>
                    <a:pt x="8991" y="639"/>
                    <a:pt x="8991" y="12734"/>
                  </a:cubicBezTo>
                  <a:cubicBezTo>
                    <a:pt x="8991" y="13081"/>
                    <a:pt x="8704" y="13367"/>
                    <a:pt x="8353" y="13367"/>
                  </a:cubicBezTo>
                  <a:cubicBezTo>
                    <a:pt x="8353" y="13367"/>
                    <a:pt x="8353" y="13367"/>
                    <a:pt x="633" y="13361"/>
                  </a:cubicBezTo>
                  <a:cubicBezTo>
                    <a:pt x="281" y="13361"/>
                    <a:pt x="0" y="13081"/>
                    <a:pt x="0" y="12728"/>
                  </a:cubicBezTo>
                  <a:cubicBezTo>
                    <a:pt x="0" y="12728"/>
                    <a:pt x="0" y="12728"/>
                    <a:pt x="0" y="633"/>
                  </a:cubicBezTo>
                  <a:cubicBezTo>
                    <a:pt x="6" y="287"/>
                    <a:pt x="286" y="0"/>
                    <a:pt x="639" y="0"/>
                  </a:cubicBezTo>
                  <a:cubicBezTo>
                    <a:pt x="639" y="0"/>
                    <a:pt x="639" y="0"/>
                    <a:pt x="8359" y="0"/>
                  </a:cubicBezTo>
                  <a:lnTo>
                    <a:pt x="8359" y="0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31750" cap="flat">
              <a:solidFill>
                <a:schemeClr val="bg1">
                  <a:lumMod val="75000"/>
                </a:schemeClr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" name="Freeform 417"/>
            <p:cNvSpPr>
              <a:spLocks noChangeArrowheads="1"/>
            </p:cNvSpPr>
            <p:nvPr/>
          </p:nvSpPr>
          <p:spPr bwMode="auto">
            <a:xfrm>
              <a:off x="6586104" y="1428265"/>
              <a:ext cx="2978326" cy="4111656"/>
            </a:xfrm>
            <a:custGeom>
              <a:gdLst>
                <a:gd name="T0" fmla="*/ 8555 w 8562"/>
                <a:gd name="T1" fmla="*/ 10734 h 10747"/>
                <a:gd name="T2" fmla="*/ 8555 w 8562"/>
                <a:gd name="T3" fmla="*/ 10734 h 10747"/>
                <a:gd name="T4" fmla="*/ 8543 w 8562"/>
                <a:gd name="T5" fmla="*/ 10746 h 10747"/>
                <a:gd name="T6" fmla="*/ 12 w 8562"/>
                <a:gd name="T7" fmla="*/ 10746 h 10747"/>
                <a:gd name="T8" fmla="*/ 0 w 8562"/>
                <a:gd name="T9" fmla="*/ 10734 h 10747"/>
                <a:gd name="T10" fmla="*/ 6 w 8562"/>
                <a:gd name="T11" fmla="*/ 12 h 10747"/>
                <a:gd name="T12" fmla="*/ 18 w 8562"/>
                <a:gd name="T13" fmla="*/ 0 h 10747"/>
                <a:gd name="T14" fmla="*/ 8549 w 8562"/>
                <a:gd name="T15" fmla="*/ 0 h 10747"/>
                <a:gd name="T16" fmla="*/ 8561 w 8562"/>
                <a:gd name="T17" fmla="*/ 12 h 10747"/>
                <a:gd name="T18" fmla="*/ 8555 w 8562"/>
                <a:gd name="T19" fmla="*/ 10734 h 107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62" h="10747">
                  <a:moveTo>
                    <a:pt x="8555" y="10734"/>
                  </a:moveTo>
                  <a:lnTo>
                    <a:pt x="8555" y="10734"/>
                  </a:lnTo>
                  <a:cubicBezTo>
                    <a:pt x="8555" y="10740"/>
                    <a:pt x="8549" y="10746"/>
                    <a:pt x="8543" y="10746"/>
                  </a:cubicBezTo>
                  <a:cubicBezTo>
                    <a:pt x="12" y="10746"/>
                    <a:pt x="12" y="10746"/>
                    <a:pt x="12" y="10746"/>
                  </a:cubicBezTo>
                  <a:cubicBezTo>
                    <a:pt x="6" y="10746"/>
                    <a:pt x="0" y="10740"/>
                    <a:pt x="0" y="10734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6"/>
                    <a:pt x="12" y="0"/>
                    <a:pt x="18" y="0"/>
                  </a:cubicBezTo>
                  <a:cubicBezTo>
                    <a:pt x="8549" y="0"/>
                    <a:pt x="8549" y="0"/>
                    <a:pt x="8549" y="0"/>
                  </a:cubicBezTo>
                  <a:cubicBezTo>
                    <a:pt x="8555" y="0"/>
                    <a:pt x="8561" y="6"/>
                    <a:pt x="8561" y="12"/>
                  </a:cubicBezTo>
                  <a:lnTo>
                    <a:pt x="8555" y="10734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8034810" y="1164249"/>
              <a:ext cx="80914" cy="80914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7962565" y="5676920"/>
              <a:ext cx="225405" cy="22540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036819" y="1322337"/>
            <a:ext cx="264687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>
                <a:solidFill>
                  <a:srgbClr val="313131"/>
                </a:solidFill>
                <a:latin typeface="Nexa Bold" charset="0"/>
                <a:ea typeface="Nexa Bold" charset="0"/>
                <a:cs typeface="Nexa Bold" charset="0"/>
              </a:rPr>
              <a:t>全球十大</a:t>
            </a:r>
            <a:endParaRPr lang="en-US" altLang="zh-CN" sz="4800" b="1">
              <a:solidFill>
                <a:srgbClr val="313131"/>
              </a:solidFill>
              <a:latin typeface="Nexa Bold" charset="0"/>
              <a:ea typeface="Nexa Bold" charset="0"/>
              <a:cs typeface="Nexa Bold" charset="0"/>
            </a:endParaRPr>
          </a:p>
          <a:p>
            <a:r>
              <a:rPr lang="zh-CN" altLang="en-US" sz="4800" b="1">
                <a:solidFill>
                  <a:srgbClr val="313131"/>
                </a:solidFill>
                <a:latin typeface="Nexa Bold" charset="0"/>
                <a:ea typeface="Nexa Bold" charset="0"/>
                <a:cs typeface="Nexa Bold" charset="0"/>
              </a:rPr>
              <a:t>时尚潮流</a:t>
            </a:r>
            <a:endParaRPr lang="en-US" altLang="zh-CN" sz="4800" b="1">
              <a:solidFill>
                <a:srgbClr val="313131"/>
              </a:solidFill>
              <a:latin typeface="Nexa Bold" charset="0"/>
              <a:ea typeface="Nexa Bold" charset="0"/>
              <a:cs typeface="Nexa Bold" charset="0"/>
            </a:endParaRPr>
          </a:p>
          <a:p>
            <a:r>
              <a:rPr lang="zh-CN" altLang="en-US" sz="4800" b="1">
                <a:solidFill>
                  <a:srgbClr val="313131"/>
                </a:solidFill>
                <a:latin typeface="Nexa Bold" charset="0"/>
                <a:ea typeface="Nexa Bold" charset="0"/>
                <a:cs typeface="Nexa Bold" charset="0"/>
              </a:rPr>
              <a:t>趋势</a:t>
            </a:r>
            <a:endParaRPr lang="en-US" altLang="zh-CN" sz="4800" b="1">
              <a:solidFill>
                <a:srgbClr val="313131"/>
              </a:solidFill>
              <a:latin typeface="Nexa Bold" charset="0"/>
              <a:ea typeface="Nexa Bold" charset="0"/>
              <a:cs typeface="Nexa Bold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09872" y="4276890"/>
            <a:ext cx="31128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zh-CN" altLang="en-US" sz="1200">
                <a:solidFill>
                  <a:srgbClr val="31313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单击此处编辑您要的内容，建议您在展示时采用微软雅黑字体，本模版所有图形线条及其相应素材均可自由编辑、改色、替换。单击此处编辑您要的内容，建议您在展示时采用微软雅黑字体。</a:t>
            </a:r>
            <a:endParaRPr lang="en-US" altLang="zh-CN" sz="1200">
              <a:solidFill>
                <a:srgbClr val="31313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Cross 17"/>
          <p:cNvSpPr/>
          <p:nvPr/>
        </p:nvSpPr>
        <p:spPr>
          <a:xfrm>
            <a:off x="10922749" y="700169"/>
            <a:ext cx="622168" cy="622168"/>
          </a:xfrm>
          <a:prstGeom prst="plus">
            <a:avLst>
              <a:gd name="adj" fmla="val 36980"/>
            </a:avLst>
          </a:prstGeom>
          <a:solidFill>
            <a:srgbClr val="FF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98077" y="-878669"/>
            <a:ext cx="4449597" cy="6139953"/>
          </a:xfrm>
          <a:prstGeom prst="rect">
            <a:avLst/>
          </a:prstGeom>
          <a:blipFill>
            <a:blip r:embed="rId2"/>
            <a:stretch>
              <a:fillRect l="-7000" t="-9000" r="-15000" b="-48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 advClick="0" advTm="2000"/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" name="任意多边形 51"/>
          <p:cNvSpPr/>
          <p:nvPr/>
        </p:nvSpPr>
        <p:spPr bwMode="auto">
          <a:xfrm rot="16200000">
            <a:off x="-682976" y="690968"/>
            <a:ext cx="6882838" cy="5500903"/>
          </a:xfrm>
          <a:custGeom>
            <a:gdLst>
              <a:gd name="connsiteX0" fmla="*/ 6882838 w 6882838"/>
              <a:gd name="connsiteY0" fmla="*/ 0 h 5500903"/>
              <a:gd name="connsiteX1" fmla="*/ 6882838 w 6882838"/>
              <a:gd name="connsiteY1" fmla="*/ 2220646 h 5500903"/>
              <a:gd name="connsiteX2" fmla="*/ 3628707 w 6882838"/>
              <a:gd name="connsiteY2" fmla="*/ 5500903 h 5500903"/>
              <a:gd name="connsiteX3" fmla="*/ 0 w 6882838"/>
              <a:gd name="connsiteY3" fmla="*/ 1845812 h 5500903"/>
              <a:gd name="connsiteX4" fmla="*/ 0 w 6882838"/>
              <a:gd name="connsiteY4" fmla="*/ 0 h 5500903"/>
              <a:gd name="connsiteX5" fmla="*/ 6882838 w 6882838"/>
              <a:gd name="connsiteY5" fmla="*/ 0 h 550090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82838" h="5500903">
                <a:moveTo>
                  <a:pt x="6882838" y="0"/>
                </a:moveTo>
                <a:lnTo>
                  <a:pt x="6882838" y="2220646"/>
                </a:lnTo>
                <a:lnTo>
                  <a:pt x="3628707" y="5500903"/>
                </a:lnTo>
                <a:lnTo>
                  <a:pt x="0" y="1845812"/>
                </a:lnTo>
                <a:lnTo>
                  <a:pt x="0" y="0"/>
                </a:lnTo>
                <a:lnTo>
                  <a:pt x="6882838" y="0"/>
                </a:lnTo>
                <a:close/>
              </a:path>
            </a:pathLst>
          </a:custGeom>
          <a:solidFill>
            <a:srgbClr val="36474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39" name="任意多边形 38"/>
          <p:cNvSpPr/>
          <p:nvPr/>
        </p:nvSpPr>
        <p:spPr bwMode="auto">
          <a:xfrm rot="16200000">
            <a:off x="1528350" y="2435734"/>
            <a:ext cx="3876309" cy="5006323"/>
          </a:xfrm>
          <a:custGeom>
            <a:gdLst>
              <a:gd name="connsiteX0" fmla="*/ 3876309 w 3876309"/>
              <a:gd name="connsiteY0" fmla="*/ 2503162 h 5006323"/>
              <a:gd name="connsiteX1" fmla="*/ 1407135 w 3876309"/>
              <a:gd name="connsiteY1" fmla="*/ 5006323 h 5006323"/>
              <a:gd name="connsiteX2" fmla="*/ 0 w 3876309"/>
              <a:gd name="connsiteY2" fmla="*/ 3579819 h 5006323"/>
              <a:gd name="connsiteX3" fmla="*/ 0 w 3876309"/>
              <a:gd name="connsiteY3" fmla="*/ 1426505 h 5006323"/>
              <a:gd name="connsiteX4" fmla="*/ 1407135 w 3876309"/>
              <a:gd name="connsiteY4" fmla="*/ 0 h 5006323"/>
              <a:gd name="connsiteX5" fmla="*/ 3876309 w 3876309"/>
              <a:gd name="connsiteY5" fmla="*/ 2503162 h 50063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76309" h="5006323">
                <a:moveTo>
                  <a:pt x="3876309" y="2503162"/>
                </a:moveTo>
                <a:lnTo>
                  <a:pt x="1407135" y="5006323"/>
                </a:lnTo>
                <a:lnTo>
                  <a:pt x="0" y="3579819"/>
                </a:lnTo>
                <a:lnTo>
                  <a:pt x="0" y="1426505"/>
                </a:lnTo>
                <a:lnTo>
                  <a:pt x="1407135" y="0"/>
                </a:lnTo>
                <a:lnTo>
                  <a:pt x="3876309" y="2503162"/>
                </a:lnTo>
                <a:close/>
              </a:path>
            </a:pathLst>
          </a:custGeom>
          <a:solidFill>
            <a:srgbClr val="FFA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43" name="任意多边形 42"/>
          <p:cNvSpPr/>
          <p:nvPr/>
        </p:nvSpPr>
        <p:spPr bwMode="auto">
          <a:xfrm rot="16200000">
            <a:off x="1920331" y="3597496"/>
            <a:ext cx="3110632" cy="3448475"/>
          </a:xfrm>
          <a:custGeom>
            <a:gdLst>
              <a:gd name="connsiteX0" fmla="*/ 3110632 w 3110632"/>
              <a:gd name="connsiteY0" fmla="*/ 1722409 h 3448475"/>
              <a:gd name="connsiteX1" fmla="*/ 1407136 w 3110632"/>
              <a:gd name="connsiteY1" fmla="*/ 3448475 h 3448475"/>
              <a:gd name="connsiteX2" fmla="*/ 0 w 3110632"/>
              <a:gd name="connsiteY2" fmla="*/ 2018070 h 3448475"/>
              <a:gd name="connsiteX3" fmla="*/ 0 w 3110632"/>
              <a:gd name="connsiteY3" fmla="*/ 1427375 h 3448475"/>
              <a:gd name="connsiteX4" fmla="*/ 1407136 w 3110632"/>
              <a:gd name="connsiteY4" fmla="*/ 0 h 3448475"/>
              <a:gd name="connsiteX5" fmla="*/ 3110632 w 3110632"/>
              <a:gd name="connsiteY5" fmla="*/ 1722409 h 344847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10632" h="3448475">
                <a:moveTo>
                  <a:pt x="3110632" y="1722409"/>
                </a:moveTo>
                <a:lnTo>
                  <a:pt x="1407136" y="3448475"/>
                </a:lnTo>
                <a:lnTo>
                  <a:pt x="0" y="2018070"/>
                </a:lnTo>
                <a:lnTo>
                  <a:pt x="0" y="1427375"/>
                </a:lnTo>
                <a:lnTo>
                  <a:pt x="1407136" y="0"/>
                </a:lnTo>
                <a:lnTo>
                  <a:pt x="3110632" y="1722409"/>
                </a:lnTo>
                <a:close/>
              </a:path>
            </a:pathLst>
          </a:custGeom>
          <a:solidFill>
            <a:srgbClr val="FCC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9" name="Freeform 24"/>
          <p:cNvSpPr/>
          <p:nvPr/>
        </p:nvSpPr>
        <p:spPr bwMode="auto">
          <a:xfrm rot="16200000">
            <a:off x="6895062" y="4091744"/>
            <a:ext cx="2087712" cy="2117356"/>
          </a:xfrm>
          <a:custGeom>
            <a:gdLst>
              <a:gd name="T0" fmla="*/ 758 w 1516"/>
              <a:gd name="T1" fmla="*/ 1158 h 1158"/>
              <a:gd name="T2" fmla="*/ 0 w 1516"/>
              <a:gd name="T3" fmla="*/ 579 h 1158"/>
              <a:gd name="T4" fmla="*/ 758 w 1516"/>
              <a:gd name="T5" fmla="*/ 0 h 1158"/>
              <a:gd name="T6" fmla="*/ 1516 w 1516"/>
              <a:gd name="T7" fmla="*/ 579 h 1158"/>
              <a:gd name="T8" fmla="*/ 758 w 1516"/>
              <a:gd name="T9" fmla="*/ 1158 h 115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6" h="1158">
                <a:moveTo>
                  <a:pt x="758" y="1158"/>
                </a:moveTo>
                <a:lnTo>
                  <a:pt x="0" y="579"/>
                </a:lnTo>
                <a:lnTo>
                  <a:pt x="758" y="0"/>
                </a:lnTo>
                <a:lnTo>
                  <a:pt x="1516" y="579"/>
                </a:lnTo>
                <a:lnTo>
                  <a:pt x="758" y="1158"/>
                </a:lnTo>
                <a:close/>
              </a:path>
            </a:pathLst>
          </a:custGeom>
          <a:solidFill>
            <a:srgbClr val="FFA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25"/>
          <p:cNvSpPr/>
          <p:nvPr/>
        </p:nvSpPr>
        <p:spPr bwMode="auto">
          <a:xfrm rot="16200000">
            <a:off x="5493851" y="3755703"/>
            <a:ext cx="1108580" cy="1124503"/>
          </a:xfrm>
          <a:custGeom>
            <a:gdLst>
              <a:gd name="T0" fmla="*/ 403 w 805"/>
              <a:gd name="T1" fmla="*/ 615 h 615"/>
              <a:gd name="T2" fmla="*/ 0 w 805"/>
              <a:gd name="T3" fmla="*/ 307 h 615"/>
              <a:gd name="T4" fmla="*/ 403 w 805"/>
              <a:gd name="T5" fmla="*/ 0 h 615"/>
              <a:gd name="T6" fmla="*/ 805 w 805"/>
              <a:gd name="T7" fmla="*/ 307 h 615"/>
              <a:gd name="T8" fmla="*/ 403 w 805"/>
              <a:gd name="T9" fmla="*/ 615 h 6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05" h="615">
                <a:moveTo>
                  <a:pt x="403" y="615"/>
                </a:moveTo>
                <a:lnTo>
                  <a:pt x="0" y="307"/>
                </a:lnTo>
                <a:lnTo>
                  <a:pt x="403" y="0"/>
                </a:lnTo>
                <a:lnTo>
                  <a:pt x="805" y="307"/>
                </a:lnTo>
                <a:lnTo>
                  <a:pt x="403" y="615"/>
                </a:lnTo>
                <a:close/>
              </a:path>
            </a:pathLst>
          </a:custGeom>
          <a:solidFill>
            <a:srgbClr val="FFA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Freeform 26"/>
          <p:cNvSpPr/>
          <p:nvPr/>
        </p:nvSpPr>
        <p:spPr bwMode="auto">
          <a:xfrm rot="16200000">
            <a:off x="5489364" y="3097796"/>
            <a:ext cx="523305" cy="530253"/>
          </a:xfrm>
          <a:custGeom>
            <a:gdLst>
              <a:gd name="T0" fmla="*/ 190 w 380"/>
              <a:gd name="T1" fmla="*/ 290 h 290"/>
              <a:gd name="T2" fmla="*/ 0 w 380"/>
              <a:gd name="T3" fmla="*/ 145 h 290"/>
              <a:gd name="T4" fmla="*/ 190 w 380"/>
              <a:gd name="T5" fmla="*/ 0 h 290"/>
              <a:gd name="T6" fmla="*/ 380 w 380"/>
              <a:gd name="T7" fmla="*/ 145 h 290"/>
              <a:gd name="T8" fmla="*/ 190 w 380"/>
              <a:gd name="T9" fmla="*/ 290 h 29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0" h="290">
                <a:moveTo>
                  <a:pt x="190" y="290"/>
                </a:moveTo>
                <a:lnTo>
                  <a:pt x="0" y="145"/>
                </a:lnTo>
                <a:lnTo>
                  <a:pt x="190" y="0"/>
                </a:lnTo>
                <a:lnTo>
                  <a:pt x="380" y="145"/>
                </a:lnTo>
                <a:lnTo>
                  <a:pt x="190" y="290"/>
                </a:lnTo>
                <a:close/>
              </a:path>
            </a:pathLst>
          </a:custGeom>
          <a:solidFill>
            <a:srgbClr val="FFA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2" name="Freeform 27"/>
          <p:cNvSpPr/>
          <p:nvPr/>
        </p:nvSpPr>
        <p:spPr bwMode="auto">
          <a:xfrm rot="16200000">
            <a:off x="5110045" y="3360277"/>
            <a:ext cx="373199" cy="378491"/>
          </a:xfrm>
          <a:custGeom>
            <a:gdLst>
              <a:gd name="T0" fmla="*/ 134 w 271"/>
              <a:gd name="T1" fmla="*/ 207 h 207"/>
              <a:gd name="T2" fmla="*/ 0 w 271"/>
              <a:gd name="T3" fmla="*/ 104 h 207"/>
              <a:gd name="T4" fmla="*/ 134 w 271"/>
              <a:gd name="T5" fmla="*/ 0 h 207"/>
              <a:gd name="T6" fmla="*/ 271 w 271"/>
              <a:gd name="T7" fmla="*/ 104 h 207"/>
              <a:gd name="T8" fmla="*/ 134 w 271"/>
              <a:gd name="T9" fmla="*/ 207 h 2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1" h="206">
                <a:moveTo>
                  <a:pt x="134" y="207"/>
                </a:moveTo>
                <a:lnTo>
                  <a:pt x="0" y="104"/>
                </a:lnTo>
                <a:lnTo>
                  <a:pt x="134" y="0"/>
                </a:lnTo>
                <a:lnTo>
                  <a:pt x="271" y="104"/>
                </a:lnTo>
                <a:lnTo>
                  <a:pt x="134" y="207"/>
                </a:lnTo>
                <a:close/>
              </a:path>
            </a:pathLst>
          </a:custGeom>
          <a:solidFill>
            <a:srgbClr val="FF8E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3" name="Freeform 28"/>
          <p:cNvSpPr/>
          <p:nvPr/>
        </p:nvSpPr>
        <p:spPr bwMode="auto">
          <a:xfrm rot="16200000">
            <a:off x="5044983" y="2964732"/>
            <a:ext cx="227225" cy="230386"/>
          </a:xfrm>
          <a:custGeom>
            <a:gdLst>
              <a:gd name="T0" fmla="*/ 81 w 165"/>
              <a:gd name="T1" fmla="*/ 126 h 126"/>
              <a:gd name="T2" fmla="*/ 0 w 165"/>
              <a:gd name="T3" fmla="*/ 62 h 126"/>
              <a:gd name="T4" fmla="*/ 81 w 165"/>
              <a:gd name="T5" fmla="*/ 0 h 126"/>
              <a:gd name="T6" fmla="*/ 165 w 165"/>
              <a:gd name="T7" fmla="*/ 62 h 126"/>
              <a:gd name="T8" fmla="*/ 81 w 165"/>
              <a:gd name="T9" fmla="*/ 126 h 12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" h="125">
                <a:moveTo>
                  <a:pt x="81" y="126"/>
                </a:moveTo>
                <a:lnTo>
                  <a:pt x="0" y="62"/>
                </a:lnTo>
                <a:lnTo>
                  <a:pt x="81" y="0"/>
                </a:lnTo>
                <a:lnTo>
                  <a:pt x="165" y="62"/>
                </a:lnTo>
                <a:lnTo>
                  <a:pt x="81" y="126"/>
                </a:lnTo>
                <a:close/>
              </a:path>
            </a:pathLst>
          </a:custGeom>
          <a:solidFill>
            <a:srgbClr val="FEB0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4" name="Freeform 29"/>
          <p:cNvSpPr/>
          <p:nvPr/>
        </p:nvSpPr>
        <p:spPr bwMode="auto">
          <a:xfrm rot="16200000">
            <a:off x="4966828" y="3234630"/>
            <a:ext cx="112924" cy="113365"/>
          </a:xfrm>
          <a:custGeom>
            <a:gdLst>
              <a:gd name="T0" fmla="*/ 40 w 82"/>
              <a:gd name="T1" fmla="*/ 62 h 62"/>
              <a:gd name="T2" fmla="*/ 0 w 82"/>
              <a:gd name="T3" fmla="*/ 30 h 62"/>
              <a:gd name="T4" fmla="*/ 40 w 82"/>
              <a:gd name="T5" fmla="*/ 0 h 62"/>
              <a:gd name="T6" fmla="*/ 82 w 82"/>
              <a:gd name="T7" fmla="*/ 30 h 62"/>
              <a:gd name="T8" fmla="*/ 40 w 82"/>
              <a:gd name="T9" fmla="*/ 62 h 6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2" h="62">
                <a:moveTo>
                  <a:pt x="40" y="62"/>
                </a:moveTo>
                <a:lnTo>
                  <a:pt x="0" y="30"/>
                </a:lnTo>
                <a:lnTo>
                  <a:pt x="40" y="0"/>
                </a:lnTo>
                <a:lnTo>
                  <a:pt x="82" y="30"/>
                </a:lnTo>
                <a:lnTo>
                  <a:pt x="40" y="62"/>
                </a:lnTo>
                <a:close/>
              </a:path>
            </a:pathLst>
          </a:custGeom>
          <a:solidFill>
            <a:srgbClr val="FF6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Freeform 30"/>
          <p:cNvSpPr/>
          <p:nvPr/>
        </p:nvSpPr>
        <p:spPr bwMode="auto">
          <a:xfrm rot="16200000">
            <a:off x="274683" y="4414893"/>
            <a:ext cx="2079449" cy="2110042"/>
          </a:xfrm>
          <a:custGeom>
            <a:gdLst>
              <a:gd name="T0" fmla="*/ 755 w 1510"/>
              <a:gd name="T1" fmla="*/ 1154 h 1154"/>
              <a:gd name="T2" fmla="*/ 0 w 1510"/>
              <a:gd name="T3" fmla="*/ 577 h 1154"/>
              <a:gd name="T4" fmla="*/ 755 w 1510"/>
              <a:gd name="T5" fmla="*/ 0 h 1154"/>
              <a:gd name="T6" fmla="*/ 1510 w 1510"/>
              <a:gd name="T7" fmla="*/ 577 h 1154"/>
              <a:gd name="T8" fmla="*/ 755 w 1510"/>
              <a:gd name="T9" fmla="*/ 1154 h 115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0" h="1154">
                <a:moveTo>
                  <a:pt x="755" y="1154"/>
                </a:moveTo>
                <a:lnTo>
                  <a:pt x="0" y="577"/>
                </a:lnTo>
                <a:lnTo>
                  <a:pt x="755" y="0"/>
                </a:lnTo>
                <a:lnTo>
                  <a:pt x="1510" y="577"/>
                </a:lnTo>
                <a:lnTo>
                  <a:pt x="755" y="1154"/>
                </a:lnTo>
                <a:close/>
              </a:path>
            </a:pathLst>
          </a:custGeom>
          <a:noFill/>
          <a:ln w="34925" cap="flat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31"/>
          <p:cNvSpPr/>
          <p:nvPr/>
        </p:nvSpPr>
        <p:spPr bwMode="auto">
          <a:xfrm rot="16200000">
            <a:off x="2951214" y="2476673"/>
            <a:ext cx="1039724" cy="1055021"/>
          </a:xfrm>
          <a:custGeom>
            <a:gdLst>
              <a:gd name="T0" fmla="*/ 377 w 755"/>
              <a:gd name="T1" fmla="*/ 577 h 577"/>
              <a:gd name="T2" fmla="*/ 0 w 755"/>
              <a:gd name="T3" fmla="*/ 288 h 577"/>
              <a:gd name="T4" fmla="*/ 377 w 755"/>
              <a:gd name="T5" fmla="*/ 0 h 577"/>
              <a:gd name="T6" fmla="*/ 755 w 755"/>
              <a:gd name="T7" fmla="*/ 288 h 577"/>
              <a:gd name="T8" fmla="*/ 377 w 755"/>
              <a:gd name="T9" fmla="*/ 577 h 5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5" h="577">
                <a:moveTo>
                  <a:pt x="377" y="577"/>
                </a:moveTo>
                <a:lnTo>
                  <a:pt x="0" y="288"/>
                </a:lnTo>
                <a:lnTo>
                  <a:pt x="377" y="0"/>
                </a:lnTo>
                <a:lnTo>
                  <a:pt x="755" y="288"/>
                </a:lnTo>
                <a:lnTo>
                  <a:pt x="377" y="577"/>
                </a:lnTo>
                <a:close/>
              </a:path>
            </a:pathLst>
          </a:custGeom>
          <a:noFill/>
          <a:ln w="17463" cap="flat">
            <a:solidFill>
              <a:srgbClr val="FCC02E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5578376" y="3447950"/>
            <a:ext cx="62983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>
                <a:solidFill>
                  <a:srgbClr val="08040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单击此处编辑副标题，建议您在展示时采用微软雅黑字体，本模版所有图形线条及其相应素材均可自由编辑、改色、替换</a:t>
            </a:r>
            <a:endParaRPr lang="zh-CN" altLang="en-US" sz="1600">
              <a:solidFill>
                <a:srgbClr val="08040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0363599" y="4195338"/>
            <a:ext cx="1392702" cy="415804"/>
          </a:xfrm>
          <a:prstGeom prst="rect">
            <a:avLst/>
          </a:prstGeom>
          <a:solidFill>
            <a:srgbClr val="0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/>
        </p:nvSpPr>
        <p:spPr>
          <a:xfrm>
            <a:off x="8704868" y="4194892"/>
            <a:ext cx="1269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8650336" y="4195338"/>
            <a:ext cx="1392702" cy="41580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10444561" y="4194892"/>
            <a:ext cx="12690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</a:t>
            </a:r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5605802" y="2430277"/>
            <a:ext cx="6280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>
                <a:solidFill>
                  <a:srgbClr val="080404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十分感谢您的聆听</a:t>
            </a:r>
            <a:endParaRPr lang="zh-CN" altLang="en-US" sz="6000">
              <a:solidFill>
                <a:srgbClr val="080404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</p:spTree>
  </p:cSld>
  <p:clrMapOvr>
    <a:masterClrMapping/>
  </p:clrMapOvr>
  <p:transition advClick="0" advTm="2000"/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3252738" y="2223933"/>
            <a:ext cx="447475" cy="492699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94260" y="2226315"/>
            <a:ext cx="7016771" cy="4926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32" tIns="0" rIns="134932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71141" y="1651500"/>
            <a:ext cx="6981068" cy="5807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8552208" y="1647931"/>
            <a:ext cx="640268" cy="58433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2" tIns="45694" rIns="91392" bIns="45694" anchor="ctr"/>
          <a:lstStyle/>
          <a:p>
            <a:pPr algn="ctr" fontAlgn="base">
              <a:defRPr/>
            </a:pPr>
            <a:endParaRPr lang="zh-CN" altLang="en-US" sz="135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961166" y="2954649"/>
            <a:ext cx="6268204" cy="1268639"/>
          </a:xfrm>
          <a:prstGeom prst="rect">
            <a:avLst/>
          </a:prstGeom>
          <a:noFill/>
          <a:ln w="25400">
            <a:noFill/>
          </a:ln>
        </p:spPr>
        <p:txBody>
          <a:bodyPr lIns="91392" tIns="45694" rIns="91392" bIns="45694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105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endParaRPr lang="en-US" altLang="zh-CN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667756" y="131755"/>
            <a:ext cx="2856217" cy="142810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wxewm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810125" y="3878580"/>
            <a:ext cx="2572385" cy="257238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540125" y="6450965"/>
            <a:ext cx="5113020" cy="25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扫描关注公众号“PPT汇”收藏网站防止遗忘</a:t>
            </a:r>
            <a:r>
              <a:rPr lang="en-US" altLang="zh-CN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05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免费获取更多精选PPT模板下载资源</a:t>
            </a:r>
            <a:endParaRPr lang="zh-CN" altLang="en-US" sz="105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8890" y="-13970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35" y="1615440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794000" y="3114675"/>
            <a:ext cx="6600825" cy="1964690"/>
          </a:xfrm>
          <a:prstGeom prst="rect">
            <a:avLst/>
          </a:prstGeom>
          <a:noFill/>
          <a:ln w="25400">
            <a:noFill/>
          </a:ln>
        </p:spPr>
        <p:txBody>
          <a:bodyPr wrap="none" lIns="91386" tIns="45691" rIns="91386" bIns="45691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2400"/>
              </a:lnSpc>
            </a:pPr>
            <a:r>
              <a:rPr lang="en-US" altLang="zh-CN" sz="28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2400" b="1" spc="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2400"/>
              </a:lnSpc>
            </a:pPr>
            <a:endParaRPr lang="en-US" altLang="zh-CN" sz="24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12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12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2400"/>
              </a:lnSpc>
            </a:pP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12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12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12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66566" y="96964"/>
            <a:ext cx="2856060" cy="1428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86585" y="5079365"/>
            <a:ext cx="8420735" cy="1368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12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12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12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10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 19"/>
          <p:cNvSpPr/>
          <p:nvPr/>
        </p:nvSpPr>
        <p:spPr bwMode="auto">
          <a:xfrm>
            <a:off x="9421860" y="5031275"/>
            <a:ext cx="2827817" cy="1855224"/>
          </a:xfrm>
          <a:custGeom>
            <a:gdLst>
              <a:gd name="connsiteX0" fmla="*/ 1412807 w 2827817"/>
              <a:gd name="connsiteY0" fmla="*/ 0 h 1855224"/>
              <a:gd name="connsiteX1" fmla="*/ 2827817 w 2827817"/>
              <a:gd name="connsiteY1" fmla="*/ 1412807 h 1855224"/>
              <a:gd name="connsiteX2" fmla="*/ 2384710 w 2827817"/>
              <a:gd name="connsiteY2" fmla="*/ 1855224 h 1855224"/>
              <a:gd name="connsiteX3" fmla="*/ 442417 w 2827817"/>
              <a:gd name="connsiteY3" fmla="*/ 1855224 h 1855224"/>
              <a:gd name="connsiteX4" fmla="*/ 0 w 2827817"/>
              <a:gd name="connsiteY4" fmla="*/ 1412807 h 1855224"/>
              <a:gd name="connsiteX5" fmla="*/ 1412807 w 2827817"/>
              <a:gd name="connsiteY5" fmla="*/ 0 h 185522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27817" h="1855224">
                <a:moveTo>
                  <a:pt x="1412807" y="0"/>
                </a:moveTo>
                <a:lnTo>
                  <a:pt x="2827817" y="1412807"/>
                </a:lnTo>
                <a:lnTo>
                  <a:pt x="2384710" y="1855224"/>
                </a:lnTo>
                <a:lnTo>
                  <a:pt x="442417" y="1855224"/>
                </a:lnTo>
                <a:lnTo>
                  <a:pt x="0" y="1412807"/>
                </a:lnTo>
                <a:lnTo>
                  <a:pt x="1412807" y="0"/>
                </a:lnTo>
                <a:close/>
              </a:path>
            </a:pathLst>
          </a:custGeom>
          <a:solidFill>
            <a:srgbClr val="FFA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39" name="任意多边形 38"/>
          <p:cNvSpPr/>
          <p:nvPr/>
        </p:nvSpPr>
        <p:spPr bwMode="auto">
          <a:xfrm>
            <a:off x="166586" y="5752033"/>
            <a:ext cx="1475367" cy="1115416"/>
          </a:xfrm>
          <a:custGeom>
            <a:gdLst>
              <a:gd name="connsiteX0" fmla="*/ 736600 w 1475367"/>
              <a:gd name="connsiteY0" fmla="*/ 0 h 1115416"/>
              <a:gd name="connsiteX1" fmla="*/ 1475367 w 1475367"/>
              <a:gd name="connsiteY1" fmla="*/ 738767 h 1115416"/>
              <a:gd name="connsiteX2" fmla="*/ 1097610 w 1475367"/>
              <a:gd name="connsiteY2" fmla="*/ 1115416 h 1115416"/>
              <a:gd name="connsiteX3" fmla="*/ 376649 w 1475367"/>
              <a:gd name="connsiteY3" fmla="*/ 1115416 h 1115416"/>
              <a:gd name="connsiteX4" fmla="*/ 0 w 1475367"/>
              <a:gd name="connsiteY4" fmla="*/ 738767 h 1115416"/>
              <a:gd name="connsiteX5" fmla="*/ 736600 w 1475367"/>
              <a:gd name="connsiteY5" fmla="*/ 0 h 11154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5367" h="1115416">
                <a:moveTo>
                  <a:pt x="736600" y="0"/>
                </a:moveTo>
                <a:lnTo>
                  <a:pt x="1475367" y="738767"/>
                </a:lnTo>
                <a:lnTo>
                  <a:pt x="1097610" y="1115416"/>
                </a:lnTo>
                <a:lnTo>
                  <a:pt x="376649" y="1115416"/>
                </a:lnTo>
                <a:lnTo>
                  <a:pt x="0" y="738767"/>
                </a:lnTo>
                <a:lnTo>
                  <a:pt x="736600" y="0"/>
                </a:lnTo>
                <a:close/>
              </a:path>
            </a:pathLst>
          </a:custGeom>
          <a:solidFill>
            <a:srgbClr val="FFA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>
            <a:off x="1826103" y="5752033"/>
            <a:ext cx="697603" cy="697603"/>
          </a:xfrm>
          <a:custGeom>
            <a:gdLst>
              <a:gd name="T0" fmla="*/ 161 w 322"/>
              <a:gd name="T1" fmla="*/ 322 h 322"/>
              <a:gd name="T2" fmla="*/ 0 w 322"/>
              <a:gd name="T3" fmla="*/ 161 h 322"/>
              <a:gd name="T4" fmla="*/ 161 w 322"/>
              <a:gd name="T5" fmla="*/ 0 h 322"/>
              <a:gd name="T6" fmla="*/ 322 w 322"/>
              <a:gd name="T7" fmla="*/ 161 h 322"/>
              <a:gd name="T8" fmla="*/ 161 w 322"/>
              <a:gd name="T9" fmla="*/ 322 h 32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2" h="322">
                <a:moveTo>
                  <a:pt x="161" y="322"/>
                </a:moveTo>
                <a:lnTo>
                  <a:pt x="0" y="161"/>
                </a:lnTo>
                <a:lnTo>
                  <a:pt x="161" y="0"/>
                </a:lnTo>
                <a:lnTo>
                  <a:pt x="322" y="161"/>
                </a:lnTo>
                <a:lnTo>
                  <a:pt x="161" y="322"/>
                </a:lnTo>
                <a:close/>
              </a:path>
            </a:pathLst>
          </a:custGeom>
          <a:solidFill>
            <a:srgbClr val="FFA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2"/>
          <p:cNvSpPr/>
          <p:nvPr/>
        </p:nvSpPr>
        <p:spPr bwMode="auto">
          <a:xfrm>
            <a:off x="1678783" y="5255910"/>
            <a:ext cx="496122" cy="496122"/>
          </a:xfrm>
          <a:custGeom>
            <a:gdLst>
              <a:gd name="T0" fmla="*/ 113 w 229"/>
              <a:gd name="T1" fmla="*/ 229 h 229"/>
              <a:gd name="T2" fmla="*/ 0 w 229"/>
              <a:gd name="T3" fmla="*/ 116 h 229"/>
              <a:gd name="T4" fmla="*/ 113 w 229"/>
              <a:gd name="T5" fmla="*/ 0 h 229"/>
              <a:gd name="T6" fmla="*/ 229 w 229"/>
              <a:gd name="T7" fmla="*/ 116 h 229"/>
              <a:gd name="T8" fmla="*/ 113 w 229"/>
              <a:gd name="T9" fmla="*/ 229 h 2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9" h="229">
                <a:moveTo>
                  <a:pt x="113" y="229"/>
                </a:moveTo>
                <a:lnTo>
                  <a:pt x="0" y="116"/>
                </a:lnTo>
                <a:lnTo>
                  <a:pt x="113" y="0"/>
                </a:lnTo>
                <a:lnTo>
                  <a:pt x="229" y="116"/>
                </a:lnTo>
                <a:lnTo>
                  <a:pt x="113" y="229"/>
                </a:lnTo>
                <a:close/>
              </a:path>
            </a:pathLst>
          </a:custGeom>
          <a:solidFill>
            <a:srgbClr val="FF8E0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3"/>
          <p:cNvSpPr/>
          <p:nvPr/>
        </p:nvSpPr>
        <p:spPr bwMode="auto">
          <a:xfrm>
            <a:off x="2400217" y="5173584"/>
            <a:ext cx="303307" cy="301139"/>
          </a:xfrm>
          <a:custGeom>
            <a:gdLst>
              <a:gd name="T0" fmla="*/ 69 w 140"/>
              <a:gd name="T1" fmla="*/ 139 h 139"/>
              <a:gd name="T2" fmla="*/ 0 w 140"/>
              <a:gd name="T3" fmla="*/ 68 h 139"/>
              <a:gd name="T4" fmla="*/ 69 w 140"/>
              <a:gd name="T5" fmla="*/ 0 h 139"/>
              <a:gd name="T6" fmla="*/ 140 w 140"/>
              <a:gd name="T7" fmla="*/ 68 h 139"/>
              <a:gd name="T8" fmla="*/ 69 w 140"/>
              <a:gd name="T9" fmla="*/ 139 h 1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0" h="139">
                <a:moveTo>
                  <a:pt x="69" y="139"/>
                </a:moveTo>
                <a:lnTo>
                  <a:pt x="0" y="68"/>
                </a:lnTo>
                <a:lnTo>
                  <a:pt x="69" y="0"/>
                </a:lnTo>
                <a:lnTo>
                  <a:pt x="140" y="68"/>
                </a:lnTo>
                <a:lnTo>
                  <a:pt x="69" y="139"/>
                </a:lnTo>
                <a:close/>
              </a:path>
            </a:pathLst>
          </a:custGeom>
          <a:solidFill>
            <a:srgbClr val="FEB0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4"/>
          <p:cNvSpPr/>
          <p:nvPr/>
        </p:nvSpPr>
        <p:spPr bwMode="auto">
          <a:xfrm>
            <a:off x="2196570" y="5071760"/>
            <a:ext cx="147320" cy="147320"/>
          </a:xfrm>
          <a:custGeom>
            <a:gdLst>
              <a:gd name="T0" fmla="*/ 33 w 68"/>
              <a:gd name="T1" fmla="*/ 68 h 68"/>
              <a:gd name="T2" fmla="*/ 0 w 68"/>
              <a:gd name="T3" fmla="*/ 33 h 68"/>
              <a:gd name="T4" fmla="*/ 33 w 68"/>
              <a:gd name="T5" fmla="*/ 0 h 68"/>
              <a:gd name="T6" fmla="*/ 68 w 68"/>
              <a:gd name="T7" fmla="*/ 33 h 68"/>
              <a:gd name="T8" fmla="*/ 33 w 68"/>
              <a:gd name="T9" fmla="*/ 68 h 6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" h="68">
                <a:moveTo>
                  <a:pt x="33" y="68"/>
                </a:moveTo>
                <a:lnTo>
                  <a:pt x="0" y="33"/>
                </a:lnTo>
                <a:lnTo>
                  <a:pt x="33" y="0"/>
                </a:lnTo>
                <a:lnTo>
                  <a:pt x="68" y="33"/>
                </a:lnTo>
                <a:lnTo>
                  <a:pt x="33" y="68"/>
                </a:lnTo>
                <a:close/>
              </a:path>
            </a:pathLst>
          </a:custGeom>
          <a:solidFill>
            <a:srgbClr val="FF6E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任意多边形 27"/>
          <p:cNvSpPr/>
          <p:nvPr/>
        </p:nvSpPr>
        <p:spPr bwMode="auto">
          <a:xfrm>
            <a:off x="-19049" y="342143"/>
            <a:ext cx="2908208" cy="3658358"/>
          </a:xfrm>
          <a:custGeom>
            <a:gdLst>
              <a:gd name="connsiteX0" fmla="*/ 1212282 w 3271008"/>
              <a:gd name="connsiteY0" fmla="*/ 0 h 4114739"/>
              <a:gd name="connsiteX1" fmla="*/ 3271008 w 3271008"/>
              <a:gd name="connsiteY1" fmla="*/ 2057370 h 4114739"/>
              <a:gd name="connsiteX2" fmla="*/ 1212282 w 3271008"/>
              <a:gd name="connsiteY2" fmla="*/ 4114739 h 4114739"/>
              <a:gd name="connsiteX3" fmla="*/ 0 w 3271008"/>
              <a:gd name="connsiteY3" fmla="*/ 2902458 h 4114739"/>
              <a:gd name="connsiteX4" fmla="*/ 0 w 3271008"/>
              <a:gd name="connsiteY4" fmla="*/ 1212282 h 4114739"/>
              <a:gd name="connsiteX5" fmla="*/ 1212282 w 3271008"/>
              <a:gd name="connsiteY5" fmla="*/ 0 h 411473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1008" h="4114739">
                <a:moveTo>
                  <a:pt x="1212282" y="0"/>
                </a:moveTo>
                <a:lnTo>
                  <a:pt x="3271008" y="2057370"/>
                </a:lnTo>
                <a:lnTo>
                  <a:pt x="1212282" y="4114739"/>
                </a:lnTo>
                <a:lnTo>
                  <a:pt x="0" y="2902458"/>
                </a:lnTo>
                <a:lnTo>
                  <a:pt x="0" y="1212282"/>
                </a:lnTo>
                <a:lnTo>
                  <a:pt x="1212282" y="0"/>
                </a:lnTo>
                <a:close/>
              </a:path>
            </a:pathLst>
          </a:custGeom>
          <a:solidFill>
            <a:srgbClr val="FFA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24" name="任意多边形 23"/>
          <p:cNvSpPr/>
          <p:nvPr/>
        </p:nvSpPr>
        <p:spPr bwMode="auto">
          <a:xfrm>
            <a:off x="-19049" y="918890"/>
            <a:ext cx="2339908" cy="2519344"/>
          </a:xfrm>
          <a:custGeom>
            <a:gdLst>
              <a:gd name="connsiteX0" fmla="*/ 1212281 w 2631812"/>
              <a:gd name="connsiteY0" fmla="*/ 0 h 2833633"/>
              <a:gd name="connsiteX1" fmla="*/ 2631812 w 2631812"/>
              <a:gd name="connsiteY1" fmla="*/ 1415460 h 2833633"/>
              <a:gd name="connsiteX2" fmla="*/ 1212281 w 2631812"/>
              <a:gd name="connsiteY2" fmla="*/ 2833633 h 2833633"/>
              <a:gd name="connsiteX3" fmla="*/ 0 w 2631812"/>
              <a:gd name="connsiteY3" fmla="*/ 1619028 h 2833633"/>
              <a:gd name="connsiteX4" fmla="*/ 0 w 2631812"/>
              <a:gd name="connsiteY4" fmla="*/ 1212282 h 2833633"/>
              <a:gd name="connsiteX5" fmla="*/ 1212281 w 2631812"/>
              <a:gd name="connsiteY5" fmla="*/ 0 h 283363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1812" h="2833633">
                <a:moveTo>
                  <a:pt x="1212281" y="0"/>
                </a:moveTo>
                <a:lnTo>
                  <a:pt x="2631812" y="1415460"/>
                </a:lnTo>
                <a:lnTo>
                  <a:pt x="1212281" y="2833633"/>
                </a:lnTo>
                <a:lnTo>
                  <a:pt x="0" y="1619028"/>
                </a:lnTo>
                <a:lnTo>
                  <a:pt x="0" y="1212282"/>
                </a:lnTo>
                <a:lnTo>
                  <a:pt x="1212281" y="0"/>
                </a:lnTo>
                <a:close/>
              </a:path>
            </a:pathLst>
          </a:custGeom>
          <a:solidFill>
            <a:srgbClr val="FCC0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5" name="Freeform 15"/>
          <p:cNvSpPr/>
          <p:nvPr/>
        </p:nvSpPr>
        <p:spPr bwMode="auto">
          <a:xfrm>
            <a:off x="287768" y="-171861"/>
            <a:ext cx="1542013" cy="1542013"/>
          </a:xfrm>
          <a:custGeom>
            <a:gdLst>
              <a:gd name="T0" fmla="*/ 639 w 1278"/>
              <a:gd name="T1" fmla="*/ 1278 h 1278"/>
              <a:gd name="T2" fmla="*/ 0 w 1278"/>
              <a:gd name="T3" fmla="*/ 639 h 1278"/>
              <a:gd name="T4" fmla="*/ 639 w 1278"/>
              <a:gd name="T5" fmla="*/ 0 h 1278"/>
              <a:gd name="T6" fmla="*/ 1278 w 1278"/>
              <a:gd name="T7" fmla="*/ 639 h 1278"/>
              <a:gd name="T8" fmla="*/ 639 w 1278"/>
              <a:gd name="T9" fmla="*/ 1278 h 127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78" h="1278">
                <a:moveTo>
                  <a:pt x="639" y="1278"/>
                </a:moveTo>
                <a:lnTo>
                  <a:pt x="0" y="639"/>
                </a:lnTo>
                <a:lnTo>
                  <a:pt x="639" y="0"/>
                </a:lnTo>
                <a:lnTo>
                  <a:pt x="1278" y="639"/>
                </a:lnTo>
                <a:lnTo>
                  <a:pt x="639" y="1278"/>
                </a:lnTo>
                <a:close/>
              </a:path>
            </a:pathLst>
          </a:custGeom>
          <a:noFill/>
          <a:ln w="30163" cap="flat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6"/>
          <p:cNvSpPr/>
          <p:nvPr/>
        </p:nvSpPr>
        <p:spPr bwMode="auto">
          <a:xfrm>
            <a:off x="2500639" y="1788836"/>
            <a:ext cx="771006" cy="771006"/>
          </a:xfrm>
          <a:custGeom>
            <a:gdLst>
              <a:gd name="T0" fmla="*/ 319 w 639"/>
              <a:gd name="T1" fmla="*/ 639 h 639"/>
              <a:gd name="T2" fmla="*/ 0 w 639"/>
              <a:gd name="T3" fmla="*/ 320 h 639"/>
              <a:gd name="T4" fmla="*/ 319 w 639"/>
              <a:gd name="T5" fmla="*/ 0 h 639"/>
              <a:gd name="T6" fmla="*/ 639 w 639"/>
              <a:gd name="T7" fmla="*/ 320 h 639"/>
              <a:gd name="T8" fmla="*/ 319 w 639"/>
              <a:gd name="T9" fmla="*/ 639 h 6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9" h="639">
                <a:moveTo>
                  <a:pt x="319" y="639"/>
                </a:moveTo>
                <a:lnTo>
                  <a:pt x="0" y="320"/>
                </a:lnTo>
                <a:lnTo>
                  <a:pt x="319" y="0"/>
                </a:lnTo>
                <a:lnTo>
                  <a:pt x="639" y="320"/>
                </a:lnTo>
                <a:lnTo>
                  <a:pt x="319" y="639"/>
                </a:lnTo>
                <a:close/>
              </a:path>
            </a:pathLst>
          </a:custGeom>
          <a:noFill/>
          <a:ln w="14288" cap="flat">
            <a:solidFill>
              <a:srgbClr val="FCC02E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Freeform 16"/>
          <p:cNvSpPr/>
          <p:nvPr/>
        </p:nvSpPr>
        <p:spPr bwMode="auto">
          <a:xfrm>
            <a:off x="8433922" y="5424332"/>
            <a:ext cx="1975876" cy="1975876"/>
          </a:xfrm>
          <a:custGeom>
            <a:gdLst>
              <a:gd name="T0" fmla="*/ 319 w 639"/>
              <a:gd name="T1" fmla="*/ 639 h 639"/>
              <a:gd name="T2" fmla="*/ 0 w 639"/>
              <a:gd name="T3" fmla="*/ 320 h 639"/>
              <a:gd name="T4" fmla="*/ 319 w 639"/>
              <a:gd name="T5" fmla="*/ 0 h 639"/>
              <a:gd name="T6" fmla="*/ 639 w 639"/>
              <a:gd name="T7" fmla="*/ 320 h 639"/>
              <a:gd name="T8" fmla="*/ 319 w 639"/>
              <a:gd name="T9" fmla="*/ 639 h 6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9" h="639">
                <a:moveTo>
                  <a:pt x="319" y="639"/>
                </a:moveTo>
                <a:lnTo>
                  <a:pt x="0" y="320"/>
                </a:lnTo>
                <a:lnTo>
                  <a:pt x="319" y="0"/>
                </a:lnTo>
                <a:lnTo>
                  <a:pt x="639" y="320"/>
                </a:lnTo>
                <a:lnTo>
                  <a:pt x="319" y="639"/>
                </a:lnTo>
                <a:close/>
              </a:path>
            </a:pathLst>
          </a:custGeom>
          <a:noFill/>
          <a:ln w="14288" cap="flat">
            <a:solidFill>
              <a:schemeClr val="bg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" name="文本框 30"/>
          <p:cNvSpPr txBox="1"/>
          <p:nvPr/>
        </p:nvSpPr>
        <p:spPr>
          <a:xfrm>
            <a:off x="2995212" y="2808558"/>
            <a:ext cx="617454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20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X/</a:t>
            </a:r>
            <a:r>
              <a:rPr lang="zh-CN" altLang="en-US" sz="620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在此添加</a:t>
            </a:r>
            <a:r>
              <a:rPr lang="zh-CN" altLang="en-US" sz="6200">
                <a:solidFill>
                  <a:schemeClr val="bg1"/>
                </a:solidFill>
                <a:latin typeface="方正兰亭超细黑简体" panose="02000000000000000000" pitchFamily="2" charset="-122"/>
                <a:ea typeface="方正兰亭超细黑简体" panose="02000000000000000000" pitchFamily="2" charset="-122"/>
              </a:rPr>
              <a:t>标题</a:t>
            </a:r>
            <a:endParaRPr lang="zh-CN" altLang="en-US" sz="6200">
              <a:solidFill>
                <a:schemeClr val="bg1"/>
              </a:solidFill>
              <a:latin typeface="方正兰亭超细黑简体" panose="02000000000000000000" pitchFamily="2" charset="-122"/>
              <a:ea typeface="方正兰亭超细黑简体" panose="02000000000000000000" pitchFamily="2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3046006" y="3674569"/>
            <a:ext cx="6257096" cy="707886"/>
            <a:chOff x="4154089" y="3347346"/>
            <a:chExt cx="5481613" cy="707886"/>
          </a:xfrm>
        </p:grpSpPr>
        <p:sp>
          <p:nvSpPr>
            <p:cNvPr id="33" name="文本框 32"/>
            <p:cNvSpPr txBox="1"/>
            <p:nvPr/>
          </p:nvSpPr>
          <p:spPr>
            <a:xfrm>
              <a:off x="4154089" y="3347346"/>
              <a:ext cx="548161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A designer can use default text to simulate what text would look like.</a:t>
              </a:r>
              <a:endParaRPr lang="zh-CN" altLang="en-US" sz="200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6325947" y="3840203"/>
              <a:ext cx="305921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 advTm="2000"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1029609" y="2229932"/>
            <a:ext cx="9003324" cy="3376246"/>
          </a:xfrm>
          <a:prstGeom prst="rect">
            <a:avLst/>
          </a:prstGeom>
          <a:solidFill>
            <a:srgbClr val="3647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41442" y="2497011"/>
            <a:ext cx="7629137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zh-CN" altLang="en-US" sz="17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转眼间</a:t>
            </a:r>
            <a:r>
              <a:rPr lang="en-US" altLang="zh-CN" sz="17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201X</a:t>
            </a:r>
            <a:r>
              <a:rPr lang="zh-CN" altLang="en-US" sz="17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年的工作已经接近一半。</a:t>
            </a:r>
            <a:endParaRPr lang="zh-CN" altLang="en-US" sz="1700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spcAft>
                <a:spcPct val="0"/>
              </a:spcAft>
            </a:pPr>
            <a:endParaRPr lang="zh-CN" altLang="en-US" sz="1700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spcAft>
                <a:spcPct val="0"/>
              </a:spcAft>
            </a:pPr>
            <a:r>
              <a:rPr lang="zh-CN" altLang="en-US" sz="17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回首过去半年的工作，经过全体领导以及员工的努力，公司经营业绩保持良好，行业地位，社会形象日渐提升，各项工作均有序地开展。在取得成绩的同时，我们也找到了工作中的不足和问题，面对这些问题所带来的影响，公司上下团结一致，奋力拼搏，在这半年的时间里我们实现了扭号为赢，而且前半年收入突破了</a:t>
            </a:r>
            <a:r>
              <a:rPr lang="en-US" altLang="zh-CN" sz="17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17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亿元，使得公司迈上了一个新的台阶，一个新的发展阶段。</a:t>
            </a:r>
            <a:endParaRPr lang="en-US" altLang="zh-CN" sz="1700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10034" y="1499364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>
                <a:solidFill>
                  <a:srgbClr val="3647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前言</a:t>
            </a:r>
            <a:endParaRPr lang="zh-CN" altLang="en-US" sz="4400" b="1">
              <a:solidFill>
                <a:srgbClr val="36474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108523" y="1735881"/>
            <a:ext cx="24527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36474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</a:t>
            </a:r>
            <a:endParaRPr lang="zh-CN" altLang="en-US" sz="2800" b="1">
              <a:solidFill>
                <a:srgbClr val="36474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41441" y="4575414"/>
            <a:ext cx="689082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lang="zh-CN" altLang="en-US" sz="17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展望接下来的半年，我们将继续努力，力争各项工作更上一个新台阶。</a:t>
            </a:r>
            <a:r>
              <a:rPr lang="en-US" altLang="zh-CN" sz="17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201X</a:t>
            </a:r>
            <a:r>
              <a:rPr lang="zh-CN" altLang="en-US" sz="17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下半年我们继续努力，</a:t>
            </a:r>
            <a:r>
              <a:rPr lang="en-US" altLang="zh-CN" sz="17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201X</a:t>
            </a:r>
            <a:r>
              <a:rPr lang="zh-CN" altLang="en-US" sz="1700" kern="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我们勇往直前！</a:t>
            </a:r>
            <a:endParaRPr lang="zh-CN" altLang="zh-CN" sz="1700" kern="1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1" t="9925" b="20981"/>
          <a:stretch>
            <a:fillRect/>
          </a:stretch>
        </p:blipFill>
        <p:spPr>
          <a:xfrm flipH="1">
            <a:off x="5365706" y="0"/>
            <a:ext cx="6816461" cy="6872749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" name="Freeform 7"/>
          <p:cNvSpPr>
            <a:spLocks noEditPoints="1"/>
          </p:cNvSpPr>
          <p:nvPr/>
        </p:nvSpPr>
        <p:spPr bwMode="auto">
          <a:xfrm>
            <a:off x="5590811" y="4220082"/>
            <a:ext cx="1030678" cy="2435524"/>
          </a:xfrm>
          <a:custGeom>
            <a:gdLst>
              <a:gd name="T0" fmla="*/ 625 w 693"/>
              <a:gd name="T1" fmla="*/ 1522 h 1641"/>
              <a:gd name="T2" fmla="*/ 520 w 693"/>
              <a:gd name="T3" fmla="*/ 985 h 1641"/>
              <a:gd name="T4" fmla="*/ 498 w 693"/>
              <a:gd name="T5" fmla="*/ 789 h 1641"/>
              <a:gd name="T6" fmla="*/ 532 w 693"/>
              <a:gd name="T7" fmla="*/ 760 h 1641"/>
              <a:gd name="T8" fmla="*/ 571 w 693"/>
              <a:gd name="T9" fmla="*/ 506 h 1641"/>
              <a:gd name="T10" fmla="*/ 505 w 693"/>
              <a:gd name="T11" fmla="*/ 282 h 1641"/>
              <a:gd name="T12" fmla="*/ 394 w 693"/>
              <a:gd name="T13" fmla="*/ 243 h 1641"/>
              <a:gd name="T14" fmla="*/ 344 w 693"/>
              <a:gd name="T15" fmla="*/ 214 h 1641"/>
              <a:gd name="T16" fmla="*/ 341 w 693"/>
              <a:gd name="T17" fmla="*/ 204 h 1641"/>
              <a:gd name="T18" fmla="*/ 354 w 693"/>
              <a:gd name="T19" fmla="*/ 65 h 1641"/>
              <a:gd name="T20" fmla="*/ 313 w 693"/>
              <a:gd name="T21" fmla="*/ 0 h 1641"/>
              <a:gd name="T22" fmla="*/ 228 w 693"/>
              <a:gd name="T23" fmla="*/ 24 h 1641"/>
              <a:gd name="T24" fmla="*/ 214 w 693"/>
              <a:gd name="T25" fmla="*/ 121 h 1641"/>
              <a:gd name="T26" fmla="*/ 240 w 693"/>
              <a:gd name="T27" fmla="*/ 200 h 1641"/>
              <a:gd name="T28" fmla="*/ 240 w 693"/>
              <a:gd name="T29" fmla="*/ 215 h 1641"/>
              <a:gd name="T30" fmla="*/ 147 w 693"/>
              <a:gd name="T31" fmla="*/ 272 h 1641"/>
              <a:gd name="T32" fmla="*/ 22 w 693"/>
              <a:gd name="T33" fmla="*/ 531 h 1641"/>
              <a:gd name="T34" fmla="*/ 113 w 693"/>
              <a:gd name="T35" fmla="*/ 777 h 1641"/>
              <a:gd name="T36" fmla="*/ 143 w 693"/>
              <a:gd name="T37" fmla="*/ 802 h 1641"/>
              <a:gd name="T38" fmla="*/ 220 w 693"/>
              <a:gd name="T39" fmla="*/ 1183 h 1641"/>
              <a:gd name="T40" fmla="*/ 267 w 693"/>
              <a:gd name="T41" fmla="*/ 1470 h 1641"/>
              <a:gd name="T42" fmla="*/ 231 w 693"/>
              <a:gd name="T43" fmla="*/ 1602 h 1641"/>
              <a:gd name="T44" fmla="*/ 343 w 693"/>
              <a:gd name="T45" fmla="*/ 1595 h 1641"/>
              <a:gd name="T46" fmla="*/ 351 w 693"/>
              <a:gd name="T47" fmla="*/ 1504 h 1641"/>
              <a:gd name="T48" fmla="*/ 342 w 693"/>
              <a:gd name="T49" fmla="*/ 1327 h 1641"/>
              <a:gd name="T50" fmla="*/ 334 w 693"/>
              <a:gd name="T51" fmla="*/ 1168 h 1641"/>
              <a:gd name="T52" fmla="*/ 372 w 693"/>
              <a:gd name="T53" fmla="*/ 991 h 1641"/>
              <a:gd name="T54" fmla="*/ 495 w 693"/>
              <a:gd name="T55" fmla="*/ 1455 h 1641"/>
              <a:gd name="T56" fmla="*/ 553 w 693"/>
              <a:gd name="T57" fmla="*/ 1595 h 1641"/>
              <a:gd name="T58" fmla="*/ 693 w 693"/>
              <a:gd name="T59" fmla="*/ 1628 h 1641"/>
              <a:gd name="T60" fmla="*/ 115 w 693"/>
              <a:gd name="T61" fmla="*/ 608 h 1641"/>
              <a:gd name="T62" fmla="*/ 125 w 693"/>
              <a:gd name="T63" fmla="*/ 524 h 1641"/>
              <a:gd name="T64" fmla="*/ 395 w 693"/>
              <a:gd name="T65" fmla="*/ 690 h 1641"/>
              <a:gd name="T66" fmla="*/ 314 w 693"/>
              <a:gd name="T67" fmla="*/ 307 h 1641"/>
              <a:gd name="T68" fmla="*/ 280 w 693"/>
              <a:gd name="T69" fmla="*/ 291 h 1641"/>
              <a:gd name="T70" fmla="*/ 295 w 693"/>
              <a:gd name="T71" fmla="*/ 485 h 1641"/>
              <a:gd name="T72" fmla="*/ 274 w 693"/>
              <a:gd name="T73" fmla="*/ 687 h 1641"/>
              <a:gd name="T74" fmla="*/ 235 w 693"/>
              <a:gd name="T75" fmla="*/ 542 h 1641"/>
              <a:gd name="T76" fmla="*/ 248 w 693"/>
              <a:gd name="T77" fmla="*/ 225 h 1641"/>
              <a:gd name="T78" fmla="*/ 334 w 693"/>
              <a:gd name="T79" fmla="*/ 227 h 1641"/>
              <a:gd name="T80" fmla="*/ 381 w 693"/>
              <a:gd name="T81" fmla="*/ 413 h 1641"/>
              <a:gd name="T82" fmla="*/ 411 w 693"/>
              <a:gd name="T83" fmla="*/ 689 h 1641"/>
              <a:gd name="T84" fmla="*/ 473 w 693"/>
              <a:gd name="T85" fmla="*/ 485 h 1641"/>
              <a:gd name="T86" fmla="*/ 501 w 693"/>
              <a:gd name="T87" fmla="*/ 576 h 16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93" h="1641">
                <a:moveTo>
                  <a:pt x="669" y="1590"/>
                </a:moveTo>
                <a:cubicBezTo>
                  <a:pt x="650" y="1579"/>
                  <a:pt x="636" y="1550"/>
                  <a:pt x="629" y="1542"/>
                </a:cubicBezTo>
                <a:cubicBezTo>
                  <a:pt x="622" y="1535"/>
                  <a:pt x="631" y="1537"/>
                  <a:pt x="625" y="1522"/>
                </a:cubicBezTo>
                <a:cubicBezTo>
                  <a:pt x="619" y="1507"/>
                  <a:pt x="600" y="1419"/>
                  <a:pt x="597" y="1391"/>
                </a:cubicBezTo>
                <a:cubicBezTo>
                  <a:pt x="593" y="1362"/>
                  <a:pt x="595" y="1265"/>
                  <a:pt x="582" y="1219"/>
                </a:cubicBezTo>
                <a:cubicBezTo>
                  <a:pt x="568" y="1173"/>
                  <a:pt x="526" y="1025"/>
                  <a:pt x="520" y="985"/>
                </a:cubicBezTo>
                <a:cubicBezTo>
                  <a:pt x="514" y="944"/>
                  <a:pt x="505" y="903"/>
                  <a:pt x="505" y="881"/>
                </a:cubicBezTo>
                <a:cubicBezTo>
                  <a:pt x="505" y="858"/>
                  <a:pt x="503" y="843"/>
                  <a:pt x="496" y="827"/>
                </a:cubicBezTo>
                <a:cubicBezTo>
                  <a:pt x="490" y="811"/>
                  <a:pt x="498" y="789"/>
                  <a:pt x="498" y="789"/>
                </a:cubicBezTo>
                <a:cubicBezTo>
                  <a:pt x="498" y="789"/>
                  <a:pt x="514" y="801"/>
                  <a:pt x="524" y="810"/>
                </a:cubicBezTo>
                <a:cubicBezTo>
                  <a:pt x="534" y="819"/>
                  <a:pt x="534" y="805"/>
                  <a:pt x="529" y="785"/>
                </a:cubicBezTo>
                <a:cubicBezTo>
                  <a:pt x="524" y="765"/>
                  <a:pt x="527" y="754"/>
                  <a:pt x="532" y="760"/>
                </a:cubicBezTo>
                <a:cubicBezTo>
                  <a:pt x="537" y="767"/>
                  <a:pt x="541" y="728"/>
                  <a:pt x="553" y="705"/>
                </a:cubicBezTo>
                <a:cubicBezTo>
                  <a:pt x="566" y="681"/>
                  <a:pt x="593" y="633"/>
                  <a:pt x="587" y="606"/>
                </a:cubicBezTo>
                <a:cubicBezTo>
                  <a:pt x="581" y="578"/>
                  <a:pt x="578" y="530"/>
                  <a:pt x="571" y="506"/>
                </a:cubicBezTo>
                <a:cubicBezTo>
                  <a:pt x="563" y="483"/>
                  <a:pt x="556" y="441"/>
                  <a:pt x="547" y="415"/>
                </a:cubicBezTo>
                <a:cubicBezTo>
                  <a:pt x="538" y="389"/>
                  <a:pt x="540" y="376"/>
                  <a:pt x="529" y="350"/>
                </a:cubicBezTo>
                <a:cubicBezTo>
                  <a:pt x="517" y="324"/>
                  <a:pt x="505" y="295"/>
                  <a:pt x="505" y="282"/>
                </a:cubicBezTo>
                <a:cubicBezTo>
                  <a:pt x="505" y="275"/>
                  <a:pt x="502" y="269"/>
                  <a:pt x="491" y="265"/>
                </a:cubicBezTo>
                <a:cubicBezTo>
                  <a:pt x="483" y="261"/>
                  <a:pt x="469" y="258"/>
                  <a:pt x="449" y="255"/>
                </a:cubicBezTo>
                <a:cubicBezTo>
                  <a:pt x="428" y="252"/>
                  <a:pt x="409" y="248"/>
                  <a:pt x="394" y="243"/>
                </a:cubicBezTo>
                <a:cubicBezTo>
                  <a:pt x="393" y="243"/>
                  <a:pt x="392" y="242"/>
                  <a:pt x="391" y="242"/>
                </a:cubicBezTo>
                <a:cubicBezTo>
                  <a:pt x="391" y="242"/>
                  <a:pt x="390" y="242"/>
                  <a:pt x="390" y="242"/>
                </a:cubicBezTo>
                <a:cubicBezTo>
                  <a:pt x="370" y="235"/>
                  <a:pt x="344" y="214"/>
                  <a:pt x="344" y="214"/>
                </a:cubicBezTo>
                <a:cubicBezTo>
                  <a:pt x="336" y="225"/>
                  <a:pt x="336" y="225"/>
                  <a:pt x="336" y="225"/>
                </a:cubicBezTo>
                <a:cubicBezTo>
                  <a:pt x="339" y="221"/>
                  <a:pt x="341" y="218"/>
                  <a:pt x="344" y="214"/>
                </a:cubicBezTo>
                <a:cubicBezTo>
                  <a:pt x="341" y="211"/>
                  <a:pt x="336" y="204"/>
                  <a:pt x="341" y="204"/>
                </a:cubicBezTo>
                <a:cubicBezTo>
                  <a:pt x="352" y="203"/>
                  <a:pt x="354" y="159"/>
                  <a:pt x="360" y="146"/>
                </a:cubicBezTo>
                <a:cubicBezTo>
                  <a:pt x="366" y="133"/>
                  <a:pt x="364" y="124"/>
                  <a:pt x="360" y="112"/>
                </a:cubicBezTo>
                <a:cubicBezTo>
                  <a:pt x="356" y="101"/>
                  <a:pt x="364" y="84"/>
                  <a:pt x="354" y="65"/>
                </a:cubicBezTo>
                <a:cubicBezTo>
                  <a:pt x="344" y="47"/>
                  <a:pt x="358" y="24"/>
                  <a:pt x="344" y="22"/>
                </a:cubicBezTo>
                <a:cubicBezTo>
                  <a:pt x="330" y="20"/>
                  <a:pt x="335" y="3"/>
                  <a:pt x="322" y="3"/>
                </a:cubicBezTo>
                <a:cubicBezTo>
                  <a:pt x="318" y="3"/>
                  <a:pt x="315" y="2"/>
                  <a:pt x="313" y="0"/>
                </a:cubicBezTo>
                <a:cubicBezTo>
                  <a:pt x="302" y="21"/>
                  <a:pt x="285" y="14"/>
                  <a:pt x="285" y="14"/>
                </a:cubicBezTo>
                <a:cubicBezTo>
                  <a:pt x="259" y="8"/>
                  <a:pt x="242" y="14"/>
                  <a:pt x="230" y="23"/>
                </a:cubicBezTo>
                <a:cubicBezTo>
                  <a:pt x="230" y="23"/>
                  <a:pt x="229" y="24"/>
                  <a:pt x="228" y="24"/>
                </a:cubicBezTo>
                <a:cubicBezTo>
                  <a:pt x="213" y="38"/>
                  <a:pt x="208" y="57"/>
                  <a:pt x="208" y="58"/>
                </a:cubicBezTo>
                <a:cubicBezTo>
                  <a:pt x="207" y="65"/>
                  <a:pt x="206" y="72"/>
                  <a:pt x="206" y="77"/>
                </a:cubicBezTo>
                <a:cubicBezTo>
                  <a:pt x="208" y="95"/>
                  <a:pt x="213" y="113"/>
                  <a:pt x="214" y="121"/>
                </a:cubicBezTo>
                <a:cubicBezTo>
                  <a:pt x="215" y="128"/>
                  <a:pt x="219" y="158"/>
                  <a:pt x="225" y="158"/>
                </a:cubicBezTo>
                <a:cubicBezTo>
                  <a:pt x="231" y="158"/>
                  <a:pt x="233" y="159"/>
                  <a:pt x="233" y="159"/>
                </a:cubicBezTo>
                <a:cubicBezTo>
                  <a:pt x="233" y="159"/>
                  <a:pt x="240" y="182"/>
                  <a:pt x="240" y="200"/>
                </a:cubicBezTo>
                <a:cubicBezTo>
                  <a:pt x="240" y="208"/>
                  <a:pt x="240" y="212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40" y="215"/>
                  <a:pt x="240" y="215"/>
                </a:cubicBezTo>
                <a:cubicBezTo>
                  <a:pt x="240" y="215"/>
                  <a:pt x="224" y="238"/>
                  <a:pt x="206" y="246"/>
                </a:cubicBezTo>
                <a:cubicBezTo>
                  <a:pt x="188" y="255"/>
                  <a:pt x="162" y="268"/>
                  <a:pt x="147" y="272"/>
                </a:cubicBezTo>
                <a:cubicBezTo>
                  <a:pt x="136" y="275"/>
                  <a:pt x="124" y="279"/>
                  <a:pt x="115" y="285"/>
                </a:cubicBezTo>
                <a:cubicBezTo>
                  <a:pt x="103" y="293"/>
                  <a:pt x="93" y="305"/>
                  <a:pt x="89" y="326"/>
                </a:cubicBezTo>
                <a:cubicBezTo>
                  <a:pt x="82" y="365"/>
                  <a:pt x="42" y="495"/>
                  <a:pt x="22" y="531"/>
                </a:cubicBezTo>
                <a:cubicBezTo>
                  <a:pt x="3" y="567"/>
                  <a:pt x="0" y="616"/>
                  <a:pt x="20" y="646"/>
                </a:cubicBezTo>
                <a:cubicBezTo>
                  <a:pt x="39" y="676"/>
                  <a:pt x="86" y="750"/>
                  <a:pt x="93" y="760"/>
                </a:cubicBezTo>
                <a:cubicBezTo>
                  <a:pt x="100" y="770"/>
                  <a:pt x="102" y="778"/>
                  <a:pt x="113" y="777"/>
                </a:cubicBezTo>
                <a:cubicBezTo>
                  <a:pt x="113" y="777"/>
                  <a:pt x="114" y="776"/>
                  <a:pt x="115" y="776"/>
                </a:cubicBezTo>
                <a:cubicBezTo>
                  <a:pt x="124" y="776"/>
                  <a:pt x="130" y="777"/>
                  <a:pt x="130" y="777"/>
                </a:cubicBezTo>
                <a:cubicBezTo>
                  <a:pt x="130" y="777"/>
                  <a:pt x="135" y="796"/>
                  <a:pt x="143" y="802"/>
                </a:cubicBezTo>
                <a:cubicBezTo>
                  <a:pt x="151" y="808"/>
                  <a:pt x="161" y="828"/>
                  <a:pt x="163" y="821"/>
                </a:cubicBezTo>
                <a:cubicBezTo>
                  <a:pt x="166" y="814"/>
                  <a:pt x="173" y="872"/>
                  <a:pt x="180" y="903"/>
                </a:cubicBezTo>
                <a:cubicBezTo>
                  <a:pt x="187" y="934"/>
                  <a:pt x="220" y="1152"/>
                  <a:pt x="220" y="1183"/>
                </a:cubicBezTo>
                <a:cubicBezTo>
                  <a:pt x="220" y="1214"/>
                  <a:pt x="232" y="1246"/>
                  <a:pt x="231" y="1268"/>
                </a:cubicBezTo>
                <a:cubicBezTo>
                  <a:pt x="230" y="1291"/>
                  <a:pt x="235" y="1349"/>
                  <a:pt x="236" y="1381"/>
                </a:cubicBezTo>
                <a:cubicBezTo>
                  <a:pt x="237" y="1413"/>
                  <a:pt x="267" y="1447"/>
                  <a:pt x="267" y="1470"/>
                </a:cubicBezTo>
                <a:cubicBezTo>
                  <a:pt x="267" y="1494"/>
                  <a:pt x="260" y="1505"/>
                  <a:pt x="263" y="1519"/>
                </a:cubicBezTo>
                <a:cubicBezTo>
                  <a:pt x="267" y="1532"/>
                  <a:pt x="266" y="1542"/>
                  <a:pt x="251" y="1558"/>
                </a:cubicBezTo>
                <a:cubicBezTo>
                  <a:pt x="236" y="1574"/>
                  <a:pt x="230" y="1589"/>
                  <a:pt x="231" y="1602"/>
                </a:cubicBezTo>
                <a:cubicBezTo>
                  <a:pt x="232" y="1614"/>
                  <a:pt x="236" y="1619"/>
                  <a:pt x="266" y="1620"/>
                </a:cubicBezTo>
                <a:cubicBezTo>
                  <a:pt x="296" y="1621"/>
                  <a:pt x="324" y="1613"/>
                  <a:pt x="324" y="1605"/>
                </a:cubicBezTo>
                <a:cubicBezTo>
                  <a:pt x="324" y="1598"/>
                  <a:pt x="334" y="1595"/>
                  <a:pt x="343" y="1595"/>
                </a:cubicBezTo>
                <a:cubicBezTo>
                  <a:pt x="351" y="1595"/>
                  <a:pt x="350" y="1587"/>
                  <a:pt x="346" y="1569"/>
                </a:cubicBezTo>
                <a:cubicBezTo>
                  <a:pt x="343" y="1552"/>
                  <a:pt x="330" y="1528"/>
                  <a:pt x="338" y="1531"/>
                </a:cubicBezTo>
                <a:cubicBezTo>
                  <a:pt x="345" y="1533"/>
                  <a:pt x="351" y="1528"/>
                  <a:pt x="351" y="1504"/>
                </a:cubicBezTo>
                <a:cubicBezTo>
                  <a:pt x="351" y="1479"/>
                  <a:pt x="355" y="1471"/>
                  <a:pt x="344" y="1457"/>
                </a:cubicBezTo>
                <a:cubicBezTo>
                  <a:pt x="333" y="1442"/>
                  <a:pt x="335" y="1415"/>
                  <a:pt x="338" y="1392"/>
                </a:cubicBezTo>
                <a:cubicBezTo>
                  <a:pt x="340" y="1370"/>
                  <a:pt x="348" y="1354"/>
                  <a:pt x="342" y="1327"/>
                </a:cubicBezTo>
                <a:cubicBezTo>
                  <a:pt x="335" y="1299"/>
                  <a:pt x="334" y="1266"/>
                  <a:pt x="338" y="1252"/>
                </a:cubicBezTo>
                <a:cubicBezTo>
                  <a:pt x="342" y="1239"/>
                  <a:pt x="339" y="1222"/>
                  <a:pt x="329" y="1211"/>
                </a:cubicBezTo>
                <a:cubicBezTo>
                  <a:pt x="319" y="1200"/>
                  <a:pt x="334" y="1180"/>
                  <a:pt x="334" y="1168"/>
                </a:cubicBezTo>
                <a:cubicBezTo>
                  <a:pt x="334" y="1156"/>
                  <a:pt x="330" y="1104"/>
                  <a:pt x="337" y="1052"/>
                </a:cubicBezTo>
                <a:cubicBezTo>
                  <a:pt x="343" y="999"/>
                  <a:pt x="344" y="960"/>
                  <a:pt x="345" y="946"/>
                </a:cubicBezTo>
                <a:cubicBezTo>
                  <a:pt x="346" y="933"/>
                  <a:pt x="354" y="939"/>
                  <a:pt x="372" y="991"/>
                </a:cubicBezTo>
                <a:cubicBezTo>
                  <a:pt x="391" y="1043"/>
                  <a:pt x="438" y="1205"/>
                  <a:pt x="447" y="1241"/>
                </a:cubicBezTo>
                <a:cubicBezTo>
                  <a:pt x="454" y="1272"/>
                  <a:pt x="480" y="1385"/>
                  <a:pt x="491" y="1436"/>
                </a:cubicBezTo>
                <a:cubicBezTo>
                  <a:pt x="493" y="1444"/>
                  <a:pt x="494" y="1451"/>
                  <a:pt x="495" y="1455"/>
                </a:cubicBezTo>
                <a:cubicBezTo>
                  <a:pt x="501" y="1486"/>
                  <a:pt x="509" y="1548"/>
                  <a:pt x="517" y="1548"/>
                </a:cubicBezTo>
                <a:cubicBezTo>
                  <a:pt x="526" y="1548"/>
                  <a:pt x="524" y="1554"/>
                  <a:pt x="525" y="1572"/>
                </a:cubicBezTo>
                <a:cubicBezTo>
                  <a:pt x="526" y="1589"/>
                  <a:pt x="543" y="1592"/>
                  <a:pt x="553" y="1595"/>
                </a:cubicBezTo>
                <a:cubicBezTo>
                  <a:pt x="563" y="1599"/>
                  <a:pt x="566" y="1589"/>
                  <a:pt x="566" y="1589"/>
                </a:cubicBezTo>
                <a:cubicBezTo>
                  <a:pt x="566" y="1589"/>
                  <a:pt x="582" y="1623"/>
                  <a:pt x="610" y="1626"/>
                </a:cubicBezTo>
                <a:cubicBezTo>
                  <a:pt x="639" y="1630"/>
                  <a:pt x="693" y="1641"/>
                  <a:pt x="693" y="1628"/>
                </a:cubicBezTo>
                <a:cubicBezTo>
                  <a:pt x="693" y="1614"/>
                  <a:pt x="687" y="1602"/>
                  <a:pt x="669" y="1590"/>
                </a:cubicBezTo>
                <a:close/>
                <a:moveTo>
                  <a:pt x="128" y="644"/>
                </a:moveTo>
                <a:cubicBezTo>
                  <a:pt x="128" y="632"/>
                  <a:pt x="122" y="619"/>
                  <a:pt x="115" y="608"/>
                </a:cubicBezTo>
                <a:cubicBezTo>
                  <a:pt x="105" y="594"/>
                  <a:pt x="95" y="582"/>
                  <a:pt x="99" y="575"/>
                </a:cubicBezTo>
                <a:cubicBezTo>
                  <a:pt x="105" y="563"/>
                  <a:pt x="110" y="563"/>
                  <a:pt x="115" y="554"/>
                </a:cubicBezTo>
                <a:cubicBezTo>
                  <a:pt x="118" y="549"/>
                  <a:pt x="121" y="541"/>
                  <a:pt x="125" y="524"/>
                </a:cubicBezTo>
                <a:cubicBezTo>
                  <a:pt x="124" y="559"/>
                  <a:pt x="136" y="611"/>
                  <a:pt x="128" y="644"/>
                </a:cubicBezTo>
                <a:close/>
                <a:moveTo>
                  <a:pt x="411" y="689"/>
                </a:moveTo>
                <a:cubicBezTo>
                  <a:pt x="407" y="690"/>
                  <a:pt x="402" y="690"/>
                  <a:pt x="395" y="690"/>
                </a:cubicBezTo>
                <a:cubicBezTo>
                  <a:pt x="395" y="685"/>
                  <a:pt x="395" y="680"/>
                  <a:pt x="393" y="674"/>
                </a:cubicBezTo>
                <a:cubicBezTo>
                  <a:pt x="389" y="655"/>
                  <a:pt x="367" y="523"/>
                  <a:pt x="351" y="448"/>
                </a:cubicBezTo>
                <a:cubicBezTo>
                  <a:pt x="335" y="373"/>
                  <a:pt x="318" y="317"/>
                  <a:pt x="314" y="307"/>
                </a:cubicBezTo>
                <a:cubicBezTo>
                  <a:pt x="310" y="297"/>
                  <a:pt x="323" y="293"/>
                  <a:pt x="323" y="293"/>
                </a:cubicBezTo>
                <a:cubicBezTo>
                  <a:pt x="299" y="269"/>
                  <a:pt x="299" y="269"/>
                  <a:pt x="299" y="269"/>
                </a:cubicBezTo>
                <a:cubicBezTo>
                  <a:pt x="288" y="274"/>
                  <a:pt x="280" y="291"/>
                  <a:pt x="280" y="291"/>
                </a:cubicBezTo>
                <a:cubicBezTo>
                  <a:pt x="280" y="291"/>
                  <a:pt x="292" y="299"/>
                  <a:pt x="294" y="307"/>
                </a:cubicBezTo>
                <a:cubicBezTo>
                  <a:pt x="296" y="315"/>
                  <a:pt x="292" y="325"/>
                  <a:pt x="286" y="343"/>
                </a:cubicBezTo>
                <a:cubicBezTo>
                  <a:pt x="281" y="362"/>
                  <a:pt x="288" y="443"/>
                  <a:pt x="295" y="485"/>
                </a:cubicBezTo>
                <a:cubicBezTo>
                  <a:pt x="302" y="527"/>
                  <a:pt x="315" y="621"/>
                  <a:pt x="323" y="669"/>
                </a:cubicBezTo>
                <a:cubicBezTo>
                  <a:pt x="324" y="677"/>
                  <a:pt x="326" y="683"/>
                  <a:pt x="327" y="689"/>
                </a:cubicBezTo>
                <a:cubicBezTo>
                  <a:pt x="308" y="688"/>
                  <a:pt x="289" y="687"/>
                  <a:pt x="274" y="687"/>
                </a:cubicBezTo>
                <a:cubicBezTo>
                  <a:pt x="232" y="687"/>
                  <a:pt x="191" y="692"/>
                  <a:pt x="191" y="692"/>
                </a:cubicBezTo>
                <a:cubicBezTo>
                  <a:pt x="191" y="692"/>
                  <a:pt x="199" y="672"/>
                  <a:pt x="212" y="643"/>
                </a:cubicBezTo>
                <a:cubicBezTo>
                  <a:pt x="224" y="615"/>
                  <a:pt x="226" y="589"/>
                  <a:pt x="235" y="542"/>
                </a:cubicBezTo>
                <a:cubicBezTo>
                  <a:pt x="245" y="495"/>
                  <a:pt x="237" y="463"/>
                  <a:pt x="237" y="406"/>
                </a:cubicBezTo>
                <a:cubicBezTo>
                  <a:pt x="237" y="361"/>
                  <a:pt x="234" y="300"/>
                  <a:pt x="231" y="263"/>
                </a:cubicBezTo>
                <a:cubicBezTo>
                  <a:pt x="231" y="257"/>
                  <a:pt x="231" y="235"/>
                  <a:pt x="248" y="225"/>
                </a:cubicBezTo>
                <a:cubicBezTo>
                  <a:pt x="257" y="236"/>
                  <a:pt x="268" y="248"/>
                  <a:pt x="281" y="257"/>
                </a:cubicBezTo>
                <a:cubicBezTo>
                  <a:pt x="304" y="273"/>
                  <a:pt x="306" y="261"/>
                  <a:pt x="320" y="244"/>
                </a:cubicBezTo>
                <a:cubicBezTo>
                  <a:pt x="326" y="237"/>
                  <a:pt x="330" y="232"/>
                  <a:pt x="334" y="227"/>
                </a:cubicBezTo>
                <a:cubicBezTo>
                  <a:pt x="334" y="227"/>
                  <a:pt x="334" y="227"/>
                  <a:pt x="334" y="227"/>
                </a:cubicBezTo>
                <a:cubicBezTo>
                  <a:pt x="353" y="218"/>
                  <a:pt x="370" y="255"/>
                  <a:pt x="370" y="255"/>
                </a:cubicBezTo>
                <a:cubicBezTo>
                  <a:pt x="382" y="288"/>
                  <a:pt x="381" y="349"/>
                  <a:pt x="381" y="413"/>
                </a:cubicBezTo>
                <a:cubicBezTo>
                  <a:pt x="381" y="478"/>
                  <a:pt x="393" y="542"/>
                  <a:pt x="406" y="589"/>
                </a:cubicBezTo>
                <a:cubicBezTo>
                  <a:pt x="418" y="636"/>
                  <a:pt x="437" y="678"/>
                  <a:pt x="437" y="678"/>
                </a:cubicBezTo>
                <a:cubicBezTo>
                  <a:pt x="437" y="678"/>
                  <a:pt x="426" y="684"/>
                  <a:pt x="411" y="689"/>
                </a:cubicBezTo>
                <a:close/>
                <a:moveTo>
                  <a:pt x="491" y="631"/>
                </a:moveTo>
                <a:cubicBezTo>
                  <a:pt x="489" y="627"/>
                  <a:pt x="490" y="600"/>
                  <a:pt x="484" y="579"/>
                </a:cubicBezTo>
                <a:cubicBezTo>
                  <a:pt x="477" y="556"/>
                  <a:pt x="474" y="524"/>
                  <a:pt x="473" y="485"/>
                </a:cubicBezTo>
                <a:cubicBezTo>
                  <a:pt x="473" y="485"/>
                  <a:pt x="482" y="518"/>
                  <a:pt x="491" y="538"/>
                </a:cubicBezTo>
                <a:cubicBezTo>
                  <a:pt x="495" y="547"/>
                  <a:pt x="498" y="553"/>
                  <a:pt x="501" y="553"/>
                </a:cubicBezTo>
                <a:cubicBezTo>
                  <a:pt x="511" y="556"/>
                  <a:pt x="512" y="570"/>
                  <a:pt x="501" y="576"/>
                </a:cubicBezTo>
                <a:cubicBezTo>
                  <a:pt x="490" y="582"/>
                  <a:pt x="498" y="624"/>
                  <a:pt x="493" y="630"/>
                </a:cubicBezTo>
                <a:cubicBezTo>
                  <a:pt x="492" y="631"/>
                  <a:pt x="491" y="631"/>
                  <a:pt x="491" y="631"/>
                </a:cubicBezTo>
                <a:close/>
              </a:path>
            </a:pathLst>
          </a:custGeom>
          <a:solidFill>
            <a:srgbClr val="36474F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21898" tIns="60949" rIns="121898" bIns="60949" numCol="1" anchor="t" anchorCtr="0" compatLnSpc="1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 fontAlgn="auto">
              <a:spcBef>
                <a:spcPct val="0"/>
              </a:spcBef>
              <a:spcAft>
                <a:spcPct val="0"/>
              </a:spcAft>
              <a:defRPr/>
            </a:pPr>
            <a:endParaRPr lang="id-ID" sz="2400" b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cxnSp>
        <p:nvCxnSpPr>
          <p:cNvPr id="134" name="Straight Connector 23"/>
          <p:cNvCxnSpPr/>
          <p:nvPr/>
        </p:nvCxnSpPr>
        <p:spPr>
          <a:xfrm flipH="1" flipV="1">
            <a:off x="6049599" y="3386697"/>
            <a:ext cx="0" cy="792421"/>
          </a:xfrm>
          <a:prstGeom prst="line">
            <a:avLst/>
          </a:prstGeom>
          <a:noFill/>
          <a:ln w="19050" cap="flat" cmpd="sng" algn="ctr">
            <a:solidFill>
              <a:schemeClr val="accent3">
                <a:lumMod val="50000"/>
              </a:scheme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sp>
        <p:nvSpPr>
          <p:cNvPr id="136" name="Freeform 4"/>
          <p:cNvSpPr>
            <a:spLocks noEditPoints="1"/>
          </p:cNvSpPr>
          <p:nvPr/>
        </p:nvSpPr>
        <p:spPr bwMode="auto">
          <a:xfrm>
            <a:off x="4737425" y="4242282"/>
            <a:ext cx="734685" cy="2290704"/>
          </a:xfrm>
          <a:custGeom>
            <a:gdLst>
              <a:gd name="T0" fmla="*/ 379 w 386"/>
              <a:gd name="T1" fmla="*/ 464 h 1210"/>
              <a:gd name="T2" fmla="*/ 364 w 386"/>
              <a:gd name="T3" fmla="*/ 267 h 1210"/>
              <a:gd name="T4" fmla="*/ 269 w 386"/>
              <a:gd name="T5" fmla="*/ 191 h 1210"/>
              <a:gd name="T6" fmla="*/ 251 w 386"/>
              <a:gd name="T7" fmla="*/ 145 h 1210"/>
              <a:gd name="T8" fmla="*/ 266 w 386"/>
              <a:gd name="T9" fmla="*/ 116 h 1210"/>
              <a:gd name="T10" fmla="*/ 263 w 386"/>
              <a:gd name="T11" fmla="*/ 82 h 1210"/>
              <a:gd name="T12" fmla="*/ 205 w 386"/>
              <a:gd name="T13" fmla="*/ 0 h 1210"/>
              <a:gd name="T14" fmla="*/ 155 w 386"/>
              <a:gd name="T15" fmla="*/ 90 h 1210"/>
              <a:gd name="T16" fmla="*/ 174 w 386"/>
              <a:gd name="T17" fmla="*/ 126 h 1210"/>
              <a:gd name="T18" fmla="*/ 176 w 386"/>
              <a:gd name="T19" fmla="*/ 167 h 1210"/>
              <a:gd name="T20" fmla="*/ 177 w 386"/>
              <a:gd name="T21" fmla="*/ 167 h 1210"/>
              <a:gd name="T22" fmla="*/ 156 w 386"/>
              <a:gd name="T23" fmla="*/ 186 h 1210"/>
              <a:gd name="T24" fmla="*/ 99 w 386"/>
              <a:gd name="T25" fmla="*/ 207 h 1210"/>
              <a:gd name="T26" fmla="*/ 57 w 386"/>
              <a:gd name="T27" fmla="*/ 370 h 1210"/>
              <a:gd name="T28" fmla="*/ 38 w 386"/>
              <a:gd name="T29" fmla="*/ 604 h 1210"/>
              <a:gd name="T30" fmla="*/ 68 w 386"/>
              <a:gd name="T31" fmla="*/ 598 h 1210"/>
              <a:gd name="T32" fmla="*/ 68 w 386"/>
              <a:gd name="T33" fmla="*/ 607 h 1210"/>
              <a:gd name="T34" fmla="*/ 41 w 386"/>
              <a:gd name="T35" fmla="*/ 619 h 1210"/>
              <a:gd name="T36" fmla="*/ 47 w 386"/>
              <a:gd name="T37" fmla="*/ 662 h 1210"/>
              <a:gd name="T38" fmla="*/ 3 w 386"/>
              <a:gd name="T39" fmla="*/ 849 h 1210"/>
              <a:gd name="T40" fmla="*/ 99 w 386"/>
              <a:gd name="T41" fmla="*/ 898 h 1210"/>
              <a:gd name="T42" fmla="*/ 118 w 386"/>
              <a:gd name="T43" fmla="*/ 899 h 1210"/>
              <a:gd name="T44" fmla="*/ 127 w 386"/>
              <a:gd name="T45" fmla="*/ 1051 h 1210"/>
              <a:gd name="T46" fmla="*/ 118 w 386"/>
              <a:gd name="T47" fmla="*/ 1153 h 1210"/>
              <a:gd name="T48" fmla="*/ 181 w 386"/>
              <a:gd name="T49" fmla="*/ 1159 h 1210"/>
              <a:gd name="T50" fmla="*/ 194 w 386"/>
              <a:gd name="T51" fmla="*/ 1084 h 1210"/>
              <a:gd name="T52" fmla="*/ 192 w 386"/>
              <a:gd name="T53" fmla="*/ 968 h 1210"/>
              <a:gd name="T54" fmla="*/ 222 w 386"/>
              <a:gd name="T55" fmla="*/ 712 h 1210"/>
              <a:gd name="T56" fmla="*/ 252 w 386"/>
              <a:gd name="T57" fmla="*/ 767 h 1210"/>
              <a:gd name="T58" fmla="*/ 285 w 386"/>
              <a:gd name="T59" fmla="*/ 1024 h 1210"/>
              <a:gd name="T60" fmla="*/ 277 w 386"/>
              <a:gd name="T61" fmla="*/ 1067 h 1210"/>
              <a:gd name="T62" fmla="*/ 298 w 386"/>
              <a:gd name="T63" fmla="*/ 1146 h 1210"/>
              <a:gd name="T64" fmla="*/ 355 w 386"/>
              <a:gd name="T65" fmla="*/ 1205 h 1210"/>
              <a:gd name="T66" fmla="*/ 347 w 386"/>
              <a:gd name="T67" fmla="*/ 1105 h 1210"/>
              <a:gd name="T68" fmla="*/ 351 w 386"/>
              <a:gd name="T69" fmla="*/ 1046 h 1210"/>
              <a:gd name="T70" fmla="*/ 356 w 386"/>
              <a:gd name="T71" fmla="*/ 829 h 1210"/>
              <a:gd name="T72" fmla="*/ 354 w 386"/>
              <a:gd name="T73" fmla="*/ 603 h 1210"/>
              <a:gd name="T74" fmla="*/ 367 w 386"/>
              <a:gd name="T75" fmla="*/ 565 h 1210"/>
              <a:gd name="T76" fmla="*/ 109 w 386"/>
              <a:gd name="T77" fmla="*/ 669 h 1210"/>
              <a:gd name="T78" fmla="*/ 91 w 386"/>
              <a:gd name="T79" fmla="*/ 666 h 1210"/>
              <a:gd name="T80" fmla="*/ 90 w 386"/>
              <a:gd name="T81" fmla="*/ 617 h 1210"/>
              <a:gd name="T82" fmla="*/ 101 w 386"/>
              <a:gd name="T83" fmla="*/ 628 h 1210"/>
              <a:gd name="T84" fmla="*/ 108 w 386"/>
              <a:gd name="T85" fmla="*/ 649 h 1210"/>
              <a:gd name="T86" fmla="*/ 223 w 386"/>
              <a:gd name="T87" fmla="*/ 505 h 1210"/>
              <a:gd name="T88" fmla="*/ 221 w 386"/>
              <a:gd name="T89" fmla="*/ 232 h 1210"/>
              <a:gd name="T90" fmla="*/ 215 w 386"/>
              <a:gd name="T91" fmla="*/ 208 h 1210"/>
              <a:gd name="T92" fmla="*/ 205 w 386"/>
              <a:gd name="T93" fmla="*/ 231 h 1210"/>
              <a:gd name="T94" fmla="*/ 199 w 386"/>
              <a:gd name="T95" fmla="*/ 505 h 1210"/>
              <a:gd name="T96" fmla="*/ 190 w 386"/>
              <a:gd name="T97" fmla="*/ 325 h 1210"/>
              <a:gd name="T98" fmla="*/ 173 w 386"/>
              <a:gd name="T99" fmla="*/ 188 h 1210"/>
              <a:gd name="T100" fmla="*/ 182 w 386"/>
              <a:gd name="T101" fmla="*/ 176 h 1210"/>
              <a:gd name="T102" fmla="*/ 248 w 386"/>
              <a:gd name="T103" fmla="*/ 179 h 1210"/>
              <a:gd name="T104" fmla="*/ 259 w 386"/>
              <a:gd name="T105" fmla="*/ 196 h 1210"/>
              <a:gd name="T106" fmla="*/ 258 w 386"/>
              <a:gd name="T107" fmla="*/ 201 h 1210"/>
              <a:gd name="T108" fmla="*/ 260 w 386"/>
              <a:gd name="T109" fmla="*/ 256 h 1210"/>
              <a:gd name="T110" fmla="*/ 301 w 386"/>
              <a:gd name="T111" fmla="*/ 488 h 1210"/>
              <a:gd name="T112" fmla="*/ 360 w 386"/>
              <a:gd name="T113" fmla="*/ 585 h 1210"/>
              <a:gd name="T114" fmla="*/ 328 w 386"/>
              <a:gd name="T115" fmla="*/ 554 h 1210"/>
              <a:gd name="T116" fmla="*/ 360 w 386"/>
              <a:gd name="T117" fmla="*/ 585 h 121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86" h="1210">
                <a:moveTo>
                  <a:pt x="379" y="512"/>
                </a:moveTo>
                <a:cubicBezTo>
                  <a:pt x="385" y="497"/>
                  <a:pt x="386" y="471"/>
                  <a:pt x="379" y="464"/>
                </a:cubicBezTo>
                <a:cubicBezTo>
                  <a:pt x="372" y="456"/>
                  <a:pt x="383" y="413"/>
                  <a:pt x="376" y="380"/>
                </a:cubicBezTo>
                <a:cubicBezTo>
                  <a:pt x="370" y="347"/>
                  <a:pt x="365" y="295"/>
                  <a:pt x="364" y="267"/>
                </a:cubicBezTo>
                <a:cubicBezTo>
                  <a:pt x="364" y="239"/>
                  <a:pt x="362" y="219"/>
                  <a:pt x="326" y="210"/>
                </a:cubicBezTo>
                <a:cubicBezTo>
                  <a:pt x="302" y="204"/>
                  <a:pt x="282" y="197"/>
                  <a:pt x="269" y="191"/>
                </a:cubicBezTo>
                <a:cubicBezTo>
                  <a:pt x="269" y="191"/>
                  <a:pt x="255" y="179"/>
                  <a:pt x="252" y="168"/>
                </a:cubicBezTo>
                <a:cubicBezTo>
                  <a:pt x="251" y="159"/>
                  <a:pt x="251" y="150"/>
                  <a:pt x="251" y="145"/>
                </a:cubicBezTo>
                <a:cubicBezTo>
                  <a:pt x="253" y="136"/>
                  <a:pt x="253" y="129"/>
                  <a:pt x="253" y="124"/>
                </a:cubicBezTo>
                <a:cubicBezTo>
                  <a:pt x="253" y="118"/>
                  <a:pt x="264" y="126"/>
                  <a:pt x="266" y="116"/>
                </a:cubicBezTo>
                <a:cubicBezTo>
                  <a:pt x="269" y="107"/>
                  <a:pt x="271" y="85"/>
                  <a:pt x="269" y="84"/>
                </a:cubicBezTo>
                <a:cubicBezTo>
                  <a:pt x="267" y="82"/>
                  <a:pt x="265" y="82"/>
                  <a:pt x="263" y="82"/>
                </a:cubicBezTo>
                <a:cubicBezTo>
                  <a:pt x="263" y="79"/>
                  <a:pt x="265" y="59"/>
                  <a:pt x="263" y="38"/>
                </a:cubicBezTo>
                <a:cubicBezTo>
                  <a:pt x="262" y="18"/>
                  <a:pt x="242" y="2"/>
                  <a:pt x="205" y="0"/>
                </a:cubicBezTo>
                <a:cubicBezTo>
                  <a:pt x="184" y="0"/>
                  <a:pt x="160" y="16"/>
                  <a:pt x="157" y="38"/>
                </a:cubicBezTo>
                <a:cubicBezTo>
                  <a:pt x="154" y="60"/>
                  <a:pt x="155" y="90"/>
                  <a:pt x="155" y="90"/>
                </a:cubicBezTo>
                <a:cubicBezTo>
                  <a:pt x="155" y="90"/>
                  <a:pt x="148" y="105"/>
                  <a:pt x="154" y="117"/>
                </a:cubicBezTo>
                <a:cubicBezTo>
                  <a:pt x="160" y="129"/>
                  <a:pt x="174" y="126"/>
                  <a:pt x="174" y="126"/>
                </a:cubicBezTo>
                <a:cubicBezTo>
                  <a:pt x="174" y="126"/>
                  <a:pt x="177" y="145"/>
                  <a:pt x="177" y="155"/>
                </a:cubicBezTo>
                <a:cubicBezTo>
                  <a:pt x="177" y="160"/>
                  <a:pt x="177" y="164"/>
                  <a:pt x="176" y="167"/>
                </a:cubicBezTo>
                <a:cubicBezTo>
                  <a:pt x="176" y="167"/>
                  <a:pt x="176" y="167"/>
                  <a:pt x="176" y="167"/>
                </a:cubicBezTo>
                <a:cubicBezTo>
                  <a:pt x="176" y="167"/>
                  <a:pt x="177" y="167"/>
                  <a:pt x="177" y="167"/>
                </a:cubicBezTo>
                <a:cubicBezTo>
                  <a:pt x="176" y="167"/>
                  <a:pt x="176" y="167"/>
                  <a:pt x="176" y="167"/>
                </a:cubicBezTo>
                <a:cubicBezTo>
                  <a:pt x="176" y="167"/>
                  <a:pt x="164" y="182"/>
                  <a:pt x="156" y="186"/>
                </a:cubicBezTo>
                <a:cubicBezTo>
                  <a:pt x="143" y="192"/>
                  <a:pt x="123" y="200"/>
                  <a:pt x="107" y="205"/>
                </a:cubicBezTo>
                <a:cubicBezTo>
                  <a:pt x="104" y="206"/>
                  <a:pt x="102" y="206"/>
                  <a:pt x="99" y="207"/>
                </a:cubicBezTo>
                <a:cubicBezTo>
                  <a:pt x="80" y="213"/>
                  <a:pt x="65" y="218"/>
                  <a:pt x="65" y="244"/>
                </a:cubicBezTo>
                <a:cubicBezTo>
                  <a:pt x="64" y="274"/>
                  <a:pt x="61" y="331"/>
                  <a:pt x="57" y="370"/>
                </a:cubicBezTo>
                <a:cubicBezTo>
                  <a:pt x="53" y="408"/>
                  <a:pt x="41" y="490"/>
                  <a:pt x="41" y="516"/>
                </a:cubicBezTo>
                <a:cubicBezTo>
                  <a:pt x="40" y="542"/>
                  <a:pt x="37" y="598"/>
                  <a:pt x="38" y="604"/>
                </a:cubicBezTo>
                <a:cubicBezTo>
                  <a:pt x="38" y="609"/>
                  <a:pt x="42" y="609"/>
                  <a:pt x="42" y="615"/>
                </a:cubicBezTo>
                <a:cubicBezTo>
                  <a:pt x="43" y="612"/>
                  <a:pt x="48" y="598"/>
                  <a:pt x="68" y="598"/>
                </a:cubicBezTo>
                <a:cubicBezTo>
                  <a:pt x="90" y="598"/>
                  <a:pt x="90" y="614"/>
                  <a:pt x="90" y="614"/>
                </a:cubicBezTo>
                <a:cubicBezTo>
                  <a:pt x="83" y="607"/>
                  <a:pt x="83" y="607"/>
                  <a:pt x="68" y="607"/>
                </a:cubicBezTo>
                <a:cubicBezTo>
                  <a:pt x="54" y="606"/>
                  <a:pt x="43" y="614"/>
                  <a:pt x="42" y="615"/>
                </a:cubicBezTo>
                <a:cubicBezTo>
                  <a:pt x="42" y="616"/>
                  <a:pt x="42" y="618"/>
                  <a:pt x="41" y="619"/>
                </a:cubicBezTo>
                <a:cubicBezTo>
                  <a:pt x="39" y="630"/>
                  <a:pt x="39" y="639"/>
                  <a:pt x="45" y="646"/>
                </a:cubicBezTo>
                <a:cubicBezTo>
                  <a:pt x="50" y="653"/>
                  <a:pt x="47" y="662"/>
                  <a:pt x="47" y="662"/>
                </a:cubicBezTo>
                <a:cubicBezTo>
                  <a:pt x="0" y="660"/>
                  <a:pt x="0" y="660"/>
                  <a:pt x="0" y="660"/>
                </a:cubicBezTo>
                <a:cubicBezTo>
                  <a:pt x="3" y="849"/>
                  <a:pt x="3" y="849"/>
                  <a:pt x="3" y="849"/>
                </a:cubicBezTo>
                <a:cubicBezTo>
                  <a:pt x="78" y="907"/>
                  <a:pt x="78" y="907"/>
                  <a:pt x="78" y="907"/>
                </a:cubicBezTo>
                <a:cubicBezTo>
                  <a:pt x="78" y="907"/>
                  <a:pt x="89" y="899"/>
                  <a:pt x="99" y="898"/>
                </a:cubicBezTo>
                <a:cubicBezTo>
                  <a:pt x="100" y="898"/>
                  <a:pt x="101" y="898"/>
                  <a:pt x="101" y="898"/>
                </a:cubicBezTo>
                <a:cubicBezTo>
                  <a:pt x="112" y="898"/>
                  <a:pt x="118" y="899"/>
                  <a:pt x="118" y="899"/>
                </a:cubicBezTo>
                <a:cubicBezTo>
                  <a:pt x="118" y="899"/>
                  <a:pt x="115" y="955"/>
                  <a:pt x="115" y="977"/>
                </a:cubicBezTo>
                <a:cubicBezTo>
                  <a:pt x="115" y="1000"/>
                  <a:pt x="117" y="1035"/>
                  <a:pt x="127" y="1051"/>
                </a:cubicBezTo>
                <a:cubicBezTo>
                  <a:pt x="136" y="1067"/>
                  <a:pt x="138" y="1073"/>
                  <a:pt x="138" y="1087"/>
                </a:cubicBezTo>
                <a:cubicBezTo>
                  <a:pt x="138" y="1101"/>
                  <a:pt x="117" y="1140"/>
                  <a:pt x="118" y="1153"/>
                </a:cubicBezTo>
                <a:cubicBezTo>
                  <a:pt x="118" y="1166"/>
                  <a:pt x="121" y="1186"/>
                  <a:pt x="143" y="1186"/>
                </a:cubicBezTo>
                <a:cubicBezTo>
                  <a:pt x="165" y="1185"/>
                  <a:pt x="181" y="1176"/>
                  <a:pt x="181" y="1159"/>
                </a:cubicBezTo>
                <a:cubicBezTo>
                  <a:pt x="181" y="1141"/>
                  <a:pt x="178" y="1130"/>
                  <a:pt x="185" y="1124"/>
                </a:cubicBezTo>
                <a:cubicBezTo>
                  <a:pt x="193" y="1117"/>
                  <a:pt x="181" y="1101"/>
                  <a:pt x="194" y="1084"/>
                </a:cubicBezTo>
                <a:cubicBezTo>
                  <a:pt x="206" y="1067"/>
                  <a:pt x="193" y="1066"/>
                  <a:pt x="196" y="1050"/>
                </a:cubicBezTo>
                <a:cubicBezTo>
                  <a:pt x="199" y="1034"/>
                  <a:pt x="193" y="987"/>
                  <a:pt x="192" y="968"/>
                </a:cubicBezTo>
                <a:cubicBezTo>
                  <a:pt x="191" y="949"/>
                  <a:pt x="194" y="926"/>
                  <a:pt x="204" y="846"/>
                </a:cubicBezTo>
                <a:cubicBezTo>
                  <a:pt x="213" y="765"/>
                  <a:pt x="219" y="729"/>
                  <a:pt x="222" y="712"/>
                </a:cubicBezTo>
                <a:cubicBezTo>
                  <a:pt x="225" y="694"/>
                  <a:pt x="229" y="672"/>
                  <a:pt x="229" y="672"/>
                </a:cubicBezTo>
                <a:cubicBezTo>
                  <a:pt x="229" y="672"/>
                  <a:pt x="242" y="748"/>
                  <a:pt x="252" y="767"/>
                </a:cubicBezTo>
                <a:cubicBezTo>
                  <a:pt x="262" y="785"/>
                  <a:pt x="274" y="879"/>
                  <a:pt x="277" y="907"/>
                </a:cubicBezTo>
                <a:cubicBezTo>
                  <a:pt x="280" y="934"/>
                  <a:pt x="278" y="1015"/>
                  <a:pt x="285" y="1024"/>
                </a:cubicBezTo>
                <a:cubicBezTo>
                  <a:pt x="291" y="1032"/>
                  <a:pt x="294" y="1044"/>
                  <a:pt x="294" y="1044"/>
                </a:cubicBezTo>
                <a:cubicBezTo>
                  <a:pt x="294" y="1044"/>
                  <a:pt x="277" y="1054"/>
                  <a:pt x="277" y="1067"/>
                </a:cubicBezTo>
                <a:cubicBezTo>
                  <a:pt x="277" y="1081"/>
                  <a:pt x="290" y="1092"/>
                  <a:pt x="289" y="1110"/>
                </a:cubicBezTo>
                <a:cubicBezTo>
                  <a:pt x="289" y="1128"/>
                  <a:pt x="291" y="1143"/>
                  <a:pt x="298" y="1146"/>
                </a:cubicBezTo>
                <a:cubicBezTo>
                  <a:pt x="305" y="1150"/>
                  <a:pt x="304" y="1180"/>
                  <a:pt x="313" y="1191"/>
                </a:cubicBezTo>
                <a:cubicBezTo>
                  <a:pt x="322" y="1201"/>
                  <a:pt x="337" y="1210"/>
                  <a:pt x="355" y="1205"/>
                </a:cubicBezTo>
                <a:cubicBezTo>
                  <a:pt x="373" y="1199"/>
                  <a:pt x="373" y="1175"/>
                  <a:pt x="364" y="1152"/>
                </a:cubicBezTo>
                <a:cubicBezTo>
                  <a:pt x="355" y="1129"/>
                  <a:pt x="344" y="1114"/>
                  <a:pt x="347" y="1105"/>
                </a:cubicBezTo>
                <a:cubicBezTo>
                  <a:pt x="351" y="1096"/>
                  <a:pt x="354" y="1082"/>
                  <a:pt x="345" y="1073"/>
                </a:cubicBezTo>
                <a:cubicBezTo>
                  <a:pt x="336" y="1064"/>
                  <a:pt x="345" y="1054"/>
                  <a:pt x="351" y="1046"/>
                </a:cubicBezTo>
                <a:cubicBezTo>
                  <a:pt x="357" y="1038"/>
                  <a:pt x="356" y="1002"/>
                  <a:pt x="356" y="982"/>
                </a:cubicBezTo>
                <a:cubicBezTo>
                  <a:pt x="357" y="962"/>
                  <a:pt x="354" y="864"/>
                  <a:pt x="356" y="829"/>
                </a:cubicBezTo>
                <a:cubicBezTo>
                  <a:pt x="357" y="793"/>
                  <a:pt x="360" y="685"/>
                  <a:pt x="355" y="655"/>
                </a:cubicBezTo>
                <a:cubicBezTo>
                  <a:pt x="350" y="625"/>
                  <a:pt x="354" y="603"/>
                  <a:pt x="354" y="603"/>
                </a:cubicBezTo>
                <a:cubicBezTo>
                  <a:pt x="354" y="603"/>
                  <a:pt x="366" y="609"/>
                  <a:pt x="366" y="597"/>
                </a:cubicBezTo>
                <a:cubicBezTo>
                  <a:pt x="366" y="586"/>
                  <a:pt x="362" y="584"/>
                  <a:pt x="367" y="565"/>
                </a:cubicBezTo>
                <a:cubicBezTo>
                  <a:pt x="372" y="545"/>
                  <a:pt x="373" y="527"/>
                  <a:pt x="379" y="512"/>
                </a:cubicBezTo>
                <a:close/>
                <a:moveTo>
                  <a:pt x="109" y="669"/>
                </a:moveTo>
                <a:cubicBezTo>
                  <a:pt x="99" y="668"/>
                  <a:pt x="99" y="668"/>
                  <a:pt x="99" y="668"/>
                </a:cubicBezTo>
                <a:cubicBezTo>
                  <a:pt x="91" y="666"/>
                  <a:pt x="91" y="666"/>
                  <a:pt x="91" y="666"/>
                </a:cubicBezTo>
                <a:cubicBezTo>
                  <a:pt x="91" y="666"/>
                  <a:pt x="93" y="653"/>
                  <a:pt x="90" y="644"/>
                </a:cubicBezTo>
                <a:cubicBezTo>
                  <a:pt x="87" y="635"/>
                  <a:pt x="88" y="627"/>
                  <a:pt x="90" y="617"/>
                </a:cubicBezTo>
                <a:cubicBezTo>
                  <a:pt x="90" y="617"/>
                  <a:pt x="93" y="627"/>
                  <a:pt x="99" y="628"/>
                </a:cubicBezTo>
                <a:cubicBezTo>
                  <a:pt x="100" y="628"/>
                  <a:pt x="100" y="628"/>
                  <a:pt x="101" y="628"/>
                </a:cubicBezTo>
                <a:cubicBezTo>
                  <a:pt x="108" y="628"/>
                  <a:pt x="111" y="629"/>
                  <a:pt x="111" y="629"/>
                </a:cubicBezTo>
                <a:cubicBezTo>
                  <a:pt x="111" y="629"/>
                  <a:pt x="108" y="640"/>
                  <a:pt x="108" y="649"/>
                </a:cubicBezTo>
                <a:cubicBezTo>
                  <a:pt x="108" y="659"/>
                  <a:pt x="109" y="669"/>
                  <a:pt x="109" y="669"/>
                </a:cubicBezTo>
                <a:close/>
                <a:moveTo>
                  <a:pt x="223" y="505"/>
                </a:moveTo>
                <a:cubicBezTo>
                  <a:pt x="225" y="464"/>
                  <a:pt x="224" y="347"/>
                  <a:pt x="223" y="322"/>
                </a:cubicBezTo>
                <a:cubicBezTo>
                  <a:pt x="223" y="296"/>
                  <a:pt x="218" y="239"/>
                  <a:pt x="221" y="232"/>
                </a:cubicBezTo>
                <a:cubicBezTo>
                  <a:pt x="224" y="224"/>
                  <a:pt x="232" y="218"/>
                  <a:pt x="241" y="223"/>
                </a:cubicBezTo>
                <a:cubicBezTo>
                  <a:pt x="241" y="223"/>
                  <a:pt x="231" y="208"/>
                  <a:pt x="215" y="208"/>
                </a:cubicBezTo>
                <a:cubicBezTo>
                  <a:pt x="199" y="208"/>
                  <a:pt x="188" y="223"/>
                  <a:pt x="188" y="223"/>
                </a:cubicBezTo>
                <a:cubicBezTo>
                  <a:pt x="188" y="223"/>
                  <a:pt x="206" y="219"/>
                  <a:pt x="205" y="231"/>
                </a:cubicBezTo>
                <a:cubicBezTo>
                  <a:pt x="205" y="243"/>
                  <a:pt x="199" y="305"/>
                  <a:pt x="199" y="346"/>
                </a:cubicBezTo>
                <a:cubicBezTo>
                  <a:pt x="199" y="383"/>
                  <a:pt x="196" y="472"/>
                  <a:pt x="199" y="505"/>
                </a:cubicBezTo>
                <a:cubicBezTo>
                  <a:pt x="187" y="504"/>
                  <a:pt x="183" y="503"/>
                  <a:pt x="183" y="503"/>
                </a:cubicBezTo>
                <a:cubicBezTo>
                  <a:pt x="183" y="503"/>
                  <a:pt x="194" y="386"/>
                  <a:pt x="190" y="325"/>
                </a:cubicBezTo>
                <a:cubicBezTo>
                  <a:pt x="186" y="279"/>
                  <a:pt x="178" y="220"/>
                  <a:pt x="173" y="188"/>
                </a:cubicBezTo>
                <a:cubicBezTo>
                  <a:pt x="173" y="188"/>
                  <a:pt x="173" y="188"/>
                  <a:pt x="173" y="188"/>
                </a:cubicBezTo>
                <a:cubicBezTo>
                  <a:pt x="173" y="188"/>
                  <a:pt x="178" y="170"/>
                  <a:pt x="182" y="176"/>
                </a:cubicBezTo>
                <a:cubicBezTo>
                  <a:pt x="182" y="176"/>
                  <a:pt x="182" y="176"/>
                  <a:pt x="182" y="176"/>
                </a:cubicBezTo>
                <a:cubicBezTo>
                  <a:pt x="190" y="189"/>
                  <a:pt x="203" y="204"/>
                  <a:pt x="212" y="204"/>
                </a:cubicBezTo>
                <a:cubicBezTo>
                  <a:pt x="222" y="204"/>
                  <a:pt x="238" y="193"/>
                  <a:pt x="248" y="179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48" y="179"/>
                  <a:pt x="258" y="182"/>
                  <a:pt x="259" y="196"/>
                </a:cubicBezTo>
                <a:cubicBezTo>
                  <a:pt x="259" y="197"/>
                  <a:pt x="258" y="199"/>
                  <a:pt x="258" y="201"/>
                </a:cubicBezTo>
                <a:cubicBezTo>
                  <a:pt x="258" y="201"/>
                  <a:pt x="258" y="201"/>
                  <a:pt x="258" y="201"/>
                </a:cubicBezTo>
                <a:cubicBezTo>
                  <a:pt x="258" y="201"/>
                  <a:pt x="258" y="201"/>
                  <a:pt x="258" y="201"/>
                </a:cubicBezTo>
                <a:cubicBezTo>
                  <a:pt x="258" y="213"/>
                  <a:pt x="258" y="230"/>
                  <a:pt x="260" y="256"/>
                </a:cubicBezTo>
                <a:cubicBezTo>
                  <a:pt x="263" y="335"/>
                  <a:pt x="277" y="429"/>
                  <a:pt x="284" y="450"/>
                </a:cubicBezTo>
                <a:cubicBezTo>
                  <a:pt x="292" y="472"/>
                  <a:pt x="301" y="488"/>
                  <a:pt x="301" y="488"/>
                </a:cubicBezTo>
                <a:cubicBezTo>
                  <a:pt x="301" y="488"/>
                  <a:pt x="251" y="504"/>
                  <a:pt x="223" y="505"/>
                </a:cubicBezTo>
                <a:close/>
                <a:moveTo>
                  <a:pt x="360" y="585"/>
                </a:moveTo>
                <a:cubicBezTo>
                  <a:pt x="358" y="573"/>
                  <a:pt x="361" y="568"/>
                  <a:pt x="352" y="561"/>
                </a:cubicBezTo>
                <a:cubicBezTo>
                  <a:pt x="343" y="554"/>
                  <a:pt x="328" y="554"/>
                  <a:pt x="328" y="554"/>
                </a:cubicBezTo>
                <a:cubicBezTo>
                  <a:pt x="328" y="554"/>
                  <a:pt x="350" y="545"/>
                  <a:pt x="360" y="557"/>
                </a:cubicBezTo>
                <a:cubicBezTo>
                  <a:pt x="369" y="570"/>
                  <a:pt x="360" y="585"/>
                  <a:pt x="360" y="585"/>
                </a:cubicBezTo>
                <a:close/>
              </a:path>
            </a:pathLst>
          </a:custGeom>
          <a:solidFill>
            <a:srgbClr val="36474F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21898" tIns="60949" rIns="121898" bIns="60949" numCol="1" anchor="t" anchorCtr="0" compatLnSpc="1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 fontAlgn="auto">
              <a:spcBef>
                <a:spcPct val="0"/>
              </a:spcBef>
              <a:spcAft>
                <a:spcPct val="0"/>
              </a:spcAft>
              <a:defRPr/>
            </a:pPr>
            <a:endParaRPr lang="id-ID" sz="2400" b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cxnSp>
        <p:nvCxnSpPr>
          <p:cNvPr id="137" name="Straight Connector 26"/>
          <p:cNvCxnSpPr/>
          <p:nvPr/>
        </p:nvCxnSpPr>
        <p:spPr>
          <a:xfrm flipH="1" flipV="1">
            <a:off x="5122283" y="3640612"/>
            <a:ext cx="0" cy="413680"/>
          </a:xfrm>
          <a:prstGeom prst="line">
            <a:avLst/>
          </a:prstGeom>
          <a:noFill/>
          <a:ln w="19050" cap="flat" cmpd="sng" algn="ctr">
            <a:solidFill>
              <a:schemeClr val="accent3">
                <a:lumMod val="50000"/>
              </a:scheme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cxnSp>
        <p:nvCxnSpPr>
          <p:cNvPr id="138" name="Straight Connector 27"/>
          <p:cNvCxnSpPr/>
          <p:nvPr/>
        </p:nvCxnSpPr>
        <p:spPr>
          <a:xfrm flipH="1">
            <a:off x="4568973" y="3624763"/>
            <a:ext cx="553309" cy="0"/>
          </a:xfrm>
          <a:prstGeom prst="line">
            <a:avLst/>
          </a:prstGeom>
          <a:noFill/>
          <a:ln w="19050" cap="flat" cmpd="sng" algn="ctr">
            <a:solidFill>
              <a:schemeClr val="accent3">
                <a:lumMod val="50000"/>
              </a:scheme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sp>
        <p:nvSpPr>
          <p:cNvPr id="140" name="Freeform 6"/>
          <p:cNvSpPr>
            <a:spLocks noEditPoints="1"/>
          </p:cNvSpPr>
          <p:nvPr/>
        </p:nvSpPr>
        <p:spPr bwMode="auto">
          <a:xfrm>
            <a:off x="6737179" y="4179118"/>
            <a:ext cx="624231" cy="2321210"/>
          </a:xfrm>
          <a:custGeom>
            <a:gdLst>
              <a:gd name="T0" fmla="*/ 221 w 224"/>
              <a:gd name="T1" fmla="*/ 237 h 906"/>
              <a:gd name="T2" fmla="*/ 178 w 224"/>
              <a:gd name="T3" fmla="*/ 151 h 906"/>
              <a:gd name="T4" fmla="*/ 161 w 224"/>
              <a:gd name="T5" fmla="*/ 98 h 906"/>
              <a:gd name="T6" fmla="*/ 148 w 224"/>
              <a:gd name="T7" fmla="*/ 36 h 906"/>
              <a:gd name="T8" fmla="*/ 107 w 224"/>
              <a:gd name="T9" fmla="*/ 0 h 906"/>
              <a:gd name="T10" fmla="*/ 63 w 224"/>
              <a:gd name="T11" fmla="*/ 101 h 906"/>
              <a:gd name="T12" fmla="*/ 48 w 224"/>
              <a:gd name="T13" fmla="*/ 145 h 906"/>
              <a:gd name="T14" fmla="*/ 7 w 224"/>
              <a:gd name="T15" fmla="*/ 204 h 906"/>
              <a:gd name="T16" fmla="*/ 2 w 224"/>
              <a:gd name="T17" fmla="*/ 302 h 906"/>
              <a:gd name="T18" fmla="*/ 28 w 224"/>
              <a:gd name="T19" fmla="*/ 360 h 906"/>
              <a:gd name="T20" fmla="*/ 31 w 224"/>
              <a:gd name="T21" fmla="*/ 411 h 906"/>
              <a:gd name="T22" fmla="*/ 35 w 224"/>
              <a:gd name="T23" fmla="*/ 565 h 906"/>
              <a:gd name="T24" fmla="*/ 54 w 224"/>
              <a:gd name="T25" fmla="*/ 607 h 906"/>
              <a:gd name="T26" fmla="*/ 81 w 224"/>
              <a:gd name="T27" fmla="*/ 790 h 906"/>
              <a:gd name="T28" fmla="*/ 89 w 224"/>
              <a:gd name="T29" fmla="*/ 869 h 906"/>
              <a:gd name="T30" fmla="*/ 112 w 224"/>
              <a:gd name="T31" fmla="*/ 906 h 906"/>
              <a:gd name="T32" fmla="*/ 122 w 224"/>
              <a:gd name="T33" fmla="*/ 847 h 906"/>
              <a:gd name="T34" fmla="*/ 157 w 224"/>
              <a:gd name="T35" fmla="*/ 853 h 906"/>
              <a:gd name="T36" fmla="*/ 124 w 224"/>
              <a:gd name="T37" fmla="*/ 764 h 906"/>
              <a:gd name="T38" fmla="*/ 156 w 224"/>
              <a:gd name="T39" fmla="*/ 611 h 906"/>
              <a:gd name="T40" fmla="*/ 166 w 224"/>
              <a:gd name="T41" fmla="*/ 582 h 906"/>
              <a:gd name="T42" fmla="*/ 190 w 224"/>
              <a:gd name="T43" fmla="*/ 474 h 906"/>
              <a:gd name="T44" fmla="*/ 206 w 224"/>
              <a:gd name="T45" fmla="*/ 414 h 906"/>
              <a:gd name="T46" fmla="*/ 192 w 224"/>
              <a:gd name="T47" fmla="*/ 313 h 906"/>
              <a:gd name="T48" fmla="*/ 73 w 224"/>
              <a:gd name="T49" fmla="*/ 279 h 906"/>
              <a:gd name="T50" fmla="*/ 63 w 224"/>
              <a:gd name="T51" fmla="*/ 289 h 906"/>
              <a:gd name="T52" fmla="*/ 73 w 224"/>
              <a:gd name="T53" fmla="*/ 269 h 906"/>
              <a:gd name="T54" fmla="*/ 110 w 224"/>
              <a:gd name="T55" fmla="*/ 621 h 906"/>
              <a:gd name="T56" fmla="*/ 107 w 224"/>
              <a:gd name="T57" fmla="*/ 646 h 906"/>
              <a:gd name="T58" fmla="*/ 104 w 224"/>
              <a:gd name="T59" fmla="*/ 612 h 906"/>
              <a:gd name="T60" fmla="*/ 110 w 224"/>
              <a:gd name="T61" fmla="*/ 580 h 906"/>
              <a:gd name="T62" fmla="*/ 116 w 224"/>
              <a:gd name="T63" fmla="*/ 225 h 906"/>
              <a:gd name="T64" fmla="*/ 91 w 224"/>
              <a:gd name="T65" fmla="*/ 130 h 906"/>
              <a:gd name="T66" fmla="*/ 115 w 224"/>
              <a:gd name="T67" fmla="*/ 200 h 906"/>
              <a:gd name="T68" fmla="*/ 128 w 224"/>
              <a:gd name="T69" fmla="*/ 156 h 906"/>
              <a:gd name="T70" fmla="*/ 143 w 224"/>
              <a:gd name="T71" fmla="*/ 147 h 906"/>
              <a:gd name="T72" fmla="*/ 116 w 224"/>
              <a:gd name="T73" fmla="*/ 225 h 906"/>
              <a:gd name="T74" fmla="*/ 138 w 224"/>
              <a:gd name="T75" fmla="*/ 333 h 906"/>
              <a:gd name="T76" fmla="*/ 149 w 224"/>
              <a:gd name="T77" fmla="*/ 315 h 9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24" h="905">
                <a:moveTo>
                  <a:pt x="215" y="296"/>
                </a:moveTo>
                <a:cubicBezTo>
                  <a:pt x="222" y="281"/>
                  <a:pt x="224" y="258"/>
                  <a:pt x="221" y="237"/>
                </a:cubicBezTo>
                <a:cubicBezTo>
                  <a:pt x="219" y="217"/>
                  <a:pt x="217" y="187"/>
                  <a:pt x="211" y="170"/>
                </a:cubicBezTo>
                <a:cubicBezTo>
                  <a:pt x="204" y="152"/>
                  <a:pt x="178" y="151"/>
                  <a:pt x="178" y="151"/>
                </a:cubicBezTo>
                <a:cubicBezTo>
                  <a:pt x="178" y="151"/>
                  <a:pt x="180" y="142"/>
                  <a:pt x="172" y="133"/>
                </a:cubicBezTo>
                <a:cubicBezTo>
                  <a:pt x="164" y="124"/>
                  <a:pt x="163" y="113"/>
                  <a:pt x="161" y="98"/>
                </a:cubicBezTo>
                <a:cubicBezTo>
                  <a:pt x="159" y="82"/>
                  <a:pt x="155" y="72"/>
                  <a:pt x="155" y="62"/>
                </a:cubicBezTo>
                <a:cubicBezTo>
                  <a:pt x="155" y="52"/>
                  <a:pt x="152" y="53"/>
                  <a:pt x="148" y="36"/>
                </a:cubicBezTo>
                <a:cubicBezTo>
                  <a:pt x="144" y="19"/>
                  <a:pt x="127" y="0"/>
                  <a:pt x="107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75" y="0"/>
                  <a:pt x="67" y="48"/>
                  <a:pt x="64" y="64"/>
                </a:cubicBezTo>
                <a:cubicBezTo>
                  <a:pt x="62" y="79"/>
                  <a:pt x="58" y="89"/>
                  <a:pt x="63" y="101"/>
                </a:cubicBezTo>
                <a:cubicBezTo>
                  <a:pt x="68" y="113"/>
                  <a:pt x="62" y="116"/>
                  <a:pt x="50" y="125"/>
                </a:cubicBezTo>
                <a:cubicBezTo>
                  <a:pt x="39" y="135"/>
                  <a:pt x="48" y="145"/>
                  <a:pt x="48" y="145"/>
                </a:cubicBezTo>
                <a:cubicBezTo>
                  <a:pt x="48" y="145"/>
                  <a:pt x="37" y="152"/>
                  <a:pt x="28" y="154"/>
                </a:cubicBezTo>
                <a:cubicBezTo>
                  <a:pt x="19" y="155"/>
                  <a:pt x="9" y="186"/>
                  <a:pt x="7" y="204"/>
                </a:cubicBezTo>
                <a:cubicBezTo>
                  <a:pt x="5" y="221"/>
                  <a:pt x="4" y="220"/>
                  <a:pt x="2" y="233"/>
                </a:cubicBezTo>
                <a:cubicBezTo>
                  <a:pt x="0" y="247"/>
                  <a:pt x="1" y="279"/>
                  <a:pt x="2" y="302"/>
                </a:cubicBezTo>
                <a:cubicBezTo>
                  <a:pt x="4" y="324"/>
                  <a:pt x="31" y="326"/>
                  <a:pt x="31" y="326"/>
                </a:cubicBezTo>
                <a:cubicBezTo>
                  <a:pt x="31" y="326"/>
                  <a:pt x="31" y="348"/>
                  <a:pt x="28" y="360"/>
                </a:cubicBezTo>
                <a:cubicBezTo>
                  <a:pt x="24" y="373"/>
                  <a:pt x="7" y="405"/>
                  <a:pt x="12" y="407"/>
                </a:cubicBezTo>
                <a:cubicBezTo>
                  <a:pt x="16" y="409"/>
                  <a:pt x="31" y="411"/>
                  <a:pt x="31" y="411"/>
                </a:cubicBezTo>
                <a:cubicBezTo>
                  <a:pt x="31" y="411"/>
                  <a:pt x="28" y="447"/>
                  <a:pt x="30" y="465"/>
                </a:cubicBezTo>
                <a:cubicBezTo>
                  <a:pt x="31" y="483"/>
                  <a:pt x="35" y="544"/>
                  <a:pt x="35" y="565"/>
                </a:cubicBezTo>
                <a:cubicBezTo>
                  <a:pt x="35" y="586"/>
                  <a:pt x="50" y="579"/>
                  <a:pt x="50" y="579"/>
                </a:cubicBezTo>
                <a:cubicBezTo>
                  <a:pt x="50" y="579"/>
                  <a:pt x="52" y="592"/>
                  <a:pt x="54" y="607"/>
                </a:cubicBezTo>
                <a:cubicBezTo>
                  <a:pt x="56" y="622"/>
                  <a:pt x="54" y="641"/>
                  <a:pt x="52" y="663"/>
                </a:cubicBezTo>
                <a:cubicBezTo>
                  <a:pt x="51" y="685"/>
                  <a:pt x="75" y="770"/>
                  <a:pt x="81" y="790"/>
                </a:cubicBezTo>
                <a:cubicBezTo>
                  <a:pt x="88" y="809"/>
                  <a:pt x="92" y="819"/>
                  <a:pt x="88" y="831"/>
                </a:cubicBezTo>
                <a:cubicBezTo>
                  <a:pt x="85" y="844"/>
                  <a:pt x="90" y="848"/>
                  <a:pt x="89" y="869"/>
                </a:cubicBezTo>
                <a:cubicBezTo>
                  <a:pt x="89" y="888"/>
                  <a:pt x="96" y="902"/>
                  <a:pt x="107" y="905"/>
                </a:cubicBezTo>
                <a:cubicBezTo>
                  <a:pt x="109" y="906"/>
                  <a:pt x="111" y="906"/>
                  <a:pt x="112" y="906"/>
                </a:cubicBezTo>
                <a:cubicBezTo>
                  <a:pt x="126" y="906"/>
                  <a:pt x="129" y="872"/>
                  <a:pt x="126" y="865"/>
                </a:cubicBezTo>
                <a:cubicBezTo>
                  <a:pt x="123" y="857"/>
                  <a:pt x="122" y="847"/>
                  <a:pt x="122" y="847"/>
                </a:cubicBezTo>
                <a:cubicBezTo>
                  <a:pt x="122" y="847"/>
                  <a:pt x="127" y="853"/>
                  <a:pt x="134" y="855"/>
                </a:cubicBezTo>
                <a:cubicBezTo>
                  <a:pt x="140" y="857"/>
                  <a:pt x="150" y="857"/>
                  <a:pt x="157" y="853"/>
                </a:cubicBezTo>
                <a:cubicBezTo>
                  <a:pt x="164" y="848"/>
                  <a:pt x="151" y="828"/>
                  <a:pt x="141" y="818"/>
                </a:cubicBezTo>
                <a:cubicBezTo>
                  <a:pt x="132" y="808"/>
                  <a:pt x="124" y="784"/>
                  <a:pt x="124" y="764"/>
                </a:cubicBezTo>
                <a:cubicBezTo>
                  <a:pt x="124" y="745"/>
                  <a:pt x="141" y="698"/>
                  <a:pt x="149" y="670"/>
                </a:cubicBezTo>
                <a:cubicBezTo>
                  <a:pt x="158" y="643"/>
                  <a:pt x="153" y="617"/>
                  <a:pt x="156" y="611"/>
                </a:cubicBezTo>
                <a:cubicBezTo>
                  <a:pt x="158" y="605"/>
                  <a:pt x="158" y="582"/>
                  <a:pt x="158" y="582"/>
                </a:cubicBezTo>
                <a:cubicBezTo>
                  <a:pt x="158" y="582"/>
                  <a:pt x="160" y="582"/>
                  <a:pt x="166" y="582"/>
                </a:cubicBezTo>
                <a:cubicBezTo>
                  <a:pt x="172" y="582"/>
                  <a:pt x="172" y="585"/>
                  <a:pt x="172" y="570"/>
                </a:cubicBezTo>
                <a:cubicBezTo>
                  <a:pt x="172" y="555"/>
                  <a:pt x="184" y="497"/>
                  <a:pt x="190" y="474"/>
                </a:cubicBezTo>
                <a:cubicBezTo>
                  <a:pt x="195" y="452"/>
                  <a:pt x="195" y="416"/>
                  <a:pt x="195" y="416"/>
                </a:cubicBezTo>
                <a:cubicBezTo>
                  <a:pt x="195" y="416"/>
                  <a:pt x="199" y="416"/>
                  <a:pt x="206" y="414"/>
                </a:cubicBezTo>
                <a:cubicBezTo>
                  <a:pt x="214" y="413"/>
                  <a:pt x="208" y="399"/>
                  <a:pt x="199" y="371"/>
                </a:cubicBezTo>
                <a:cubicBezTo>
                  <a:pt x="189" y="344"/>
                  <a:pt x="192" y="313"/>
                  <a:pt x="192" y="313"/>
                </a:cubicBezTo>
                <a:cubicBezTo>
                  <a:pt x="192" y="313"/>
                  <a:pt x="208" y="311"/>
                  <a:pt x="215" y="296"/>
                </a:cubicBezTo>
                <a:close/>
                <a:moveTo>
                  <a:pt x="73" y="279"/>
                </a:moveTo>
                <a:cubicBezTo>
                  <a:pt x="73" y="286"/>
                  <a:pt x="71" y="292"/>
                  <a:pt x="71" y="292"/>
                </a:cubicBezTo>
                <a:cubicBezTo>
                  <a:pt x="71" y="292"/>
                  <a:pt x="67" y="292"/>
                  <a:pt x="63" y="289"/>
                </a:cubicBezTo>
                <a:cubicBezTo>
                  <a:pt x="65" y="285"/>
                  <a:pt x="65" y="271"/>
                  <a:pt x="65" y="271"/>
                </a:cubicBezTo>
                <a:cubicBezTo>
                  <a:pt x="73" y="269"/>
                  <a:pt x="73" y="269"/>
                  <a:pt x="73" y="269"/>
                </a:cubicBezTo>
                <a:cubicBezTo>
                  <a:pt x="73" y="269"/>
                  <a:pt x="73" y="272"/>
                  <a:pt x="73" y="279"/>
                </a:cubicBezTo>
                <a:close/>
                <a:moveTo>
                  <a:pt x="110" y="621"/>
                </a:moveTo>
                <a:cubicBezTo>
                  <a:pt x="109" y="625"/>
                  <a:pt x="108" y="631"/>
                  <a:pt x="107" y="637"/>
                </a:cubicBezTo>
                <a:cubicBezTo>
                  <a:pt x="107" y="642"/>
                  <a:pt x="107" y="646"/>
                  <a:pt x="107" y="646"/>
                </a:cubicBezTo>
                <a:cubicBezTo>
                  <a:pt x="107" y="646"/>
                  <a:pt x="106" y="638"/>
                  <a:pt x="106" y="632"/>
                </a:cubicBezTo>
                <a:cubicBezTo>
                  <a:pt x="106" y="626"/>
                  <a:pt x="102" y="620"/>
                  <a:pt x="104" y="612"/>
                </a:cubicBezTo>
                <a:cubicBezTo>
                  <a:pt x="105" y="608"/>
                  <a:pt x="106" y="602"/>
                  <a:pt x="107" y="596"/>
                </a:cubicBezTo>
                <a:cubicBezTo>
                  <a:pt x="109" y="588"/>
                  <a:pt x="110" y="580"/>
                  <a:pt x="110" y="580"/>
                </a:cubicBezTo>
                <a:cubicBezTo>
                  <a:pt x="110" y="601"/>
                  <a:pt x="112" y="615"/>
                  <a:pt x="110" y="621"/>
                </a:cubicBezTo>
                <a:close/>
                <a:moveTo>
                  <a:pt x="116" y="225"/>
                </a:moveTo>
                <a:cubicBezTo>
                  <a:pt x="115" y="231"/>
                  <a:pt x="108" y="214"/>
                  <a:pt x="103" y="195"/>
                </a:cubicBezTo>
                <a:cubicBezTo>
                  <a:pt x="99" y="176"/>
                  <a:pt x="91" y="148"/>
                  <a:pt x="91" y="130"/>
                </a:cubicBezTo>
                <a:cubicBezTo>
                  <a:pt x="91" y="130"/>
                  <a:pt x="105" y="142"/>
                  <a:pt x="105" y="151"/>
                </a:cubicBezTo>
                <a:cubicBezTo>
                  <a:pt x="105" y="161"/>
                  <a:pt x="112" y="191"/>
                  <a:pt x="115" y="200"/>
                </a:cubicBezTo>
                <a:cubicBezTo>
                  <a:pt x="117" y="209"/>
                  <a:pt x="119" y="189"/>
                  <a:pt x="124" y="180"/>
                </a:cubicBezTo>
                <a:cubicBezTo>
                  <a:pt x="129" y="171"/>
                  <a:pt x="131" y="163"/>
                  <a:pt x="128" y="156"/>
                </a:cubicBezTo>
                <a:cubicBezTo>
                  <a:pt x="125" y="149"/>
                  <a:pt x="136" y="146"/>
                  <a:pt x="143" y="128"/>
                </a:cubicBezTo>
                <a:cubicBezTo>
                  <a:pt x="144" y="135"/>
                  <a:pt x="144" y="140"/>
                  <a:pt x="143" y="147"/>
                </a:cubicBezTo>
                <a:cubicBezTo>
                  <a:pt x="143" y="153"/>
                  <a:pt x="132" y="186"/>
                  <a:pt x="129" y="192"/>
                </a:cubicBezTo>
                <a:cubicBezTo>
                  <a:pt x="125" y="199"/>
                  <a:pt x="117" y="219"/>
                  <a:pt x="116" y="225"/>
                </a:cubicBezTo>
                <a:close/>
                <a:moveTo>
                  <a:pt x="149" y="333"/>
                </a:moveTo>
                <a:cubicBezTo>
                  <a:pt x="149" y="333"/>
                  <a:pt x="138" y="338"/>
                  <a:pt x="138" y="333"/>
                </a:cubicBezTo>
                <a:cubicBezTo>
                  <a:pt x="139" y="329"/>
                  <a:pt x="141" y="315"/>
                  <a:pt x="141" y="315"/>
                </a:cubicBezTo>
                <a:cubicBezTo>
                  <a:pt x="149" y="315"/>
                  <a:pt x="149" y="315"/>
                  <a:pt x="149" y="315"/>
                </a:cubicBezTo>
                <a:lnTo>
                  <a:pt x="149" y="333"/>
                </a:lnTo>
                <a:close/>
              </a:path>
            </a:pathLst>
          </a:custGeom>
          <a:solidFill>
            <a:srgbClr val="36474F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21898" tIns="60949" rIns="121898" bIns="60949" numCol="1" anchor="t" anchorCtr="0" compatLnSpc="1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 fontAlgn="auto">
              <a:spcBef>
                <a:spcPct val="0"/>
              </a:spcBef>
              <a:spcAft>
                <a:spcPct val="0"/>
              </a:spcAft>
              <a:defRPr/>
            </a:pPr>
            <a:endParaRPr lang="id-ID" sz="2400" b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cxnSp>
        <p:nvCxnSpPr>
          <p:cNvPr id="141" name="Straight Connector 24"/>
          <p:cNvCxnSpPr/>
          <p:nvPr/>
        </p:nvCxnSpPr>
        <p:spPr>
          <a:xfrm flipH="1" flipV="1">
            <a:off x="7022803" y="3640612"/>
            <a:ext cx="0" cy="413680"/>
          </a:xfrm>
          <a:prstGeom prst="line">
            <a:avLst/>
          </a:prstGeom>
          <a:noFill/>
          <a:ln w="19050" cap="flat" cmpd="sng" algn="ctr">
            <a:solidFill>
              <a:schemeClr val="accent3">
                <a:lumMod val="50000"/>
              </a:scheme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cxnSp>
        <p:nvCxnSpPr>
          <p:cNvPr id="142" name="Straight Connector 25"/>
          <p:cNvCxnSpPr/>
          <p:nvPr/>
        </p:nvCxnSpPr>
        <p:spPr>
          <a:xfrm>
            <a:off x="7022803" y="3624763"/>
            <a:ext cx="553309" cy="0"/>
          </a:xfrm>
          <a:prstGeom prst="line">
            <a:avLst/>
          </a:prstGeom>
          <a:noFill/>
          <a:ln w="19050" cap="flat" cmpd="sng" algn="ctr">
            <a:solidFill>
              <a:schemeClr val="accent3">
                <a:lumMod val="50000"/>
              </a:scheme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sp>
        <p:nvSpPr>
          <p:cNvPr id="144" name="Freeform 3"/>
          <p:cNvSpPr>
            <a:spLocks noEditPoints="1"/>
          </p:cNvSpPr>
          <p:nvPr/>
        </p:nvSpPr>
        <p:spPr bwMode="auto">
          <a:xfrm>
            <a:off x="4161413" y="4054292"/>
            <a:ext cx="537995" cy="2161714"/>
          </a:xfrm>
          <a:custGeom>
            <a:gdLst>
              <a:gd name="T0" fmla="*/ 280 w 287"/>
              <a:gd name="T1" fmla="*/ 271 h 1160"/>
              <a:gd name="T2" fmla="*/ 247 w 287"/>
              <a:gd name="T3" fmla="*/ 188 h 1160"/>
              <a:gd name="T4" fmla="*/ 213 w 287"/>
              <a:gd name="T5" fmla="*/ 135 h 1160"/>
              <a:gd name="T6" fmla="*/ 181 w 287"/>
              <a:gd name="T7" fmla="*/ 23 h 1160"/>
              <a:gd name="T8" fmla="*/ 82 w 287"/>
              <a:gd name="T9" fmla="*/ 57 h 1160"/>
              <a:gd name="T10" fmla="*/ 76 w 287"/>
              <a:gd name="T11" fmla="*/ 189 h 1160"/>
              <a:gd name="T12" fmla="*/ 40 w 287"/>
              <a:gd name="T13" fmla="*/ 237 h 1160"/>
              <a:gd name="T14" fmla="*/ 4 w 287"/>
              <a:gd name="T15" fmla="*/ 366 h 1160"/>
              <a:gd name="T16" fmla="*/ 7 w 287"/>
              <a:gd name="T17" fmla="*/ 412 h 1160"/>
              <a:gd name="T18" fmla="*/ 40 w 287"/>
              <a:gd name="T19" fmla="*/ 467 h 1160"/>
              <a:gd name="T20" fmla="*/ 35 w 287"/>
              <a:gd name="T21" fmla="*/ 546 h 1160"/>
              <a:gd name="T22" fmla="*/ 27 w 287"/>
              <a:gd name="T23" fmla="*/ 759 h 1160"/>
              <a:gd name="T24" fmla="*/ 47 w 287"/>
              <a:gd name="T25" fmla="*/ 843 h 1160"/>
              <a:gd name="T26" fmla="*/ 75 w 287"/>
              <a:gd name="T27" fmla="*/ 1036 h 1160"/>
              <a:gd name="T28" fmla="*/ 44 w 287"/>
              <a:gd name="T29" fmla="*/ 1127 h 1160"/>
              <a:gd name="T30" fmla="*/ 70 w 287"/>
              <a:gd name="T31" fmla="*/ 1155 h 1160"/>
              <a:gd name="T32" fmla="*/ 108 w 287"/>
              <a:gd name="T33" fmla="*/ 1107 h 1160"/>
              <a:gd name="T34" fmla="*/ 107 w 287"/>
              <a:gd name="T35" fmla="*/ 1141 h 1160"/>
              <a:gd name="T36" fmla="*/ 119 w 287"/>
              <a:gd name="T37" fmla="*/ 1132 h 1160"/>
              <a:gd name="T38" fmla="*/ 117 w 287"/>
              <a:gd name="T39" fmla="*/ 1050 h 1160"/>
              <a:gd name="T40" fmla="*/ 115 w 287"/>
              <a:gd name="T41" fmla="*/ 885 h 1160"/>
              <a:gd name="T42" fmla="*/ 167 w 287"/>
              <a:gd name="T43" fmla="*/ 851 h 1160"/>
              <a:gd name="T44" fmla="*/ 169 w 287"/>
              <a:gd name="T45" fmla="*/ 977 h 1160"/>
              <a:gd name="T46" fmla="*/ 154 w 287"/>
              <a:gd name="T47" fmla="*/ 1096 h 1160"/>
              <a:gd name="T48" fmla="*/ 148 w 287"/>
              <a:gd name="T49" fmla="*/ 1159 h 1160"/>
              <a:gd name="T50" fmla="*/ 205 w 287"/>
              <a:gd name="T51" fmla="*/ 1104 h 1160"/>
              <a:gd name="T52" fmla="*/ 202 w 287"/>
              <a:gd name="T53" fmla="*/ 1043 h 1160"/>
              <a:gd name="T54" fmla="*/ 234 w 287"/>
              <a:gd name="T55" fmla="*/ 852 h 1160"/>
              <a:gd name="T56" fmla="*/ 251 w 287"/>
              <a:gd name="T57" fmla="*/ 721 h 1160"/>
              <a:gd name="T58" fmla="*/ 265 w 287"/>
              <a:gd name="T59" fmla="*/ 535 h 1160"/>
              <a:gd name="T60" fmla="*/ 258 w 287"/>
              <a:gd name="T61" fmla="*/ 449 h 1160"/>
              <a:gd name="T62" fmla="*/ 244 w 287"/>
              <a:gd name="T63" fmla="*/ 388 h 1160"/>
              <a:gd name="T64" fmla="*/ 102 w 287"/>
              <a:gd name="T65" fmla="*/ 452 h 1160"/>
              <a:gd name="T66" fmla="*/ 114 w 287"/>
              <a:gd name="T67" fmla="*/ 452 h 1160"/>
              <a:gd name="T68" fmla="*/ 168 w 287"/>
              <a:gd name="T69" fmla="*/ 213 h 1160"/>
              <a:gd name="T70" fmla="*/ 117 w 287"/>
              <a:gd name="T71" fmla="*/ 344 h 1160"/>
              <a:gd name="T72" fmla="*/ 114 w 287"/>
              <a:gd name="T73" fmla="*/ 257 h 1160"/>
              <a:gd name="T74" fmla="*/ 102 w 287"/>
              <a:gd name="T75" fmla="*/ 205 h 1160"/>
              <a:gd name="T76" fmla="*/ 134 w 287"/>
              <a:gd name="T77" fmla="*/ 223 h 1160"/>
              <a:gd name="T78" fmla="*/ 152 w 287"/>
              <a:gd name="T79" fmla="*/ 222 h 1160"/>
              <a:gd name="T80" fmla="*/ 159 w 287"/>
              <a:gd name="T81" fmla="*/ 184 h 1160"/>
              <a:gd name="T82" fmla="*/ 189 w 287"/>
              <a:gd name="T83" fmla="*/ 176 h 116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87" h="1160">
                <a:moveTo>
                  <a:pt x="257" y="366"/>
                </a:moveTo>
                <a:cubicBezTo>
                  <a:pt x="258" y="353"/>
                  <a:pt x="279" y="285"/>
                  <a:pt x="280" y="271"/>
                </a:cubicBezTo>
                <a:cubicBezTo>
                  <a:pt x="281" y="257"/>
                  <a:pt x="287" y="214"/>
                  <a:pt x="282" y="199"/>
                </a:cubicBezTo>
                <a:cubicBezTo>
                  <a:pt x="277" y="183"/>
                  <a:pt x="247" y="188"/>
                  <a:pt x="247" y="188"/>
                </a:cubicBezTo>
                <a:cubicBezTo>
                  <a:pt x="247" y="188"/>
                  <a:pt x="240" y="172"/>
                  <a:pt x="226" y="168"/>
                </a:cubicBezTo>
                <a:cubicBezTo>
                  <a:pt x="211" y="164"/>
                  <a:pt x="229" y="145"/>
                  <a:pt x="213" y="135"/>
                </a:cubicBezTo>
                <a:cubicBezTo>
                  <a:pt x="203" y="128"/>
                  <a:pt x="206" y="92"/>
                  <a:pt x="202" y="78"/>
                </a:cubicBezTo>
                <a:cubicBezTo>
                  <a:pt x="199" y="64"/>
                  <a:pt x="190" y="35"/>
                  <a:pt x="181" y="23"/>
                </a:cubicBezTo>
                <a:cubicBezTo>
                  <a:pt x="171" y="10"/>
                  <a:pt x="152" y="17"/>
                  <a:pt x="152" y="17"/>
                </a:cubicBezTo>
                <a:cubicBezTo>
                  <a:pt x="108" y="0"/>
                  <a:pt x="86" y="37"/>
                  <a:pt x="82" y="57"/>
                </a:cubicBezTo>
                <a:cubicBezTo>
                  <a:pt x="79" y="77"/>
                  <a:pt x="89" y="114"/>
                  <a:pt x="77" y="140"/>
                </a:cubicBezTo>
                <a:cubicBezTo>
                  <a:pt x="66" y="165"/>
                  <a:pt x="91" y="174"/>
                  <a:pt x="76" y="189"/>
                </a:cubicBezTo>
                <a:cubicBezTo>
                  <a:pt x="60" y="203"/>
                  <a:pt x="74" y="208"/>
                  <a:pt x="59" y="215"/>
                </a:cubicBezTo>
                <a:cubicBezTo>
                  <a:pt x="45" y="221"/>
                  <a:pt x="40" y="224"/>
                  <a:pt x="40" y="237"/>
                </a:cubicBezTo>
                <a:cubicBezTo>
                  <a:pt x="40" y="250"/>
                  <a:pt x="28" y="284"/>
                  <a:pt x="22" y="314"/>
                </a:cubicBezTo>
                <a:cubicBezTo>
                  <a:pt x="15" y="344"/>
                  <a:pt x="8" y="355"/>
                  <a:pt x="4" y="366"/>
                </a:cubicBezTo>
                <a:cubicBezTo>
                  <a:pt x="0" y="378"/>
                  <a:pt x="2" y="382"/>
                  <a:pt x="4" y="388"/>
                </a:cubicBezTo>
                <a:cubicBezTo>
                  <a:pt x="6" y="393"/>
                  <a:pt x="7" y="394"/>
                  <a:pt x="7" y="412"/>
                </a:cubicBezTo>
                <a:cubicBezTo>
                  <a:pt x="7" y="431"/>
                  <a:pt x="38" y="434"/>
                  <a:pt x="38" y="434"/>
                </a:cubicBezTo>
                <a:cubicBezTo>
                  <a:pt x="38" y="434"/>
                  <a:pt x="40" y="451"/>
                  <a:pt x="40" y="467"/>
                </a:cubicBezTo>
                <a:cubicBezTo>
                  <a:pt x="40" y="482"/>
                  <a:pt x="30" y="526"/>
                  <a:pt x="28" y="538"/>
                </a:cubicBezTo>
                <a:cubicBezTo>
                  <a:pt x="26" y="550"/>
                  <a:pt x="35" y="546"/>
                  <a:pt x="35" y="546"/>
                </a:cubicBezTo>
                <a:cubicBezTo>
                  <a:pt x="35" y="546"/>
                  <a:pt x="35" y="559"/>
                  <a:pt x="33" y="578"/>
                </a:cubicBezTo>
                <a:cubicBezTo>
                  <a:pt x="30" y="597"/>
                  <a:pt x="27" y="724"/>
                  <a:pt x="27" y="759"/>
                </a:cubicBezTo>
                <a:cubicBezTo>
                  <a:pt x="27" y="794"/>
                  <a:pt x="23" y="842"/>
                  <a:pt x="27" y="842"/>
                </a:cubicBezTo>
                <a:cubicBezTo>
                  <a:pt x="32" y="842"/>
                  <a:pt x="47" y="843"/>
                  <a:pt x="47" y="843"/>
                </a:cubicBezTo>
                <a:cubicBezTo>
                  <a:pt x="47" y="843"/>
                  <a:pt x="45" y="866"/>
                  <a:pt x="46" y="895"/>
                </a:cubicBezTo>
                <a:cubicBezTo>
                  <a:pt x="47" y="923"/>
                  <a:pt x="70" y="1014"/>
                  <a:pt x="75" y="1036"/>
                </a:cubicBezTo>
                <a:cubicBezTo>
                  <a:pt x="79" y="1059"/>
                  <a:pt x="78" y="1079"/>
                  <a:pt x="70" y="1091"/>
                </a:cubicBezTo>
                <a:cubicBezTo>
                  <a:pt x="63" y="1103"/>
                  <a:pt x="57" y="1118"/>
                  <a:pt x="44" y="1127"/>
                </a:cubicBezTo>
                <a:cubicBezTo>
                  <a:pt x="31" y="1137"/>
                  <a:pt x="26" y="1141"/>
                  <a:pt x="28" y="1150"/>
                </a:cubicBezTo>
                <a:cubicBezTo>
                  <a:pt x="30" y="1158"/>
                  <a:pt x="46" y="1156"/>
                  <a:pt x="70" y="1155"/>
                </a:cubicBezTo>
                <a:cubicBezTo>
                  <a:pt x="94" y="1154"/>
                  <a:pt x="91" y="1139"/>
                  <a:pt x="94" y="1132"/>
                </a:cubicBezTo>
                <a:cubicBezTo>
                  <a:pt x="97" y="1125"/>
                  <a:pt x="108" y="1107"/>
                  <a:pt x="108" y="1107"/>
                </a:cubicBezTo>
                <a:cubicBezTo>
                  <a:pt x="108" y="1107"/>
                  <a:pt x="111" y="1110"/>
                  <a:pt x="111" y="1118"/>
                </a:cubicBezTo>
                <a:cubicBezTo>
                  <a:pt x="111" y="1127"/>
                  <a:pt x="107" y="1141"/>
                  <a:pt x="107" y="1141"/>
                </a:cubicBezTo>
                <a:cubicBezTo>
                  <a:pt x="117" y="1141"/>
                  <a:pt x="117" y="1141"/>
                  <a:pt x="117" y="1141"/>
                </a:cubicBezTo>
                <a:cubicBezTo>
                  <a:pt x="117" y="1141"/>
                  <a:pt x="120" y="1140"/>
                  <a:pt x="119" y="1132"/>
                </a:cubicBezTo>
                <a:cubicBezTo>
                  <a:pt x="118" y="1124"/>
                  <a:pt x="123" y="1106"/>
                  <a:pt x="127" y="1091"/>
                </a:cubicBezTo>
                <a:cubicBezTo>
                  <a:pt x="132" y="1075"/>
                  <a:pt x="123" y="1057"/>
                  <a:pt x="117" y="1050"/>
                </a:cubicBezTo>
                <a:cubicBezTo>
                  <a:pt x="112" y="1044"/>
                  <a:pt x="114" y="1009"/>
                  <a:pt x="115" y="974"/>
                </a:cubicBezTo>
                <a:cubicBezTo>
                  <a:pt x="117" y="939"/>
                  <a:pt x="119" y="901"/>
                  <a:pt x="115" y="885"/>
                </a:cubicBezTo>
                <a:cubicBezTo>
                  <a:pt x="112" y="868"/>
                  <a:pt x="107" y="846"/>
                  <a:pt x="107" y="846"/>
                </a:cubicBezTo>
                <a:cubicBezTo>
                  <a:pt x="167" y="851"/>
                  <a:pt x="167" y="851"/>
                  <a:pt x="167" y="851"/>
                </a:cubicBezTo>
                <a:cubicBezTo>
                  <a:pt x="167" y="851"/>
                  <a:pt x="169" y="863"/>
                  <a:pt x="169" y="889"/>
                </a:cubicBezTo>
                <a:cubicBezTo>
                  <a:pt x="169" y="916"/>
                  <a:pt x="169" y="934"/>
                  <a:pt x="169" y="977"/>
                </a:cubicBezTo>
                <a:cubicBezTo>
                  <a:pt x="169" y="1019"/>
                  <a:pt x="165" y="1035"/>
                  <a:pt x="160" y="1051"/>
                </a:cubicBezTo>
                <a:cubicBezTo>
                  <a:pt x="156" y="1068"/>
                  <a:pt x="159" y="1080"/>
                  <a:pt x="154" y="1096"/>
                </a:cubicBezTo>
                <a:cubicBezTo>
                  <a:pt x="149" y="1113"/>
                  <a:pt x="140" y="1125"/>
                  <a:pt x="135" y="1134"/>
                </a:cubicBezTo>
                <a:cubicBezTo>
                  <a:pt x="129" y="1143"/>
                  <a:pt x="127" y="1158"/>
                  <a:pt x="148" y="1159"/>
                </a:cubicBezTo>
                <a:cubicBezTo>
                  <a:pt x="170" y="1160"/>
                  <a:pt x="196" y="1150"/>
                  <a:pt x="196" y="1140"/>
                </a:cubicBezTo>
                <a:cubicBezTo>
                  <a:pt x="196" y="1131"/>
                  <a:pt x="198" y="1119"/>
                  <a:pt x="205" y="1104"/>
                </a:cubicBezTo>
                <a:cubicBezTo>
                  <a:pt x="213" y="1088"/>
                  <a:pt x="206" y="1075"/>
                  <a:pt x="204" y="1069"/>
                </a:cubicBezTo>
                <a:cubicBezTo>
                  <a:pt x="201" y="1062"/>
                  <a:pt x="202" y="1055"/>
                  <a:pt x="202" y="1043"/>
                </a:cubicBezTo>
                <a:cubicBezTo>
                  <a:pt x="202" y="1031"/>
                  <a:pt x="213" y="991"/>
                  <a:pt x="225" y="947"/>
                </a:cubicBezTo>
                <a:cubicBezTo>
                  <a:pt x="237" y="903"/>
                  <a:pt x="234" y="852"/>
                  <a:pt x="234" y="852"/>
                </a:cubicBezTo>
                <a:cubicBezTo>
                  <a:pt x="243" y="852"/>
                  <a:pt x="243" y="852"/>
                  <a:pt x="243" y="852"/>
                </a:cubicBezTo>
                <a:cubicBezTo>
                  <a:pt x="243" y="852"/>
                  <a:pt x="244" y="787"/>
                  <a:pt x="251" y="721"/>
                </a:cubicBezTo>
                <a:cubicBezTo>
                  <a:pt x="258" y="654"/>
                  <a:pt x="248" y="585"/>
                  <a:pt x="248" y="566"/>
                </a:cubicBezTo>
                <a:cubicBezTo>
                  <a:pt x="248" y="547"/>
                  <a:pt x="255" y="539"/>
                  <a:pt x="265" y="535"/>
                </a:cubicBezTo>
                <a:cubicBezTo>
                  <a:pt x="276" y="530"/>
                  <a:pt x="277" y="528"/>
                  <a:pt x="272" y="510"/>
                </a:cubicBezTo>
                <a:cubicBezTo>
                  <a:pt x="266" y="492"/>
                  <a:pt x="258" y="449"/>
                  <a:pt x="258" y="449"/>
                </a:cubicBezTo>
                <a:cubicBezTo>
                  <a:pt x="258" y="449"/>
                  <a:pt x="257" y="443"/>
                  <a:pt x="251" y="424"/>
                </a:cubicBezTo>
                <a:cubicBezTo>
                  <a:pt x="244" y="406"/>
                  <a:pt x="244" y="388"/>
                  <a:pt x="244" y="388"/>
                </a:cubicBezTo>
                <a:cubicBezTo>
                  <a:pt x="244" y="388"/>
                  <a:pt x="256" y="378"/>
                  <a:pt x="257" y="366"/>
                </a:cubicBezTo>
                <a:close/>
                <a:moveTo>
                  <a:pt x="102" y="452"/>
                </a:moveTo>
                <a:cubicBezTo>
                  <a:pt x="110" y="434"/>
                  <a:pt x="110" y="434"/>
                  <a:pt x="110" y="434"/>
                </a:cubicBezTo>
                <a:cubicBezTo>
                  <a:pt x="114" y="452"/>
                  <a:pt x="114" y="452"/>
                  <a:pt x="114" y="452"/>
                </a:cubicBezTo>
                <a:lnTo>
                  <a:pt x="102" y="452"/>
                </a:lnTo>
                <a:close/>
                <a:moveTo>
                  <a:pt x="168" y="213"/>
                </a:moveTo>
                <a:cubicBezTo>
                  <a:pt x="158" y="230"/>
                  <a:pt x="141" y="260"/>
                  <a:pt x="135" y="285"/>
                </a:cubicBezTo>
                <a:cubicBezTo>
                  <a:pt x="128" y="309"/>
                  <a:pt x="117" y="344"/>
                  <a:pt x="117" y="344"/>
                </a:cubicBezTo>
                <a:cubicBezTo>
                  <a:pt x="117" y="344"/>
                  <a:pt x="116" y="338"/>
                  <a:pt x="115" y="329"/>
                </a:cubicBezTo>
                <a:cubicBezTo>
                  <a:pt x="114" y="320"/>
                  <a:pt x="114" y="277"/>
                  <a:pt x="114" y="257"/>
                </a:cubicBezTo>
                <a:cubicBezTo>
                  <a:pt x="114" y="237"/>
                  <a:pt x="115" y="220"/>
                  <a:pt x="112" y="219"/>
                </a:cubicBezTo>
                <a:cubicBezTo>
                  <a:pt x="108" y="217"/>
                  <a:pt x="102" y="205"/>
                  <a:pt x="102" y="205"/>
                </a:cubicBezTo>
                <a:cubicBezTo>
                  <a:pt x="124" y="175"/>
                  <a:pt x="124" y="175"/>
                  <a:pt x="124" y="175"/>
                </a:cubicBezTo>
                <a:cubicBezTo>
                  <a:pt x="117" y="218"/>
                  <a:pt x="129" y="210"/>
                  <a:pt x="134" y="223"/>
                </a:cubicBezTo>
                <a:cubicBezTo>
                  <a:pt x="138" y="236"/>
                  <a:pt x="133" y="269"/>
                  <a:pt x="136" y="253"/>
                </a:cubicBezTo>
                <a:cubicBezTo>
                  <a:pt x="138" y="238"/>
                  <a:pt x="146" y="237"/>
                  <a:pt x="152" y="222"/>
                </a:cubicBezTo>
                <a:cubicBezTo>
                  <a:pt x="159" y="207"/>
                  <a:pt x="139" y="196"/>
                  <a:pt x="139" y="196"/>
                </a:cubicBezTo>
                <a:cubicBezTo>
                  <a:pt x="139" y="196"/>
                  <a:pt x="150" y="192"/>
                  <a:pt x="159" y="184"/>
                </a:cubicBezTo>
                <a:cubicBezTo>
                  <a:pt x="169" y="175"/>
                  <a:pt x="182" y="164"/>
                  <a:pt x="182" y="164"/>
                </a:cubicBezTo>
                <a:cubicBezTo>
                  <a:pt x="189" y="176"/>
                  <a:pt x="189" y="176"/>
                  <a:pt x="189" y="176"/>
                </a:cubicBezTo>
                <a:cubicBezTo>
                  <a:pt x="189" y="176"/>
                  <a:pt x="178" y="196"/>
                  <a:pt x="168" y="213"/>
                </a:cubicBezTo>
                <a:close/>
              </a:path>
            </a:pathLst>
          </a:custGeom>
          <a:solidFill>
            <a:srgbClr val="36474F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21898" tIns="60949" rIns="121898" bIns="60949" numCol="1" anchor="t" anchorCtr="0" compatLnSpc="1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 fontAlgn="auto">
              <a:spcBef>
                <a:spcPct val="0"/>
              </a:spcBef>
              <a:spcAft>
                <a:spcPct val="0"/>
              </a:spcAft>
              <a:defRPr/>
            </a:pPr>
            <a:endParaRPr lang="id-ID" sz="2400" b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cxnSp>
        <p:nvCxnSpPr>
          <p:cNvPr id="145" name="Straight Connector 28"/>
          <p:cNvCxnSpPr/>
          <p:nvPr/>
        </p:nvCxnSpPr>
        <p:spPr>
          <a:xfrm flipH="1">
            <a:off x="3363458" y="5135149"/>
            <a:ext cx="797955" cy="0"/>
          </a:xfrm>
          <a:prstGeom prst="line">
            <a:avLst/>
          </a:prstGeom>
          <a:noFill/>
          <a:ln w="19050" cap="flat" cmpd="sng" algn="ctr">
            <a:solidFill>
              <a:schemeClr val="accent3">
                <a:lumMod val="50000"/>
              </a:scheme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sp>
        <p:nvSpPr>
          <p:cNvPr id="147" name="Freeform 5"/>
          <p:cNvSpPr>
            <a:spLocks noEditPoints="1"/>
          </p:cNvSpPr>
          <p:nvPr/>
        </p:nvSpPr>
        <p:spPr bwMode="auto">
          <a:xfrm>
            <a:off x="7399549" y="4094637"/>
            <a:ext cx="700816" cy="2214774"/>
          </a:xfrm>
          <a:custGeom>
            <a:gdLst>
              <a:gd name="T0" fmla="*/ 412 w 463"/>
              <a:gd name="T1" fmla="*/ 379 h 1470"/>
              <a:gd name="T2" fmla="*/ 323 w 463"/>
              <a:gd name="T3" fmla="*/ 262 h 1470"/>
              <a:gd name="T4" fmla="*/ 285 w 463"/>
              <a:gd name="T5" fmla="*/ 285 h 1470"/>
              <a:gd name="T6" fmla="*/ 267 w 463"/>
              <a:gd name="T7" fmla="*/ 261 h 1470"/>
              <a:gd name="T8" fmla="*/ 184 w 463"/>
              <a:gd name="T9" fmla="*/ 204 h 1470"/>
              <a:gd name="T10" fmla="*/ 217 w 463"/>
              <a:gd name="T11" fmla="*/ 229 h 1470"/>
              <a:gd name="T12" fmla="*/ 275 w 463"/>
              <a:gd name="T13" fmla="*/ 231 h 1470"/>
              <a:gd name="T14" fmla="*/ 275 w 463"/>
              <a:gd name="T15" fmla="*/ 231 h 1470"/>
              <a:gd name="T16" fmla="*/ 280 w 463"/>
              <a:gd name="T17" fmla="*/ 213 h 1470"/>
              <a:gd name="T18" fmla="*/ 313 w 463"/>
              <a:gd name="T19" fmla="*/ 121 h 1470"/>
              <a:gd name="T20" fmla="*/ 312 w 463"/>
              <a:gd name="T21" fmla="*/ 65 h 1470"/>
              <a:gd name="T22" fmla="*/ 194 w 463"/>
              <a:gd name="T23" fmla="*/ 42 h 1470"/>
              <a:gd name="T24" fmla="*/ 186 w 463"/>
              <a:gd name="T25" fmla="*/ 51 h 1470"/>
              <a:gd name="T26" fmla="*/ 175 w 463"/>
              <a:gd name="T27" fmla="*/ 119 h 1470"/>
              <a:gd name="T28" fmla="*/ 178 w 463"/>
              <a:gd name="T29" fmla="*/ 165 h 1470"/>
              <a:gd name="T30" fmla="*/ 181 w 463"/>
              <a:gd name="T31" fmla="*/ 201 h 1470"/>
              <a:gd name="T32" fmla="*/ 175 w 463"/>
              <a:gd name="T33" fmla="*/ 217 h 1470"/>
              <a:gd name="T34" fmla="*/ 79 w 463"/>
              <a:gd name="T35" fmla="*/ 333 h 1470"/>
              <a:gd name="T36" fmla="*/ 104 w 463"/>
              <a:gd name="T37" fmla="*/ 477 h 1470"/>
              <a:gd name="T38" fmla="*/ 99 w 463"/>
              <a:gd name="T39" fmla="*/ 610 h 1470"/>
              <a:gd name="T40" fmla="*/ 85 w 463"/>
              <a:gd name="T41" fmla="*/ 763 h 1470"/>
              <a:gd name="T42" fmla="*/ 69 w 463"/>
              <a:gd name="T43" fmla="*/ 975 h 1470"/>
              <a:gd name="T44" fmla="*/ 8 w 463"/>
              <a:gd name="T45" fmla="*/ 1383 h 1470"/>
              <a:gd name="T46" fmla="*/ 11 w 463"/>
              <a:gd name="T47" fmla="*/ 1423 h 1470"/>
              <a:gd name="T48" fmla="*/ 108 w 463"/>
              <a:gd name="T49" fmla="*/ 1468 h 1470"/>
              <a:gd name="T50" fmla="*/ 96 w 463"/>
              <a:gd name="T51" fmla="*/ 1398 h 1470"/>
              <a:gd name="T52" fmla="*/ 153 w 463"/>
              <a:gd name="T53" fmla="*/ 1231 h 1470"/>
              <a:gd name="T54" fmla="*/ 220 w 463"/>
              <a:gd name="T55" fmla="*/ 1100 h 1470"/>
              <a:gd name="T56" fmla="*/ 215 w 463"/>
              <a:gd name="T57" fmla="*/ 1363 h 1470"/>
              <a:gd name="T58" fmla="*/ 242 w 463"/>
              <a:gd name="T59" fmla="*/ 1391 h 1470"/>
              <a:gd name="T60" fmla="*/ 297 w 463"/>
              <a:gd name="T61" fmla="*/ 1388 h 1470"/>
              <a:gd name="T62" fmla="*/ 429 w 463"/>
              <a:gd name="T63" fmla="*/ 1397 h 1470"/>
              <a:gd name="T64" fmla="*/ 342 w 463"/>
              <a:gd name="T65" fmla="*/ 1344 h 1470"/>
              <a:gd name="T66" fmla="*/ 316 w 463"/>
              <a:gd name="T67" fmla="*/ 1300 h 1470"/>
              <a:gd name="T68" fmla="*/ 337 w 463"/>
              <a:gd name="T69" fmla="*/ 1080 h 1470"/>
              <a:gd name="T70" fmla="*/ 376 w 463"/>
              <a:gd name="T71" fmla="*/ 792 h 1470"/>
              <a:gd name="T72" fmla="*/ 388 w 463"/>
              <a:gd name="T73" fmla="*/ 747 h 1470"/>
              <a:gd name="T74" fmla="*/ 359 w 463"/>
              <a:gd name="T75" fmla="*/ 534 h 1470"/>
              <a:gd name="T76" fmla="*/ 385 w 463"/>
              <a:gd name="T77" fmla="*/ 500 h 1470"/>
              <a:gd name="T78" fmla="*/ 454 w 463"/>
              <a:gd name="T79" fmla="*/ 422 h 1470"/>
              <a:gd name="T80" fmla="*/ 330 w 463"/>
              <a:gd name="T81" fmla="*/ 437 h 1470"/>
              <a:gd name="T82" fmla="*/ 327 w 463"/>
              <a:gd name="T83" fmla="*/ 411 h 1470"/>
              <a:gd name="T84" fmla="*/ 311 w 463"/>
              <a:gd name="T85" fmla="*/ 458 h 1470"/>
              <a:gd name="T86" fmla="*/ 353 w 463"/>
              <a:gd name="T87" fmla="*/ 483 h 1470"/>
              <a:gd name="T88" fmla="*/ 350 w 463"/>
              <a:gd name="T89" fmla="*/ 540 h 147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62" h="1470">
                <a:moveTo>
                  <a:pt x="454" y="422"/>
                </a:moveTo>
                <a:cubicBezTo>
                  <a:pt x="448" y="394"/>
                  <a:pt x="430" y="395"/>
                  <a:pt x="412" y="379"/>
                </a:cubicBezTo>
                <a:cubicBezTo>
                  <a:pt x="395" y="363"/>
                  <a:pt x="381" y="350"/>
                  <a:pt x="379" y="321"/>
                </a:cubicBezTo>
                <a:cubicBezTo>
                  <a:pt x="376" y="291"/>
                  <a:pt x="344" y="267"/>
                  <a:pt x="323" y="262"/>
                </a:cubicBezTo>
                <a:cubicBezTo>
                  <a:pt x="304" y="258"/>
                  <a:pt x="286" y="248"/>
                  <a:pt x="281" y="246"/>
                </a:cubicBezTo>
                <a:cubicBezTo>
                  <a:pt x="280" y="254"/>
                  <a:pt x="283" y="272"/>
                  <a:pt x="285" y="285"/>
                </a:cubicBezTo>
                <a:cubicBezTo>
                  <a:pt x="284" y="286"/>
                  <a:pt x="282" y="284"/>
                  <a:pt x="281" y="281"/>
                </a:cubicBezTo>
                <a:cubicBezTo>
                  <a:pt x="274" y="266"/>
                  <a:pt x="272" y="258"/>
                  <a:pt x="267" y="261"/>
                </a:cubicBezTo>
                <a:cubicBezTo>
                  <a:pt x="263" y="263"/>
                  <a:pt x="260" y="273"/>
                  <a:pt x="257" y="282"/>
                </a:cubicBezTo>
                <a:cubicBezTo>
                  <a:pt x="241" y="262"/>
                  <a:pt x="203" y="221"/>
                  <a:pt x="184" y="204"/>
                </a:cubicBezTo>
                <a:cubicBezTo>
                  <a:pt x="185" y="202"/>
                  <a:pt x="187" y="200"/>
                  <a:pt x="189" y="199"/>
                </a:cubicBezTo>
                <a:cubicBezTo>
                  <a:pt x="194" y="208"/>
                  <a:pt x="205" y="223"/>
                  <a:pt x="217" y="229"/>
                </a:cubicBezTo>
                <a:cubicBezTo>
                  <a:pt x="232" y="237"/>
                  <a:pt x="266" y="257"/>
                  <a:pt x="266" y="257"/>
                </a:cubicBezTo>
                <a:cubicBezTo>
                  <a:pt x="266" y="257"/>
                  <a:pt x="273" y="241"/>
                  <a:pt x="275" y="231"/>
                </a:cubicBezTo>
                <a:cubicBezTo>
                  <a:pt x="275" y="230"/>
                  <a:pt x="275" y="230"/>
                  <a:pt x="275" y="230"/>
                </a:cubicBezTo>
                <a:cubicBezTo>
                  <a:pt x="275" y="231"/>
                  <a:pt x="275" y="231"/>
                  <a:pt x="275" y="231"/>
                </a:cubicBezTo>
                <a:cubicBezTo>
                  <a:pt x="275" y="230"/>
                  <a:pt x="275" y="228"/>
                  <a:pt x="275" y="227"/>
                </a:cubicBezTo>
                <a:cubicBezTo>
                  <a:pt x="275" y="220"/>
                  <a:pt x="273" y="215"/>
                  <a:pt x="280" y="213"/>
                </a:cubicBezTo>
                <a:cubicBezTo>
                  <a:pt x="288" y="211"/>
                  <a:pt x="299" y="185"/>
                  <a:pt x="302" y="169"/>
                </a:cubicBezTo>
                <a:cubicBezTo>
                  <a:pt x="306" y="153"/>
                  <a:pt x="306" y="139"/>
                  <a:pt x="313" y="121"/>
                </a:cubicBezTo>
                <a:cubicBezTo>
                  <a:pt x="321" y="104"/>
                  <a:pt x="320" y="87"/>
                  <a:pt x="312" y="65"/>
                </a:cubicBezTo>
                <a:cubicBezTo>
                  <a:pt x="312" y="65"/>
                  <a:pt x="312" y="65"/>
                  <a:pt x="312" y="65"/>
                </a:cubicBezTo>
                <a:cubicBezTo>
                  <a:pt x="300" y="14"/>
                  <a:pt x="277" y="28"/>
                  <a:pt x="277" y="28"/>
                </a:cubicBezTo>
                <a:cubicBezTo>
                  <a:pt x="246" y="0"/>
                  <a:pt x="210" y="26"/>
                  <a:pt x="194" y="42"/>
                </a:cubicBezTo>
                <a:cubicBezTo>
                  <a:pt x="194" y="42"/>
                  <a:pt x="194" y="42"/>
                  <a:pt x="193" y="42"/>
                </a:cubicBezTo>
                <a:cubicBezTo>
                  <a:pt x="190" y="44"/>
                  <a:pt x="188" y="47"/>
                  <a:pt x="186" y="51"/>
                </a:cubicBezTo>
                <a:cubicBezTo>
                  <a:pt x="186" y="51"/>
                  <a:pt x="186" y="51"/>
                  <a:pt x="186" y="51"/>
                </a:cubicBezTo>
                <a:cubicBezTo>
                  <a:pt x="171" y="73"/>
                  <a:pt x="175" y="119"/>
                  <a:pt x="175" y="119"/>
                </a:cubicBezTo>
                <a:cubicBezTo>
                  <a:pt x="175" y="119"/>
                  <a:pt x="173" y="120"/>
                  <a:pt x="171" y="131"/>
                </a:cubicBezTo>
                <a:cubicBezTo>
                  <a:pt x="170" y="142"/>
                  <a:pt x="175" y="159"/>
                  <a:pt x="178" y="165"/>
                </a:cubicBezTo>
                <a:cubicBezTo>
                  <a:pt x="180" y="171"/>
                  <a:pt x="185" y="172"/>
                  <a:pt x="186" y="177"/>
                </a:cubicBezTo>
                <a:cubicBezTo>
                  <a:pt x="186" y="177"/>
                  <a:pt x="184" y="189"/>
                  <a:pt x="181" y="201"/>
                </a:cubicBezTo>
                <a:cubicBezTo>
                  <a:pt x="181" y="201"/>
                  <a:pt x="181" y="201"/>
                  <a:pt x="180" y="201"/>
                </a:cubicBezTo>
                <a:cubicBezTo>
                  <a:pt x="179" y="203"/>
                  <a:pt x="181" y="206"/>
                  <a:pt x="175" y="217"/>
                </a:cubicBezTo>
                <a:cubicBezTo>
                  <a:pt x="166" y="231"/>
                  <a:pt x="153" y="236"/>
                  <a:pt x="121" y="253"/>
                </a:cubicBezTo>
                <a:cubicBezTo>
                  <a:pt x="90" y="269"/>
                  <a:pt x="82" y="302"/>
                  <a:pt x="79" y="333"/>
                </a:cubicBezTo>
                <a:cubicBezTo>
                  <a:pt x="76" y="365"/>
                  <a:pt x="71" y="389"/>
                  <a:pt x="76" y="396"/>
                </a:cubicBezTo>
                <a:cubicBezTo>
                  <a:pt x="81" y="403"/>
                  <a:pt x="93" y="443"/>
                  <a:pt x="104" y="477"/>
                </a:cubicBezTo>
                <a:cubicBezTo>
                  <a:pt x="116" y="510"/>
                  <a:pt x="111" y="549"/>
                  <a:pt x="109" y="564"/>
                </a:cubicBezTo>
                <a:cubicBezTo>
                  <a:pt x="107" y="578"/>
                  <a:pt x="98" y="591"/>
                  <a:pt x="99" y="610"/>
                </a:cubicBezTo>
                <a:cubicBezTo>
                  <a:pt x="100" y="629"/>
                  <a:pt x="98" y="648"/>
                  <a:pt x="95" y="677"/>
                </a:cubicBezTo>
                <a:cubicBezTo>
                  <a:pt x="93" y="705"/>
                  <a:pt x="76" y="759"/>
                  <a:pt x="85" y="763"/>
                </a:cubicBezTo>
                <a:cubicBezTo>
                  <a:pt x="93" y="768"/>
                  <a:pt x="96" y="767"/>
                  <a:pt x="96" y="780"/>
                </a:cubicBezTo>
                <a:cubicBezTo>
                  <a:pt x="96" y="793"/>
                  <a:pt x="90" y="876"/>
                  <a:pt x="69" y="975"/>
                </a:cubicBezTo>
                <a:cubicBezTo>
                  <a:pt x="48" y="1075"/>
                  <a:pt x="16" y="1296"/>
                  <a:pt x="9" y="1338"/>
                </a:cubicBezTo>
                <a:cubicBezTo>
                  <a:pt x="2" y="1379"/>
                  <a:pt x="8" y="1383"/>
                  <a:pt x="8" y="1383"/>
                </a:cubicBezTo>
                <a:cubicBezTo>
                  <a:pt x="8" y="1383"/>
                  <a:pt x="8" y="1386"/>
                  <a:pt x="4" y="1398"/>
                </a:cubicBezTo>
                <a:cubicBezTo>
                  <a:pt x="0" y="1410"/>
                  <a:pt x="4" y="1418"/>
                  <a:pt x="11" y="1423"/>
                </a:cubicBezTo>
                <a:cubicBezTo>
                  <a:pt x="18" y="1428"/>
                  <a:pt x="19" y="1438"/>
                  <a:pt x="34" y="1449"/>
                </a:cubicBezTo>
                <a:cubicBezTo>
                  <a:pt x="48" y="1460"/>
                  <a:pt x="90" y="1470"/>
                  <a:pt x="108" y="1468"/>
                </a:cubicBezTo>
                <a:cubicBezTo>
                  <a:pt x="126" y="1466"/>
                  <a:pt x="121" y="1460"/>
                  <a:pt x="120" y="1442"/>
                </a:cubicBezTo>
                <a:cubicBezTo>
                  <a:pt x="119" y="1424"/>
                  <a:pt x="96" y="1398"/>
                  <a:pt x="96" y="1398"/>
                </a:cubicBezTo>
                <a:cubicBezTo>
                  <a:pt x="96" y="1398"/>
                  <a:pt x="95" y="1393"/>
                  <a:pt x="101" y="1390"/>
                </a:cubicBezTo>
                <a:cubicBezTo>
                  <a:pt x="107" y="1386"/>
                  <a:pt x="132" y="1306"/>
                  <a:pt x="153" y="1231"/>
                </a:cubicBezTo>
                <a:cubicBezTo>
                  <a:pt x="175" y="1157"/>
                  <a:pt x="214" y="1022"/>
                  <a:pt x="214" y="1022"/>
                </a:cubicBezTo>
                <a:cubicBezTo>
                  <a:pt x="214" y="1022"/>
                  <a:pt x="217" y="1061"/>
                  <a:pt x="220" y="1100"/>
                </a:cubicBezTo>
                <a:cubicBezTo>
                  <a:pt x="222" y="1139"/>
                  <a:pt x="224" y="1267"/>
                  <a:pt x="220" y="1300"/>
                </a:cubicBezTo>
                <a:cubicBezTo>
                  <a:pt x="215" y="1333"/>
                  <a:pt x="215" y="1363"/>
                  <a:pt x="215" y="1363"/>
                </a:cubicBezTo>
                <a:cubicBezTo>
                  <a:pt x="215" y="1363"/>
                  <a:pt x="215" y="1367"/>
                  <a:pt x="215" y="1378"/>
                </a:cubicBezTo>
                <a:cubicBezTo>
                  <a:pt x="215" y="1389"/>
                  <a:pt x="223" y="1389"/>
                  <a:pt x="242" y="1391"/>
                </a:cubicBezTo>
                <a:cubicBezTo>
                  <a:pt x="261" y="1393"/>
                  <a:pt x="287" y="1392"/>
                  <a:pt x="287" y="1392"/>
                </a:cubicBezTo>
                <a:cubicBezTo>
                  <a:pt x="287" y="1392"/>
                  <a:pt x="286" y="1383"/>
                  <a:pt x="297" y="1388"/>
                </a:cubicBezTo>
                <a:cubicBezTo>
                  <a:pt x="307" y="1392"/>
                  <a:pt x="329" y="1403"/>
                  <a:pt x="349" y="1403"/>
                </a:cubicBezTo>
                <a:cubicBezTo>
                  <a:pt x="369" y="1403"/>
                  <a:pt x="429" y="1412"/>
                  <a:pt x="429" y="1397"/>
                </a:cubicBezTo>
                <a:cubicBezTo>
                  <a:pt x="429" y="1382"/>
                  <a:pt x="406" y="1376"/>
                  <a:pt x="385" y="1376"/>
                </a:cubicBezTo>
                <a:cubicBezTo>
                  <a:pt x="365" y="1376"/>
                  <a:pt x="342" y="1344"/>
                  <a:pt x="342" y="1344"/>
                </a:cubicBezTo>
                <a:cubicBezTo>
                  <a:pt x="342" y="1344"/>
                  <a:pt x="342" y="1344"/>
                  <a:pt x="348" y="1340"/>
                </a:cubicBezTo>
                <a:cubicBezTo>
                  <a:pt x="353" y="1337"/>
                  <a:pt x="320" y="1312"/>
                  <a:pt x="316" y="1300"/>
                </a:cubicBezTo>
                <a:cubicBezTo>
                  <a:pt x="311" y="1288"/>
                  <a:pt x="312" y="1286"/>
                  <a:pt x="316" y="1257"/>
                </a:cubicBezTo>
                <a:cubicBezTo>
                  <a:pt x="319" y="1229"/>
                  <a:pt x="327" y="1136"/>
                  <a:pt x="337" y="1080"/>
                </a:cubicBezTo>
                <a:cubicBezTo>
                  <a:pt x="346" y="1023"/>
                  <a:pt x="358" y="968"/>
                  <a:pt x="365" y="920"/>
                </a:cubicBezTo>
                <a:cubicBezTo>
                  <a:pt x="372" y="871"/>
                  <a:pt x="376" y="792"/>
                  <a:pt x="376" y="792"/>
                </a:cubicBezTo>
                <a:cubicBezTo>
                  <a:pt x="376" y="792"/>
                  <a:pt x="380" y="791"/>
                  <a:pt x="387" y="785"/>
                </a:cubicBezTo>
                <a:cubicBezTo>
                  <a:pt x="394" y="779"/>
                  <a:pt x="392" y="764"/>
                  <a:pt x="388" y="747"/>
                </a:cubicBezTo>
                <a:cubicBezTo>
                  <a:pt x="385" y="729"/>
                  <a:pt x="380" y="656"/>
                  <a:pt x="377" y="621"/>
                </a:cubicBezTo>
                <a:cubicBezTo>
                  <a:pt x="373" y="586"/>
                  <a:pt x="359" y="534"/>
                  <a:pt x="359" y="534"/>
                </a:cubicBezTo>
                <a:cubicBezTo>
                  <a:pt x="359" y="534"/>
                  <a:pt x="370" y="529"/>
                  <a:pt x="377" y="522"/>
                </a:cubicBezTo>
                <a:cubicBezTo>
                  <a:pt x="384" y="516"/>
                  <a:pt x="385" y="500"/>
                  <a:pt x="385" y="500"/>
                </a:cubicBezTo>
                <a:cubicBezTo>
                  <a:pt x="385" y="500"/>
                  <a:pt x="428" y="504"/>
                  <a:pt x="446" y="496"/>
                </a:cubicBezTo>
                <a:cubicBezTo>
                  <a:pt x="463" y="489"/>
                  <a:pt x="460" y="450"/>
                  <a:pt x="454" y="422"/>
                </a:cubicBezTo>
                <a:close/>
                <a:moveTo>
                  <a:pt x="311" y="458"/>
                </a:moveTo>
                <a:cubicBezTo>
                  <a:pt x="311" y="458"/>
                  <a:pt x="330" y="452"/>
                  <a:pt x="330" y="437"/>
                </a:cubicBezTo>
                <a:cubicBezTo>
                  <a:pt x="330" y="421"/>
                  <a:pt x="315" y="411"/>
                  <a:pt x="308" y="410"/>
                </a:cubicBezTo>
                <a:cubicBezTo>
                  <a:pt x="301" y="410"/>
                  <a:pt x="313" y="399"/>
                  <a:pt x="327" y="411"/>
                </a:cubicBezTo>
                <a:cubicBezTo>
                  <a:pt x="342" y="423"/>
                  <a:pt x="353" y="475"/>
                  <a:pt x="353" y="475"/>
                </a:cubicBezTo>
                <a:cubicBezTo>
                  <a:pt x="353" y="475"/>
                  <a:pt x="323" y="463"/>
                  <a:pt x="311" y="458"/>
                </a:cubicBezTo>
                <a:close/>
                <a:moveTo>
                  <a:pt x="350" y="540"/>
                </a:moveTo>
                <a:cubicBezTo>
                  <a:pt x="350" y="540"/>
                  <a:pt x="352" y="500"/>
                  <a:pt x="353" y="483"/>
                </a:cubicBezTo>
                <a:cubicBezTo>
                  <a:pt x="362" y="531"/>
                  <a:pt x="362" y="531"/>
                  <a:pt x="362" y="531"/>
                </a:cubicBezTo>
                <a:lnTo>
                  <a:pt x="350" y="540"/>
                </a:lnTo>
                <a:close/>
              </a:path>
            </a:pathLst>
          </a:custGeom>
          <a:solidFill>
            <a:srgbClr val="36474F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6000"/>
              </a:prstClr>
            </a:outerShdw>
          </a:effectLst>
        </p:spPr>
        <p:txBody>
          <a:bodyPr vert="horz" wrap="square" lIns="121898" tIns="60949" rIns="121898" bIns="60949" numCol="1" anchor="t" anchorCtr="0" compatLnSpc="1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565" fontAlgn="auto">
              <a:spcBef>
                <a:spcPct val="0"/>
              </a:spcBef>
              <a:spcAft>
                <a:spcPct val="0"/>
              </a:spcAft>
              <a:defRPr/>
            </a:pPr>
            <a:endParaRPr lang="id-ID" sz="2400" b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cxnSp>
        <p:nvCxnSpPr>
          <p:cNvPr id="148" name="Straight Connector 29"/>
          <p:cNvCxnSpPr/>
          <p:nvPr/>
        </p:nvCxnSpPr>
        <p:spPr>
          <a:xfrm flipH="1">
            <a:off x="8017224" y="5135149"/>
            <a:ext cx="797955" cy="0"/>
          </a:xfrm>
          <a:prstGeom prst="line">
            <a:avLst/>
          </a:prstGeom>
          <a:noFill/>
          <a:ln w="19050" cap="flat" cmpd="sng" algn="ctr">
            <a:solidFill>
              <a:schemeClr val="accent3">
                <a:lumMod val="50000"/>
              </a:schemeClr>
            </a:solidFill>
            <a:prstDash val="sysDot"/>
            <a:miter lim="800000"/>
            <a:headEnd type="oval" w="sm" len="sm"/>
            <a:tailEnd type="oval" w="sm" len="sm"/>
          </a:ln>
          <a:effectLst/>
        </p:spPr>
      </p:cxnSp>
      <p:sp>
        <p:nvSpPr>
          <p:cNvPr id="151" name="Freeform 27"/>
          <p:cNvSpPr/>
          <p:nvPr/>
        </p:nvSpPr>
        <p:spPr bwMode="auto">
          <a:xfrm>
            <a:off x="5582535" y="1149051"/>
            <a:ext cx="953906" cy="1101664"/>
          </a:xfrm>
          <a:custGeom>
            <a:gdLst>
              <a:gd name="T0" fmla="*/ 1098 w 2195"/>
              <a:gd name="T1" fmla="*/ 2535 h 2535"/>
              <a:gd name="T2" fmla="*/ 0 w 2195"/>
              <a:gd name="T3" fmla="*/ 1903 h 2535"/>
              <a:gd name="T4" fmla="*/ 0 w 2195"/>
              <a:gd name="T5" fmla="*/ 634 h 2535"/>
              <a:gd name="T6" fmla="*/ 1098 w 2195"/>
              <a:gd name="T7" fmla="*/ 0 h 2535"/>
              <a:gd name="T8" fmla="*/ 2195 w 2195"/>
              <a:gd name="T9" fmla="*/ 634 h 2535"/>
              <a:gd name="T10" fmla="*/ 2195 w 2195"/>
              <a:gd name="T11" fmla="*/ 1903 h 2535"/>
              <a:gd name="T12" fmla="*/ 1098 w 2195"/>
              <a:gd name="T13" fmla="*/ 2535 h 25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95" h="2535">
                <a:moveTo>
                  <a:pt x="1098" y="2535"/>
                </a:moveTo>
                <a:lnTo>
                  <a:pt x="0" y="1903"/>
                </a:lnTo>
                <a:lnTo>
                  <a:pt x="0" y="634"/>
                </a:lnTo>
                <a:lnTo>
                  <a:pt x="1098" y="0"/>
                </a:lnTo>
                <a:lnTo>
                  <a:pt x="2195" y="634"/>
                </a:lnTo>
                <a:lnTo>
                  <a:pt x="2195" y="1903"/>
                </a:lnTo>
                <a:lnTo>
                  <a:pt x="1098" y="2535"/>
                </a:lnTo>
                <a:close/>
              </a:path>
            </a:pathLst>
          </a:custGeom>
          <a:solidFill>
            <a:srgbClr val="C00000"/>
          </a:solidFill>
          <a:ln w="28575" cap="flat">
            <a:solidFill>
              <a:srgbClr val="A20000"/>
            </a:solidFill>
            <a:prstDash val="solid"/>
            <a:miter lim="800000"/>
          </a:ln>
          <a:effectLst>
            <a:outerShdw blurRad="152400" dist="76200" dir="2700000" sx="102000" sy="102000" algn="tl" rotWithShape="0">
              <a:prstClr val="black">
                <a:alpha val="28000"/>
              </a:prstClr>
            </a:outerShdw>
          </a:effectLst>
        </p:spPr>
        <p:txBody>
          <a:bodyPr vert="horz" wrap="square" lIns="121882" tIns="60941" rIns="121882" bIns="6094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2" name="Freeform 27"/>
          <p:cNvSpPr/>
          <p:nvPr/>
        </p:nvSpPr>
        <p:spPr bwMode="auto">
          <a:xfrm>
            <a:off x="5459965" y="1020318"/>
            <a:ext cx="1199046" cy="1384775"/>
          </a:xfrm>
          <a:custGeom>
            <a:gdLst>
              <a:gd name="T0" fmla="*/ 1098 w 2195"/>
              <a:gd name="T1" fmla="*/ 2535 h 2535"/>
              <a:gd name="T2" fmla="*/ 0 w 2195"/>
              <a:gd name="T3" fmla="*/ 1903 h 2535"/>
              <a:gd name="T4" fmla="*/ 0 w 2195"/>
              <a:gd name="T5" fmla="*/ 634 h 2535"/>
              <a:gd name="T6" fmla="*/ 1098 w 2195"/>
              <a:gd name="T7" fmla="*/ 0 h 2535"/>
              <a:gd name="T8" fmla="*/ 2195 w 2195"/>
              <a:gd name="T9" fmla="*/ 634 h 2535"/>
              <a:gd name="T10" fmla="*/ 2195 w 2195"/>
              <a:gd name="T11" fmla="*/ 1903 h 2535"/>
              <a:gd name="T12" fmla="*/ 1098 w 2195"/>
              <a:gd name="T13" fmla="*/ 2535 h 25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95" h="2535">
                <a:moveTo>
                  <a:pt x="1098" y="2535"/>
                </a:moveTo>
                <a:lnTo>
                  <a:pt x="0" y="1903"/>
                </a:lnTo>
                <a:lnTo>
                  <a:pt x="0" y="634"/>
                </a:lnTo>
                <a:lnTo>
                  <a:pt x="1098" y="0"/>
                </a:lnTo>
                <a:lnTo>
                  <a:pt x="2195" y="634"/>
                </a:lnTo>
                <a:lnTo>
                  <a:pt x="2195" y="1903"/>
                </a:lnTo>
                <a:lnTo>
                  <a:pt x="1098" y="2535"/>
                </a:lnTo>
                <a:close/>
              </a:path>
            </a:pathLst>
          </a:custGeom>
          <a:solidFill>
            <a:srgbClr val="FFA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5" name="Freeform 27"/>
          <p:cNvSpPr/>
          <p:nvPr/>
        </p:nvSpPr>
        <p:spPr bwMode="auto">
          <a:xfrm>
            <a:off x="3229545" y="1758463"/>
            <a:ext cx="953906" cy="1101664"/>
          </a:xfrm>
          <a:custGeom>
            <a:gdLst>
              <a:gd name="T0" fmla="*/ 1098 w 2195"/>
              <a:gd name="T1" fmla="*/ 2535 h 2535"/>
              <a:gd name="T2" fmla="*/ 0 w 2195"/>
              <a:gd name="T3" fmla="*/ 1903 h 2535"/>
              <a:gd name="T4" fmla="*/ 0 w 2195"/>
              <a:gd name="T5" fmla="*/ 634 h 2535"/>
              <a:gd name="T6" fmla="*/ 1098 w 2195"/>
              <a:gd name="T7" fmla="*/ 0 h 2535"/>
              <a:gd name="T8" fmla="*/ 2195 w 2195"/>
              <a:gd name="T9" fmla="*/ 634 h 2535"/>
              <a:gd name="T10" fmla="*/ 2195 w 2195"/>
              <a:gd name="T11" fmla="*/ 1903 h 2535"/>
              <a:gd name="T12" fmla="*/ 1098 w 2195"/>
              <a:gd name="T13" fmla="*/ 2535 h 25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95" h="2535">
                <a:moveTo>
                  <a:pt x="1098" y="2535"/>
                </a:moveTo>
                <a:lnTo>
                  <a:pt x="0" y="1903"/>
                </a:lnTo>
                <a:lnTo>
                  <a:pt x="0" y="634"/>
                </a:lnTo>
                <a:lnTo>
                  <a:pt x="1098" y="0"/>
                </a:lnTo>
                <a:lnTo>
                  <a:pt x="2195" y="634"/>
                </a:lnTo>
                <a:lnTo>
                  <a:pt x="2195" y="1903"/>
                </a:lnTo>
                <a:lnTo>
                  <a:pt x="1098" y="2535"/>
                </a:lnTo>
                <a:close/>
              </a:path>
            </a:pathLst>
          </a:custGeom>
          <a:solidFill>
            <a:srgbClr val="C00000"/>
          </a:solidFill>
          <a:ln w="28575" cap="flat">
            <a:solidFill>
              <a:srgbClr val="A20000"/>
            </a:solidFill>
            <a:prstDash val="solid"/>
            <a:miter lim="800000"/>
          </a:ln>
          <a:effectLst>
            <a:outerShdw blurRad="152400" dist="76200" dir="2700000" sx="102000" sy="102000" algn="tl" rotWithShape="0">
              <a:prstClr val="black">
                <a:alpha val="28000"/>
              </a:prstClr>
            </a:outerShdw>
          </a:effectLst>
        </p:spPr>
        <p:txBody>
          <a:bodyPr vert="horz" wrap="square" lIns="121882" tIns="60941" rIns="121882" bIns="6094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6" name="Freeform 27"/>
          <p:cNvSpPr/>
          <p:nvPr/>
        </p:nvSpPr>
        <p:spPr bwMode="auto">
          <a:xfrm>
            <a:off x="3106975" y="1629730"/>
            <a:ext cx="1199046" cy="1384775"/>
          </a:xfrm>
          <a:custGeom>
            <a:gdLst>
              <a:gd name="T0" fmla="*/ 1098 w 2195"/>
              <a:gd name="T1" fmla="*/ 2535 h 2535"/>
              <a:gd name="T2" fmla="*/ 0 w 2195"/>
              <a:gd name="T3" fmla="*/ 1903 h 2535"/>
              <a:gd name="T4" fmla="*/ 0 w 2195"/>
              <a:gd name="T5" fmla="*/ 634 h 2535"/>
              <a:gd name="T6" fmla="*/ 1098 w 2195"/>
              <a:gd name="T7" fmla="*/ 0 h 2535"/>
              <a:gd name="T8" fmla="*/ 2195 w 2195"/>
              <a:gd name="T9" fmla="*/ 634 h 2535"/>
              <a:gd name="T10" fmla="*/ 2195 w 2195"/>
              <a:gd name="T11" fmla="*/ 1903 h 2535"/>
              <a:gd name="T12" fmla="*/ 1098 w 2195"/>
              <a:gd name="T13" fmla="*/ 2535 h 25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95" h="2535">
                <a:moveTo>
                  <a:pt x="1098" y="2535"/>
                </a:moveTo>
                <a:lnTo>
                  <a:pt x="0" y="1903"/>
                </a:lnTo>
                <a:lnTo>
                  <a:pt x="0" y="634"/>
                </a:lnTo>
                <a:lnTo>
                  <a:pt x="1098" y="0"/>
                </a:lnTo>
                <a:lnTo>
                  <a:pt x="2195" y="634"/>
                </a:lnTo>
                <a:lnTo>
                  <a:pt x="2195" y="1903"/>
                </a:lnTo>
                <a:lnTo>
                  <a:pt x="1098" y="2535"/>
                </a:lnTo>
                <a:close/>
              </a:path>
            </a:pathLst>
          </a:custGeom>
          <a:solidFill>
            <a:srgbClr val="FFA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59" name="Freeform 27"/>
          <p:cNvSpPr/>
          <p:nvPr/>
        </p:nvSpPr>
        <p:spPr bwMode="auto">
          <a:xfrm>
            <a:off x="2027632" y="3992973"/>
            <a:ext cx="953906" cy="1101664"/>
          </a:xfrm>
          <a:custGeom>
            <a:gdLst>
              <a:gd name="T0" fmla="*/ 1098 w 2195"/>
              <a:gd name="T1" fmla="*/ 2535 h 2535"/>
              <a:gd name="T2" fmla="*/ 0 w 2195"/>
              <a:gd name="T3" fmla="*/ 1903 h 2535"/>
              <a:gd name="T4" fmla="*/ 0 w 2195"/>
              <a:gd name="T5" fmla="*/ 634 h 2535"/>
              <a:gd name="T6" fmla="*/ 1098 w 2195"/>
              <a:gd name="T7" fmla="*/ 0 h 2535"/>
              <a:gd name="T8" fmla="*/ 2195 w 2195"/>
              <a:gd name="T9" fmla="*/ 634 h 2535"/>
              <a:gd name="T10" fmla="*/ 2195 w 2195"/>
              <a:gd name="T11" fmla="*/ 1903 h 2535"/>
              <a:gd name="T12" fmla="*/ 1098 w 2195"/>
              <a:gd name="T13" fmla="*/ 2535 h 25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95" h="2535">
                <a:moveTo>
                  <a:pt x="1098" y="2535"/>
                </a:moveTo>
                <a:lnTo>
                  <a:pt x="0" y="1903"/>
                </a:lnTo>
                <a:lnTo>
                  <a:pt x="0" y="634"/>
                </a:lnTo>
                <a:lnTo>
                  <a:pt x="1098" y="0"/>
                </a:lnTo>
                <a:lnTo>
                  <a:pt x="2195" y="634"/>
                </a:lnTo>
                <a:lnTo>
                  <a:pt x="2195" y="1903"/>
                </a:lnTo>
                <a:lnTo>
                  <a:pt x="1098" y="2535"/>
                </a:lnTo>
                <a:close/>
              </a:path>
            </a:pathLst>
          </a:custGeom>
          <a:solidFill>
            <a:srgbClr val="C00000"/>
          </a:solidFill>
          <a:ln w="28575" cap="flat">
            <a:solidFill>
              <a:srgbClr val="A20000"/>
            </a:solidFill>
            <a:prstDash val="solid"/>
            <a:miter lim="800000"/>
          </a:ln>
          <a:effectLst>
            <a:outerShdw blurRad="152400" dist="76200" dir="2700000" sx="102000" sy="102000" algn="tl" rotWithShape="0">
              <a:prstClr val="black">
                <a:alpha val="28000"/>
              </a:prstClr>
            </a:outerShdw>
          </a:effectLst>
        </p:spPr>
        <p:txBody>
          <a:bodyPr vert="horz" wrap="square" lIns="121882" tIns="60941" rIns="121882" bIns="6094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0" name="Freeform 27"/>
          <p:cNvSpPr/>
          <p:nvPr/>
        </p:nvSpPr>
        <p:spPr bwMode="auto">
          <a:xfrm>
            <a:off x="1905062" y="3864240"/>
            <a:ext cx="1199046" cy="1384775"/>
          </a:xfrm>
          <a:custGeom>
            <a:gdLst>
              <a:gd name="T0" fmla="*/ 1098 w 2195"/>
              <a:gd name="T1" fmla="*/ 2535 h 2535"/>
              <a:gd name="T2" fmla="*/ 0 w 2195"/>
              <a:gd name="T3" fmla="*/ 1903 h 2535"/>
              <a:gd name="T4" fmla="*/ 0 w 2195"/>
              <a:gd name="T5" fmla="*/ 634 h 2535"/>
              <a:gd name="T6" fmla="*/ 1098 w 2195"/>
              <a:gd name="T7" fmla="*/ 0 h 2535"/>
              <a:gd name="T8" fmla="*/ 2195 w 2195"/>
              <a:gd name="T9" fmla="*/ 634 h 2535"/>
              <a:gd name="T10" fmla="*/ 2195 w 2195"/>
              <a:gd name="T11" fmla="*/ 1903 h 2535"/>
              <a:gd name="T12" fmla="*/ 1098 w 2195"/>
              <a:gd name="T13" fmla="*/ 2535 h 25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95" h="2535">
                <a:moveTo>
                  <a:pt x="1098" y="2535"/>
                </a:moveTo>
                <a:lnTo>
                  <a:pt x="0" y="1903"/>
                </a:lnTo>
                <a:lnTo>
                  <a:pt x="0" y="634"/>
                </a:lnTo>
                <a:lnTo>
                  <a:pt x="1098" y="0"/>
                </a:lnTo>
                <a:lnTo>
                  <a:pt x="2195" y="634"/>
                </a:lnTo>
                <a:lnTo>
                  <a:pt x="2195" y="1903"/>
                </a:lnTo>
                <a:lnTo>
                  <a:pt x="1098" y="2535"/>
                </a:lnTo>
                <a:close/>
              </a:path>
            </a:pathLst>
          </a:custGeom>
          <a:solidFill>
            <a:srgbClr val="FFA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3" name="Freeform 27"/>
          <p:cNvSpPr/>
          <p:nvPr/>
        </p:nvSpPr>
        <p:spPr bwMode="auto">
          <a:xfrm>
            <a:off x="8117537" y="1758463"/>
            <a:ext cx="953906" cy="1101664"/>
          </a:xfrm>
          <a:custGeom>
            <a:gdLst>
              <a:gd name="T0" fmla="*/ 1098 w 2195"/>
              <a:gd name="T1" fmla="*/ 2535 h 2535"/>
              <a:gd name="T2" fmla="*/ 0 w 2195"/>
              <a:gd name="T3" fmla="*/ 1903 h 2535"/>
              <a:gd name="T4" fmla="*/ 0 w 2195"/>
              <a:gd name="T5" fmla="*/ 634 h 2535"/>
              <a:gd name="T6" fmla="*/ 1098 w 2195"/>
              <a:gd name="T7" fmla="*/ 0 h 2535"/>
              <a:gd name="T8" fmla="*/ 2195 w 2195"/>
              <a:gd name="T9" fmla="*/ 634 h 2535"/>
              <a:gd name="T10" fmla="*/ 2195 w 2195"/>
              <a:gd name="T11" fmla="*/ 1903 h 2535"/>
              <a:gd name="T12" fmla="*/ 1098 w 2195"/>
              <a:gd name="T13" fmla="*/ 2535 h 25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95" h="2535">
                <a:moveTo>
                  <a:pt x="1098" y="2535"/>
                </a:moveTo>
                <a:lnTo>
                  <a:pt x="0" y="1903"/>
                </a:lnTo>
                <a:lnTo>
                  <a:pt x="0" y="634"/>
                </a:lnTo>
                <a:lnTo>
                  <a:pt x="1098" y="0"/>
                </a:lnTo>
                <a:lnTo>
                  <a:pt x="2195" y="634"/>
                </a:lnTo>
                <a:lnTo>
                  <a:pt x="2195" y="1903"/>
                </a:lnTo>
                <a:lnTo>
                  <a:pt x="1098" y="2535"/>
                </a:lnTo>
                <a:close/>
              </a:path>
            </a:pathLst>
          </a:custGeom>
          <a:solidFill>
            <a:srgbClr val="C00000"/>
          </a:solidFill>
          <a:ln w="28575" cap="flat">
            <a:solidFill>
              <a:srgbClr val="A20000"/>
            </a:solidFill>
            <a:prstDash val="solid"/>
            <a:miter lim="800000"/>
          </a:ln>
          <a:effectLst>
            <a:outerShdw blurRad="152400" dist="76200" dir="2700000" sx="102000" sy="102000" algn="tl" rotWithShape="0">
              <a:prstClr val="black">
                <a:alpha val="28000"/>
              </a:prstClr>
            </a:outerShdw>
          </a:effectLst>
        </p:spPr>
        <p:txBody>
          <a:bodyPr vert="horz" wrap="square" lIns="121882" tIns="60941" rIns="121882" bIns="6094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4" name="Freeform 27"/>
          <p:cNvSpPr/>
          <p:nvPr/>
        </p:nvSpPr>
        <p:spPr bwMode="auto">
          <a:xfrm>
            <a:off x="7994967" y="1629730"/>
            <a:ext cx="1199046" cy="1384775"/>
          </a:xfrm>
          <a:custGeom>
            <a:gdLst>
              <a:gd name="T0" fmla="*/ 1098 w 2195"/>
              <a:gd name="T1" fmla="*/ 2535 h 2535"/>
              <a:gd name="T2" fmla="*/ 0 w 2195"/>
              <a:gd name="T3" fmla="*/ 1903 h 2535"/>
              <a:gd name="T4" fmla="*/ 0 w 2195"/>
              <a:gd name="T5" fmla="*/ 634 h 2535"/>
              <a:gd name="T6" fmla="*/ 1098 w 2195"/>
              <a:gd name="T7" fmla="*/ 0 h 2535"/>
              <a:gd name="T8" fmla="*/ 2195 w 2195"/>
              <a:gd name="T9" fmla="*/ 634 h 2535"/>
              <a:gd name="T10" fmla="*/ 2195 w 2195"/>
              <a:gd name="T11" fmla="*/ 1903 h 2535"/>
              <a:gd name="T12" fmla="*/ 1098 w 2195"/>
              <a:gd name="T13" fmla="*/ 2535 h 25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95" h="2535">
                <a:moveTo>
                  <a:pt x="1098" y="2535"/>
                </a:moveTo>
                <a:lnTo>
                  <a:pt x="0" y="1903"/>
                </a:lnTo>
                <a:lnTo>
                  <a:pt x="0" y="634"/>
                </a:lnTo>
                <a:lnTo>
                  <a:pt x="1098" y="0"/>
                </a:lnTo>
                <a:lnTo>
                  <a:pt x="2195" y="634"/>
                </a:lnTo>
                <a:lnTo>
                  <a:pt x="2195" y="1903"/>
                </a:lnTo>
                <a:lnTo>
                  <a:pt x="1098" y="2535"/>
                </a:lnTo>
                <a:close/>
              </a:path>
            </a:pathLst>
          </a:custGeom>
          <a:solidFill>
            <a:srgbClr val="FFA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7" name="Freeform 27"/>
          <p:cNvSpPr/>
          <p:nvPr/>
        </p:nvSpPr>
        <p:spPr bwMode="auto">
          <a:xfrm>
            <a:off x="9198612" y="4044111"/>
            <a:ext cx="989701" cy="1101664"/>
          </a:xfrm>
          <a:custGeom>
            <a:gdLst>
              <a:gd name="T0" fmla="*/ 1098 w 2195"/>
              <a:gd name="T1" fmla="*/ 2535 h 2535"/>
              <a:gd name="T2" fmla="*/ 0 w 2195"/>
              <a:gd name="T3" fmla="*/ 1903 h 2535"/>
              <a:gd name="T4" fmla="*/ 0 w 2195"/>
              <a:gd name="T5" fmla="*/ 634 h 2535"/>
              <a:gd name="T6" fmla="*/ 1098 w 2195"/>
              <a:gd name="T7" fmla="*/ 0 h 2535"/>
              <a:gd name="T8" fmla="*/ 2195 w 2195"/>
              <a:gd name="T9" fmla="*/ 634 h 2535"/>
              <a:gd name="T10" fmla="*/ 2195 w 2195"/>
              <a:gd name="T11" fmla="*/ 1903 h 2535"/>
              <a:gd name="T12" fmla="*/ 1098 w 2195"/>
              <a:gd name="T13" fmla="*/ 2535 h 25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95" h="2535">
                <a:moveTo>
                  <a:pt x="1098" y="2535"/>
                </a:moveTo>
                <a:lnTo>
                  <a:pt x="0" y="1903"/>
                </a:lnTo>
                <a:lnTo>
                  <a:pt x="0" y="634"/>
                </a:lnTo>
                <a:lnTo>
                  <a:pt x="1098" y="0"/>
                </a:lnTo>
                <a:lnTo>
                  <a:pt x="2195" y="634"/>
                </a:lnTo>
                <a:lnTo>
                  <a:pt x="2195" y="1903"/>
                </a:lnTo>
                <a:lnTo>
                  <a:pt x="1098" y="2535"/>
                </a:lnTo>
                <a:close/>
              </a:path>
            </a:pathLst>
          </a:custGeom>
          <a:solidFill>
            <a:srgbClr val="C00000"/>
          </a:solidFill>
          <a:ln w="28575" cap="flat">
            <a:solidFill>
              <a:srgbClr val="A20000"/>
            </a:solidFill>
            <a:prstDash val="solid"/>
            <a:miter lim="800000"/>
          </a:ln>
          <a:effectLst>
            <a:outerShdw blurRad="152400" dist="76200" dir="2700000" sx="102000" sy="102000" algn="tl" rotWithShape="0">
              <a:prstClr val="black">
                <a:alpha val="28000"/>
              </a:prstClr>
            </a:outerShdw>
          </a:effectLst>
        </p:spPr>
        <p:txBody>
          <a:bodyPr vert="horz" wrap="square" lIns="121882" tIns="60941" rIns="121882" bIns="60941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8" name="Freeform 27"/>
          <p:cNvSpPr/>
          <p:nvPr/>
        </p:nvSpPr>
        <p:spPr bwMode="auto">
          <a:xfrm>
            <a:off x="9071442" y="3915378"/>
            <a:ext cx="1244040" cy="1384775"/>
          </a:xfrm>
          <a:custGeom>
            <a:gdLst>
              <a:gd name="T0" fmla="*/ 1098 w 2195"/>
              <a:gd name="T1" fmla="*/ 2535 h 2535"/>
              <a:gd name="T2" fmla="*/ 0 w 2195"/>
              <a:gd name="T3" fmla="*/ 1903 h 2535"/>
              <a:gd name="T4" fmla="*/ 0 w 2195"/>
              <a:gd name="T5" fmla="*/ 634 h 2535"/>
              <a:gd name="T6" fmla="*/ 1098 w 2195"/>
              <a:gd name="T7" fmla="*/ 0 h 2535"/>
              <a:gd name="T8" fmla="*/ 2195 w 2195"/>
              <a:gd name="T9" fmla="*/ 634 h 2535"/>
              <a:gd name="T10" fmla="*/ 2195 w 2195"/>
              <a:gd name="T11" fmla="*/ 1903 h 2535"/>
              <a:gd name="T12" fmla="*/ 1098 w 2195"/>
              <a:gd name="T13" fmla="*/ 2535 h 25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95" h="2535">
                <a:moveTo>
                  <a:pt x="1098" y="2535"/>
                </a:moveTo>
                <a:lnTo>
                  <a:pt x="0" y="1903"/>
                </a:lnTo>
                <a:lnTo>
                  <a:pt x="0" y="634"/>
                </a:lnTo>
                <a:lnTo>
                  <a:pt x="1098" y="0"/>
                </a:lnTo>
                <a:lnTo>
                  <a:pt x="2195" y="634"/>
                </a:lnTo>
                <a:lnTo>
                  <a:pt x="2195" y="1903"/>
                </a:lnTo>
                <a:lnTo>
                  <a:pt x="1098" y="2535"/>
                </a:lnTo>
                <a:close/>
              </a:path>
            </a:pathLst>
          </a:custGeom>
          <a:solidFill>
            <a:srgbClr val="FFA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70" name="稻壳儿小白白(http://dwz.cn/Wu2UP)"/>
          <p:cNvSpPr txBox="1">
            <a:spLocks noChangeArrowheads="1"/>
          </p:cNvSpPr>
          <p:nvPr/>
        </p:nvSpPr>
        <p:spPr bwMode="auto">
          <a:xfrm>
            <a:off x="3152166" y="2187900"/>
            <a:ext cx="11017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我们的目标</a:t>
            </a:r>
            <a:endParaRPr lang="en-US" altLang="zh-CN" sz="1600" b="1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2" name="稻壳儿小白白(http://dwz.cn/Wu2UP)"/>
          <p:cNvSpPr txBox="1">
            <a:spLocks noChangeArrowheads="1"/>
          </p:cNvSpPr>
          <p:nvPr/>
        </p:nvSpPr>
        <p:spPr bwMode="auto">
          <a:xfrm>
            <a:off x="1973094" y="4426685"/>
            <a:ext cx="11017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我们的目标</a:t>
            </a:r>
            <a:endParaRPr lang="en-US" altLang="zh-CN" sz="1600" b="1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" name="稻壳儿小白白(http://dwz.cn/Wu2UP)"/>
          <p:cNvSpPr txBox="1">
            <a:spLocks noChangeArrowheads="1"/>
          </p:cNvSpPr>
          <p:nvPr/>
        </p:nvSpPr>
        <p:spPr bwMode="auto">
          <a:xfrm>
            <a:off x="5519739" y="1613194"/>
            <a:ext cx="11017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我们的目标</a:t>
            </a:r>
            <a:endParaRPr lang="en-US" altLang="zh-CN" sz="1600" b="1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6" name="稻壳儿小白白(http://dwz.cn/Wu2UP)"/>
          <p:cNvSpPr txBox="1">
            <a:spLocks noChangeArrowheads="1"/>
          </p:cNvSpPr>
          <p:nvPr/>
        </p:nvSpPr>
        <p:spPr bwMode="auto">
          <a:xfrm>
            <a:off x="8034204" y="2193659"/>
            <a:ext cx="11017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我们的目标</a:t>
            </a:r>
            <a:endParaRPr lang="en-US" altLang="zh-CN" sz="1600" b="1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8" name="稻壳儿小白白(http://dwz.cn/Wu2UP)"/>
          <p:cNvSpPr txBox="1">
            <a:spLocks noChangeArrowheads="1"/>
          </p:cNvSpPr>
          <p:nvPr/>
        </p:nvSpPr>
        <p:spPr bwMode="auto">
          <a:xfrm>
            <a:off x="9135954" y="4477823"/>
            <a:ext cx="11017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我们的目标</a:t>
            </a:r>
            <a:endParaRPr lang="en-US" altLang="zh-CN" sz="1600" b="1">
              <a:solidFill>
                <a:schemeClr val="bg1"/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-478083" y="0"/>
            <a:ext cx="4995206" cy="1646173"/>
            <a:chOff x="-478083" y="0"/>
            <a:chExt cx="4995206" cy="1646173"/>
          </a:xfrm>
        </p:grpSpPr>
        <p:grpSp>
          <p:nvGrpSpPr>
            <p:cNvPr id="4" name="组合 3"/>
            <p:cNvGrpSpPr/>
            <p:nvPr/>
          </p:nvGrpSpPr>
          <p:grpSpPr>
            <a:xfrm>
              <a:off x="-478083" y="0"/>
              <a:ext cx="2556446" cy="1646173"/>
              <a:chOff x="-478083" y="0"/>
              <a:chExt cx="2556446" cy="1646173"/>
            </a:xfrm>
          </p:grpSpPr>
          <p:sp>
            <p:nvSpPr>
              <p:cNvPr id="40" name="任意多边形 39"/>
              <p:cNvSpPr/>
              <p:nvPr/>
            </p:nvSpPr>
            <p:spPr bwMode="auto">
              <a:xfrm rot="16200000" flipH="1">
                <a:off x="-106835" y="-165298"/>
                <a:ext cx="1134050" cy="1464647"/>
              </a:xfrm>
              <a:custGeom>
                <a:gdLst>
                  <a:gd name="connsiteX0" fmla="*/ 3876309 w 3876309"/>
                  <a:gd name="connsiteY0" fmla="*/ 2503162 h 5006323"/>
                  <a:gd name="connsiteX1" fmla="*/ 1407135 w 3876309"/>
                  <a:gd name="connsiteY1" fmla="*/ 5006323 h 5006323"/>
                  <a:gd name="connsiteX2" fmla="*/ 0 w 3876309"/>
                  <a:gd name="connsiteY2" fmla="*/ 3579819 h 5006323"/>
                  <a:gd name="connsiteX3" fmla="*/ 0 w 3876309"/>
                  <a:gd name="connsiteY3" fmla="*/ 1426505 h 5006323"/>
                  <a:gd name="connsiteX4" fmla="*/ 1407135 w 3876309"/>
                  <a:gd name="connsiteY4" fmla="*/ 0 h 5006323"/>
                  <a:gd name="connsiteX5" fmla="*/ 3876309 w 3876309"/>
                  <a:gd name="connsiteY5" fmla="*/ 2503162 h 500632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6309" h="5006323">
                    <a:moveTo>
                      <a:pt x="3876309" y="2503162"/>
                    </a:moveTo>
                    <a:lnTo>
                      <a:pt x="1407135" y="5006323"/>
                    </a:lnTo>
                    <a:lnTo>
                      <a:pt x="0" y="3579819"/>
                    </a:lnTo>
                    <a:lnTo>
                      <a:pt x="0" y="1426505"/>
                    </a:lnTo>
                    <a:lnTo>
                      <a:pt x="1407135" y="0"/>
                    </a:lnTo>
                    <a:lnTo>
                      <a:pt x="3876309" y="2503162"/>
                    </a:lnTo>
                    <a:close/>
                  </a:path>
                </a:pathLst>
              </a:custGeom>
              <a:solidFill>
                <a:srgbClr val="F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1" name="任意多边形 40"/>
              <p:cNvSpPr/>
              <p:nvPr/>
            </p:nvSpPr>
            <p:spPr bwMode="auto">
              <a:xfrm rot="16200000" flipH="1">
                <a:off x="7843" y="-49419"/>
                <a:ext cx="910045" cy="1008884"/>
              </a:xfrm>
              <a:custGeom>
                <a:gdLst>
                  <a:gd name="connsiteX0" fmla="*/ 3110632 w 3110632"/>
                  <a:gd name="connsiteY0" fmla="*/ 1722409 h 3448475"/>
                  <a:gd name="connsiteX1" fmla="*/ 1407136 w 3110632"/>
                  <a:gd name="connsiteY1" fmla="*/ 3448475 h 3448475"/>
                  <a:gd name="connsiteX2" fmla="*/ 0 w 3110632"/>
                  <a:gd name="connsiteY2" fmla="*/ 2018070 h 3448475"/>
                  <a:gd name="connsiteX3" fmla="*/ 0 w 3110632"/>
                  <a:gd name="connsiteY3" fmla="*/ 1427375 h 3448475"/>
                  <a:gd name="connsiteX4" fmla="*/ 1407136 w 3110632"/>
                  <a:gd name="connsiteY4" fmla="*/ 0 h 3448475"/>
                  <a:gd name="connsiteX5" fmla="*/ 3110632 w 3110632"/>
                  <a:gd name="connsiteY5" fmla="*/ 1722409 h 34484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0632" h="3448475">
                    <a:moveTo>
                      <a:pt x="3110632" y="1722409"/>
                    </a:moveTo>
                    <a:lnTo>
                      <a:pt x="1407136" y="3448475"/>
                    </a:lnTo>
                    <a:lnTo>
                      <a:pt x="0" y="2018070"/>
                    </a:lnTo>
                    <a:lnTo>
                      <a:pt x="0" y="1427375"/>
                    </a:lnTo>
                    <a:lnTo>
                      <a:pt x="1407136" y="0"/>
                    </a:lnTo>
                    <a:lnTo>
                      <a:pt x="3110632" y="1722409"/>
                    </a:lnTo>
                    <a:close/>
                  </a:path>
                </a:pathLst>
              </a:custGeom>
              <a:solidFill>
                <a:srgbClr val="FCC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24"/>
              <p:cNvSpPr/>
              <p:nvPr/>
            </p:nvSpPr>
            <p:spPr bwMode="auto">
              <a:xfrm rot="16200000" flipH="1">
                <a:off x="1463247" y="195415"/>
                <a:ext cx="610780" cy="619452"/>
              </a:xfrm>
              <a:custGeom>
                <a:gdLst>
                  <a:gd name="T0" fmla="*/ 758 w 1516"/>
                  <a:gd name="T1" fmla="*/ 1158 h 1158"/>
                  <a:gd name="T2" fmla="*/ 0 w 1516"/>
                  <a:gd name="T3" fmla="*/ 579 h 1158"/>
                  <a:gd name="T4" fmla="*/ 758 w 1516"/>
                  <a:gd name="T5" fmla="*/ 0 h 1158"/>
                  <a:gd name="T6" fmla="*/ 1516 w 1516"/>
                  <a:gd name="T7" fmla="*/ 579 h 1158"/>
                  <a:gd name="T8" fmla="*/ 758 w 1516"/>
                  <a:gd name="T9" fmla="*/ 1158 h 11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6" h="1158">
                    <a:moveTo>
                      <a:pt x="758" y="1158"/>
                    </a:moveTo>
                    <a:lnTo>
                      <a:pt x="0" y="579"/>
                    </a:lnTo>
                    <a:lnTo>
                      <a:pt x="758" y="0"/>
                    </a:lnTo>
                    <a:lnTo>
                      <a:pt x="1516" y="579"/>
                    </a:lnTo>
                    <a:lnTo>
                      <a:pt x="758" y="1158"/>
                    </a:lnTo>
                    <a:close/>
                  </a:path>
                </a:pathLst>
              </a:custGeom>
              <a:solidFill>
                <a:srgbClr val="F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30"/>
              <p:cNvSpPr/>
              <p:nvPr/>
            </p:nvSpPr>
            <p:spPr bwMode="auto">
              <a:xfrm rot="16200000" flipH="1">
                <a:off x="-473607" y="103015"/>
                <a:ext cx="608362" cy="617313"/>
              </a:xfrm>
              <a:custGeom>
                <a:gdLst>
                  <a:gd name="T0" fmla="*/ 755 w 1510"/>
                  <a:gd name="T1" fmla="*/ 1154 h 1154"/>
                  <a:gd name="T2" fmla="*/ 0 w 1510"/>
                  <a:gd name="T3" fmla="*/ 577 h 1154"/>
                  <a:gd name="T4" fmla="*/ 755 w 1510"/>
                  <a:gd name="T5" fmla="*/ 0 h 1154"/>
                  <a:gd name="T6" fmla="*/ 1510 w 1510"/>
                  <a:gd name="T7" fmla="*/ 577 h 1154"/>
                  <a:gd name="T8" fmla="*/ 755 w 1510"/>
                  <a:gd name="T9" fmla="*/ 1154 h 11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0" h="1154">
                    <a:moveTo>
                      <a:pt x="755" y="1154"/>
                    </a:moveTo>
                    <a:lnTo>
                      <a:pt x="0" y="577"/>
                    </a:lnTo>
                    <a:lnTo>
                      <a:pt x="755" y="0"/>
                    </a:lnTo>
                    <a:lnTo>
                      <a:pt x="1510" y="577"/>
                    </a:lnTo>
                    <a:lnTo>
                      <a:pt x="755" y="1154"/>
                    </a:lnTo>
                    <a:close/>
                  </a:path>
                </a:pathLst>
              </a:custGeom>
              <a:noFill/>
              <a:ln w="3492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3" name="组合 2"/>
              <p:cNvGrpSpPr/>
              <p:nvPr/>
            </p:nvGrpSpPr>
            <p:grpSpPr>
              <a:xfrm>
                <a:off x="-88187" y="663103"/>
                <a:ext cx="1509576" cy="983070"/>
                <a:chOff x="307200" y="586524"/>
                <a:chExt cx="1072765" cy="698609"/>
              </a:xfrm>
            </p:grpSpPr>
            <p:sp>
              <p:nvSpPr>
                <p:cNvPr id="43" name="Freeform 25"/>
                <p:cNvSpPr/>
                <p:nvPr/>
              </p:nvSpPr>
              <p:spPr bwMode="auto">
                <a:xfrm rot="16200000" flipH="1">
                  <a:off x="1053310" y="584195"/>
                  <a:ext cx="324325" cy="328984"/>
                </a:xfrm>
                <a:custGeom>
                  <a:gdLst>
                    <a:gd name="T0" fmla="*/ 403 w 805"/>
                    <a:gd name="T1" fmla="*/ 615 h 615"/>
                    <a:gd name="T2" fmla="*/ 0 w 805"/>
                    <a:gd name="T3" fmla="*/ 307 h 615"/>
                    <a:gd name="T4" fmla="*/ 403 w 805"/>
                    <a:gd name="T5" fmla="*/ 0 h 615"/>
                    <a:gd name="T6" fmla="*/ 805 w 805"/>
                    <a:gd name="T7" fmla="*/ 307 h 615"/>
                    <a:gd name="T8" fmla="*/ 403 w 805"/>
                    <a:gd name="T9" fmla="*/ 615 h 6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5" h="615">
                      <a:moveTo>
                        <a:pt x="403" y="615"/>
                      </a:moveTo>
                      <a:lnTo>
                        <a:pt x="0" y="307"/>
                      </a:lnTo>
                      <a:lnTo>
                        <a:pt x="403" y="0"/>
                      </a:lnTo>
                      <a:lnTo>
                        <a:pt x="805" y="307"/>
                      </a:lnTo>
                      <a:lnTo>
                        <a:pt x="403" y="615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Freeform 26"/>
                <p:cNvSpPr/>
                <p:nvPr/>
              </p:nvSpPr>
              <p:spPr bwMode="auto">
                <a:xfrm rot="16200000" flipH="1">
                  <a:off x="1051997" y="950526"/>
                  <a:ext cx="153098" cy="155130"/>
                </a:xfrm>
                <a:custGeom>
                  <a:gdLst>
                    <a:gd name="T0" fmla="*/ 190 w 380"/>
                    <a:gd name="T1" fmla="*/ 290 h 290"/>
                    <a:gd name="T2" fmla="*/ 0 w 380"/>
                    <a:gd name="T3" fmla="*/ 145 h 290"/>
                    <a:gd name="T4" fmla="*/ 190 w 380"/>
                    <a:gd name="T5" fmla="*/ 0 h 290"/>
                    <a:gd name="T6" fmla="*/ 380 w 380"/>
                    <a:gd name="T7" fmla="*/ 145 h 290"/>
                    <a:gd name="T8" fmla="*/ 190 w 380"/>
                    <a:gd name="T9" fmla="*/ 290 h 29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0" h="290">
                      <a:moveTo>
                        <a:pt x="190" y="290"/>
                      </a:moveTo>
                      <a:lnTo>
                        <a:pt x="0" y="145"/>
                      </a:lnTo>
                      <a:lnTo>
                        <a:pt x="190" y="0"/>
                      </a:lnTo>
                      <a:lnTo>
                        <a:pt x="380" y="145"/>
                      </a:lnTo>
                      <a:lnTo>
                        <a:pt x="190" y="290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Freeform 27"/>
                <p:cNvSpPr/>
                <p:nvPr/>
              </p:nvSpPr>
              <p:spPr bwMode="auto">
                <a:xfrm rot="16200000" flipH="1">
                  <a:off x="941024" y="918134"/>
                  <a:ext cx="109183" cy="110731"/>
                </a:xfrm>
                <a:custGeom>
                  <a:gdLst>
                    <a:gd name="T0" fmla="*/ 134 w 271"/>
                    <a:gd name="T1" fmla="*/ 207 h 207"/>
                    <a:gd name="T2" fmla="*/ 0 w 271"/>
                    <a:gd name="T3" fmla="*/ 104 h 207"/>
                    <a:gd name="T4" fmla="*/ 134 w 271"/>
                    <a:gd name="T5" fmla="*/ 0 h 207"/>
                    <a:gd name="T6" fmla="*/ 271 w 271"/>
                    <a:gd name="T7" fmla="*/ 104 h 207"/>
                    <a:gd name="T8" fmla="*/ 134 w 271"/>
                    <a:gd name="T9" fmla="*/ 207 h 20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1" h="206">
                      <a:moveTo>
                        <a:pt x="134" y="207"/>
                      </a:moveTo>
                      <a:lnTo>
                        <a:pt x="0" y="104"/>
                      </a:lnTo>
                      <a:lnTo>
                        <a:pt x="134" y="0"/>
                      </a:lnTo>
                      <a:lnTo>
                        <a:pt x="271" y="104"/>
                      </a:lnTo>
                      <a:lnTo>
                        <a:pt x="134" y="207"/>
                      </a:lnTo>
                      <a:close/>
                    </a:path>
                  </a:pathLst>
                </a:custGeom>
                <a:solidFill>
                  <a:srgbClr val="FF8E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Freeform 28"/>
                <p:cNvSpPr/>
                <p:nvPr/>
              </p:nvSpPr>
              <p:spPr bwMode="auto">
                <a:xfrm rot="16200000" flipH="1">
                  <a:off x="921989" y="1077184"/>
                  <a:ext cx="66477" cy="67402"/>
                </a:xfrm>
                <a:custGeom>
                  <a:gdLst>
                    <a:gd name="T0" fmla="*/ 81 w 165"/>
                    <a:gd name="T1" fmla="*/ 126 h 126"/>
                    <a:gd name="T2" fmla="*/ 0 w 165"/>
                    <a:gd name="T3" fmla="*/ 62 h 126"/>
                    <a:gd name="T4" fmla="*/ 81 w 165"/>
                    <a:gd name="T5" fmla="*/ 0 h 126"/>
                    <a:gd name="T6" fmla="*/ 165 w 165"/>
                    <a:gd name="T7" fmla="*/ 62 h 126"/>
                    <a:gd name="T8" fmla="*/ 81 w 165"/>
                    <a:gd name="T9" fmla="*/ 126 h 12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5" h="125">
                      <a:moveTo>
                        <a:pt x="81" y="126"/>
                      </a:moveTo>
                      <a:lnTo>
                        <a:pt x="0" y="62"/>
                      </a:lnTo>
                      <a:lnTo>
                        <a:pt x="81" y="0"/>
                      </a:lnTo>
                      <a:lnTo>
                        <a:pt x="165" y="62"/>
                      </a:lnTo>
                      <a:lnTo>
                        <a:pt x="81" y="126"/>
                      </a:lnTo>
                      <a:close/>
                    </a:path>
                  </a:pathLst>
                </a:custGeom>
                <a:solidFill>
                  <a:srgbClr val="FEB0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Freeform 29"/>
                <p:cNvSpPr/>
                <p:nvPr/>
              </p:nvSpPr>
              <p:spPr bwMode="auto">
                <a:xfrm rot="16200000" flipH="1">
                  <a:off x="899124" y="1032458"/>
                  <a:ext cx="33037" cy="33166"/>
                </a:xfrm>
                <a:custGeom>
                  <a:gdLst>
                    <a:gd name="T0" fmla="*/ 40 w 82"/>
                    <a:gd name="T1" fmla="*/ 62 h 62"/>
                    <a:gd name="T2" fmla="*/ 0 w 82"/>
                    <a:gd name="T3" fmla="*/ 30 h 62"/>
                    <a:gd name="T4" fmla="*/ 40 w 82"/>
                    <a:gd name="T5" fmla="*/ 0 h 62"/>
                    <a:gd name="T6" fmla="*/ 82 w 82"/>
                    <a:gd name="T7" fmla="*/ 30 h 62"/>
                    <a:gd name="T8" fmla="*/ 40 w 82"/>
                    <a:gd name="T9" fmla="*/ 62 h 6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62">
                      <a:moveTo>
                        <a:pt x="40" y="62"/>
                      </a:moveTo>
                      <a:lnTo>
                        <a:pt x="0" y="30"/>
                      </a:lnTo>
                      <a:lnTo>
                        <a:pt x="40" y="0"/>
                      </a:lnTo>
                      <a:lnTo>
                        <a:pt x="82" y="30"/>
                      </a:lnTo>
                      <a:lnTo>
                        <a:pt x="40" y="62"/>
                      </a:lnTo>
                      <a:close/>
                    </a:path>
                  </a:pathLst>
                </a:custGeom>
                <a:solidFill>
                  <a:srgbClr val="FF6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Freeform 31"/>
                <p:cNvSpPr/>
                <p:nvPr/>
              </p:nvSpPr>
              <p:spPr bwMode="auto">
                <a:xfrm rot="16200000" flipH="1">
                  <a:off x="309437" y="978715"/>
                  <a:ext cx="304181" cy="308656"/>
                </a:xfrm>
                <a:custGeom>
                  <a:gdLst>
                    <a:gd name="T0" fmla="*/ 377 w 755"/>
                    <a:gd name="T1" fmla="*/ 577 h 577"/>
                    <a:gd name="T2" fmla="*/ 0 w 755"/>
                    <a:gd name="T3" fmla="*/ 288 h 577"/>
                    <a:gd name="T4" fmla="*/ 377 w 755"/>
                    <a:gd name="T5" fmla="*/ 0 h 577"/>
                    <a:gd name="T6" fmla="*/ 755 w 755"/>
                    <a:gd name="T7" fmla="*/ 288 h 577"/>
                    <a:gd name="T8" fmla="*/ 377 w 755"/>
                    <a:gd name="T9" fmla="*/ 577 h 57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5" h="577">
                      <a:moveTo>
                        <a:pt x="377" y="577"/>
                      </a:moveTo>
                      <a:lnTo>
                        <a:pt x="0" y="288"/>
                      </a:lnTo>
                      <a:lnTo>
                        <a:pt x="377" y="0"/>
                      </a:lnTo>
                      <a:lnTo>
                        <a:pt x="755" y="288"/>
                      </a:lnTo>
                      <a:lnTo>
                        <a:pt x="377" y="577"/>
                      </a:lnTo>
                      <a:close/>
                    </a:path>
                  </a:pathLst>
                </a:custGeom>
                <a:noFill/>
                <a:ln w="17463" cap="flat">
                  <a:solidFill>
                    <a:srgbClr val="FCC02E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39" name="文本框 38"/>
            <p:cNvSpPr txBox="1"/>
            <p:nvPr/>
          </p:nvSpPr>
          <p:spPr>
            <a:xfrm>
              <a:off x="797694" y="435543"/>
              <a:ext cx="37194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</a:t>
              </a:r>
              <a:r>
                <a:rPr lang="zh-CN" altLang="en-US" sz="3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6" grpId="0" animBg="1"/>
      <p:bldP spid="140" grpId="0" animBg="1"/>
      <p:bldP spid="144" grpId="0" animBg="1"/>
      <p:bldP spid="1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Freeform 9"/>
          <p:cNvSpPr>
            <a:spLocks noEditPoints="1"/>
          </p:cNvSpPr>
          <p:nvPr/>
        </p:nvSpPr>
        <p:spPr bwMode="auto">
          <a:xfrm>
            <a:off x="1017537" y="1670629"/>
            <a:ext cx="2208536" cy="2599825"/>
          </a:xfrm>
          <a:custGeom>
            <a:gdLst>
              <a:gd name="T0" fmla="*/ 2392 w 2544"/>
              <a:gd name="T1" fmla="*/ 1121 h 2994"/>
              <a:gd name="T2" fmla="*/ 2392 w 2544"/>
              <a:gd name="T3" fmla="*/ 1121 h 2994"/>
              <a:gd name="T4" fmla="*/ 2392 w 2544"/>
              <a:gd name="T5" fmla="*/ 1119 h 2994"/>
              <a:gd name="T6" fmla="*/ 2362 w 2544"/>
              <a:gd name="T7" fmla="*/ 1067 h 2994"/>
              <a:gd name="T8" fmla="*/ 1844 w 2544"/>
              <a:gd name="T9" fmla="*/ 161 h 2994"/>
              <a:gd name="T10" fmla="*/ 1684 w 2544"/>
              <a:gd name="T11" fmla="*/ 0 h 2994"/>
              <a:gd name="T12" fmla="*/ 838 w 2544"/>
              <a:gd name="T13" fmla="*/ 0 h 2994"/>
              <a:gd name="T14" fmla="*/ 677 w 2544"/>
              <a:gd name="T15" fmla="*/ 161 h 2994"/>
              <a:gd name="T16" fmla="*/ 157 w 2544"/>
              <a:gd name="T17" fmla="*/ 1110 h 2994"/>
              <a:gd name="T18" fmla="*/ 0 w 2544"/>
              <a:gd name="T19" fmla="*/ 1722 h 2994"/>
              <a:gd name="T20" fmla="*/ 1272 w 2544"/>
              <a:gd name="T21" fmla="*/ 2994 h 2994"/>
              <a:gd name="T22" fmla="*/ 2544 w 2544"/>
              <a:gd name="T23" fmla="*/ 1722 h 2994"/>
              <a:gd name="T24" fmla="*/ 2392 w 2544"/>
              <a:gd name="T25" fmla="*/ 1121 h 2994"/>
              <a:gd name="T26" fmla="*/ 1572 w 2544"/>
              <a:gd name="T27" fmla="*/ 467 h 2994"/>
              <a:gd name="T28" fmla="*/ 971 w 2544"/>
              <a:gd name="T29" fmla="*/ 467 h 2994"/>
              <a:gd name="T30" fmla="*/ 844 w 2544"/>
              <a:gd name="T31" fmla="*/ 340 h 2994"/>
              <a:gd name="T32" fmla="*/ 971 w 2544"/>
              <a:gd name="T33" fmla="*/ 212 h 2994"/>
              <a:gd name="T34" fmla="*/ 1572 w 2544"/>
              <a:gd name="T35" fmla="*/ 212 h 2994"/>
              <a:gd name="T36" fmla="*/ 1700 w 2544"/>
              <a:gd name="T37" fmla="*/ 340 h 2994"/>
              <a:gd name="T38" fmla="*/ 1572 w 2544"/>
              <a:gd name="T39" fmla="*/ 467 h 299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44" h="2994">
                <a:moveTo>
                  <a:pt x="2392" y="1121"/>
                </a:moveTo>
                <a:cubicBezTo>
                  <a:pt x="2392" y="1121"/>
                  <a:pt x="2392" y="1121"/>
                  <a:pt x="2392" y="1121"/>
                </a:cubicBezTo>
                <a:cubicBezTo>
                  <a:pt x="2392" y="1119"/>
                  <a:pt x="2392" y="1119"/>
                  <a:pt x="2392" y="1119"/>
                </a:cubicBezTo>
                <a:cubicBezTo>
                  <a:pt x="2382" y="1102"/>
                  <a:pt x="2372" y="1084"/>
                  <a:pt x="2362" y="1067"/>
                </a:cubicBezTo>
                <a:cubicBezTo>
                  <a:pt x="1844" y="161"/>
                  <a:pt x="1844" y="161"/>
                  <a:pt x="1844" y="161"/>
                </a:cubicBezTo>
                <a:cubicBezTo>
                  <a:pt x="1789" y="73"/>
                  <a:pt x="1772" y="0"/>
                  <a:pt x="1684" y="0"/>
                </a:cubicBezTo>
                <a:cubicBezTo>
                  <a:pt x="838" y="0"/>
                  <a:pt x="838" y="0"/>
                  <a:pt x="838" y="0"/>
                </a:cubicBezTo>
                <a:cubicBezTo>
                  <a:pt x="749" y="0"/>
                  <a:pt x="740" y="66"/>
                  <a:pt x="677" y="161"/>
                </a:cubicBezTo>
                <a:cubicBezTo>
                  <a:pt x="157" y="1110"/>
                  <a:pt x="157" y="1110"/>
                  <a:pt x="157" y="1110"/>
                </a:cubicBezTo>
                <a:cubicBezTo>
                  <a:pt x="57" y="1292"/>
                  <a:pt x="0" y="1501"/>
                  <a:pt x="0" y="1722"/>
                </a:cubicBezTo>
                <a:cubicBezTo>
                  <a:pt x="0" y="2425"/>
                  <a:pt x="570" y="2994"/>
                  <a:pt x="1272" y="2994"/>
                </a:cubicBezTo>
                <a:cubicBezTo>
                  <a:pt x="1974" y="2994"/>
                  <a:pt x="2544" y="2425"/>
                  <a:pt x="2544" y="1722"/>
                </a:cubicBezTo>
                <a:cubicBezTo>
                  <a:pt x="2544" y="1505"/>
                  <a:pt x="2489" y="1300"/>
                  <a:pt x="2392" y="1121"/>
                </a:cubicBezTo>
                <a:close/>
                <a:moveTo>
                  <a:pt x="1572" y="467"/>
                </a:moveTo>
                <a:cubicBezTo>
                  <a:pt x="971" y="467"/>
                  <a:pt x="971" y="467"/>
                  <a:pt x="971" y="467"/>
                </a:cubicBezTo>
                <a:cubicBezTo>
                  <a:pt x="901" y="467"/>
                  <a:pt x="844" y="410"/>
                  <a:pt x="844" y="340"/>
                </a:cubicBezTo>
                <a:cubicBezTo>
                  <a:pt x="844" y="269"/>
                  <a:pt x="901" y="212"/>
                  <a:pt x="971" y="212"/>
                </a:cubicBezTo>
                <a:cubicBezTo>
                  <a:pt x="1572" y="212"/>
                  <a:pt x="1572" y="212"/>
                  <a:pt x="1572" y="212"/>
                </a:cubicBezTo>
                <a:cubicBezTo>
                  <a:pt x="1643" y="212"/>
                  <a:pt x="1700" y="269"/>
                  <a:pt x="1700" y="340"/>
                </a:cubicBezTo>
                <a:cubicBezTo>
                  <a:pt x="1700" y="410"/>
                  <a:pt x="1643" y="467"/>
                  <a:pt x="1572" y="467"/>
                </a:cubicBezTo>
                <a:close/>
              </a:path>
            </a:pathLst>
          </a:custGeom>
          <a:solidFill>
            <a:srgbClr val="FFA000"/>
          </a:solidFill>
          <a:ln w="28575" cap="flat">
            <a:noFill/>
            <a:prstDash val="solid"/>
            <a:miter lim="800000"/>
          </a:ln>
          <a:effectLst/>
        </p:spPr>
        <p:txBody>
          <a:bodyPr vert="horz" wrap="square" lIns="91424" tIns="45713" rIns="91424" bIns="45713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1239427" y="2308743"/>
            <a:ext cx="1753966" cy="1754203"/>
          </a:xfrm>
          <a:prstGeom prst="ellipse">
            <a:avLst/>
          </a:prstGeom>
          <a:gradFill flip="none" rotWithShape="1">
            <a:gsLst>
              <a:gs pos="100000">
                <a:srgbClr val="FFFFFF"/>
              </a:gs>
              <a:gs pos="0">
                <a:srgbClr val="BBBBBB"/>
              </a:gs>
            </a:gsLst>
            <a:lin ang="2700000" scaled="0"/>
          </a:gradFill>
          <a:ln w="92075">
            <a:gradFill flip="none" rotWithShape="1">
              <a:gsLst>
                <a:gs pos="0">
                  <a:srgbClr val="FFFFFF"/>
                </a:gs>
                <a:gs pos="100000">
                  <a:srgbClr val="B3B6B4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15572" y="1359333"/>
            <a:ext cx="445933" cy="622241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303399" y="2387651"/>
            <a:ext cx="1626020" cy="1626017"/>
          </a:xfrm>
          <a:prstGeom prst="ellipse">
            <a:avLst/>
          </a:prstGeom>
          <a:blipFill dpi="0" rotWithShape="1">
            <a:blip r:embed="rId2"/>
            <a:stretch>
              <a:fillRect l="-31000" r="-3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9"/>
          <p:cNvSpPr>
            <a:spLocks noEditPoints="1"/>
          </p:cNvSpPr>
          <p:nvPr/>
        </p:nvSpPr>
        <p:spPr bwMode="auto">
          <a:xfrm>
            <a:off x="3657678" y="1670629"/>
            <a:ext cx="2208536" cy="2599825"/>
          </a:xfrm>
          <a:custGeom>
            <a:gdLst>
              <a:gd name="T0" fmla="*/ 2392 w 2544"/>
              <a:gd name="T1" fmla="*/ 1121 h 2994"/>
              <a:gd name="T2" fmla="*/ 2392 w 2544"/>
              <a:gd name="T3" fmla="*/ 1121 h 2994"/>
              <a:gd name="T4" fmla="*/ 2392 w 2544"/>
              <a:gd name="T5" fmla="*/ 1119 h 2994"/>
              <a:gd name="T6" fmla="*/ 2362 w 2544"/>
              <a:gd name="T7" fmla="*/ 1067 h 2994"/>
              <a:gd name="T8" fmla="*/ 1844 w 2544"/>
              <a:gd name="T9" fmla="*/ 161 h 2994"/>
              <a:gd name="T10" fmla="*/ 1684 w 2544"/>
              <a:gd name="T11" fmla="*/ 0 h 2994"/>
              <a:gd name="T12" fmla="*/ 838 w 2544"/>
              <a:gd name="T13" fmla="*/ 0 h 2994"/>
              <a:gd name="T14" fmla="*/ 677 w 2544"/>
              <a:gd name="T15" fmla="*/ 161 h 2994"/>
              <a:gd name="T16" fmla="*/ 157 w 2544"/>
              <a:gd name="T17" fmla="*/ 1110 h 2994"/>
              <a:gd name="T18" fmla="*/ 0 w 2544"/>
              <a:gd name="T19" fmla="*/ 1722 h 2994"/>
              <a:gd name="T20" fmla="*/ 1272 w 2544"/>
              <a:gd name="T21" fmla="*/ 2994 h 2994"/>
              <a:gd name="T22" fmla="*/ 2544 w 2544"/>
              <a:gd name="T23" fmla="*/ 1722 h 2994"/>
              <a:gd name="T24" fmla="*/ 2392 w 2544"/>
              <a:gd name="T25" fmla="*/ 1121 h 2994"/>
              <a:gd name="T26" fmla="*/ 1572 w 2544"/>
              <a:gd name="T27" fmla="*/ 467 h 2994"/>
              <a:gd name="T28" fmla="*/ 971 w 2544"/>
              <a:gd name="T29" fmla="*/ 467 h 2994"/>
              <a:gd name="T30" fmla="*/ 844 w 2544"/>
              <a:gd name="T31" fmla="*/ 340 h 2994"/>
              <a:gd name="T32" fmla="*/ 971 w 2544"/>
              <a:gd name="T33" fmla="*/ 212 h 2994"/>
              <a:gd name="T34" fmla="*/ 1572 w 2544"/>
              <a:gd name="T35" fmla="*/ 212 h 2994"/>
              <a:gd name="T36" fmla="*/ 1700 w 2544"/>
              <a:gd name="T37" fmla="*/ 340 h 2994"/>
              <a:gd name="T38" fmla="*/ 1572 w 2544"/>
              <a:gd name="T39" fmla="*/ 467 h 299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44" h="2994">
                <a:moveTo>
                  <a:pt x="2392" y="1121"/>
                </a:moveTo>
                <a:cubicBezTo>
                  <a:pt x="2392" y="1121"/>
                  <a:pt x="2392" y="1121"/>
                  <a:pt x="2392" y="1121"/>
                </a:cubicBezTo>
                <a:cubicBezTo>
                  <a:pt x="2392" y="1119"/>
                  <a:pt x="2392" y="1119"/>
                  <a:pt x="2392" y="1119"/>
                </a:cubicBezTo>
                <a:cubicBezTo>
                  <a:pt x="2382" y="1102"/>
                  <a:pt x="2372" y="1084"/>
                  <a:pt x="2362" y="1067"/>
                </a:cubicBezTo>
                <a:cubicBezTo>
                  <a:pt x="1844" y="161"/>
                  <a:pt x="1844" y="161"/>
                  <a:pt x="1844" y="161"/>
                </a:cubicBezTo>
                <a:cubicBezTo>
                  <a:pt x="1789" y="73"/>
                  <a:pt x="1772" y="0"/>
                  <a:pt x="1684" y="0"/>
                </a:cubicBezTo>
                <a:cubicBezTo>
                  <a:pt x="838" y="0"/>
                  <a:pt x="838" y="0"/>
                  <a:pt x="838" y="0"/>
                </a:cubicBezTo>
                <a:cubicBezTo>
                  <a:pt x="749" y="0"/>
                  <a:pt x="740" y="66"/>
                  <a:pt x="677" y="161"/>
                </a:cubicBezTo>
                <a:cubicBezTo>
                  <a:pt x="157" y="1110"/>
                  <a:pt x="157" y="1110"/>
                  <a:pt x="157" y="1110"/>
                </a:cubicBezTo>
                <a:cubicBezTo>
                  <a:pt x="57" y="1292"/>
                  <a:pt x="0" y="1501"/>
                  <a:pt x="0" y="1722"/>
                </a:cubicBezTo>
                <a:cubicBezTo>
                  <a:pt x="0" y="2425"/>
                  <a:pt x="570" y="2994"/>
                  <a:pt x="1272" y="2994"/>
                </a:cubicBezTo>
                <a:cubicBezTo>
                  <a:pt x="1974" y="2994"/>
                  <a:pt x="2544" y="2425"/>
                  <a:pt x="2544" y="1722"/>
                </a:cubicBezTo>
                <a:cubicBezTo>
                  <a:pt x="2544" y="1505"/>
                  <a:pt x="2489" y="1300"/>
                  <a:pt x="2392" y="1121"/>
                </a:cubicBezTo>
                <a:close/>
                <a:moveTo>
                  <a:pt x="1572" y="467"/>
                </a:moveTo>
                <a:cubicBezTo>
                  <a:pt x="971" y="467"/>
                  <a:pt x="971" y="467"/>
                  <a:pt x="971" y="467"/>
                </a:cubicBezTo>
                <a:cubicBezTo>
                  <a:pt x="901" y="467"/>
                  <a:pt x="844" y="410"/>
                  <a:pt x="844" y="340"/>
                </a:cubicBezTo>
                <a:cubicBezTo>
                  <a:pt x="844" y="269"/>
                  <a:pt x="901" y="212"/>
                  <a:pt x="971" y="212"/>
                </a:cubicBezTo>
                <a:cubicBezTo>
                  <a:pt x="1572" y="212"/>
                  <a:pt x="1572" y="212"/>
                  <a:pt x="1572" y="212"/>
                </a:cubicBezTo>
                <a:cubicBezTo>
                  <a:pt x="1643" y="212"/>
                  <a:pt x="1700" y="269"/>
                  <a:pt x="1700" y="340"/>
                </a:cubicBezTo>
                <a:cubicBezTo>
                  <a:pt x="1700" y="410"/>
                  <a:pt x="1643" y="467"/>
                  <a:pt x="1572" y="467"/>
                </a:cubicBezTo>
                <a:close/>
              </a:path>
            </a:pathLst>
          </a:custGeom>
          <a:solidFill>
            <a:srgbClr val="FFA000"/>
          </a:solidFill>
          <a:ln w="28575" cap="flat">
            <a:noFill/>
            <a:prstDash val="solid"/>
            <a:miter lim="800000"/>
          </a:ln>
          <a:effectLst/>
        </p:spPr>
        <p:txBody>
          <a:bodyPr vert="horz" wrap="square" lIns="91424" tIns="45713" rIns="91424" bIns="45713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879568" y="2308743"/>
            <a:ext cx="1753966" cy="1754203"/>
          </a:xfrm>
          <a:prstGeom prst="ellipse">
            <a:avLst/>
          </a:prstGeom>
          <a:gradFill flip="none" rotWithShape="1">
            <a:gsLst>
              <a:gs pos="100000">
                <a:srgbClr val="FFFFFF"/>
              </a:gs>
              <a:gs pos="0">
                <a:srgbClr val="BBBBBB"/>
              </a:gs>
            </a:gsLst>
            <a:lin ang="2700000" scaled="0"/>
          </a:gradFill>
          <a:ln w="92075">
            <a:gradFill flip="none" rotWithShape="1">
              <a:gsLst>
                <a:gs pos="0">
                  <a:srgbClr val="FFFFFF"/>
                </a:gs>
                <a:gs pos="100000">
                  <a:srgbClr val="B3B6B4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555713" y="1359333"/>
            <a:ext cx="445933" cy="622241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3948935" y="2372835"/>
            <a:ext cx="1626020" cy="1626017"/>
          </a:xfrm>
          <a:prstGeom prst="ellipse">
            <a:avLst/>
          </a:prstGeom>
          <a:blipFill dpi="0" rotWithShape="1">
            <a:blip r:embed="rId3"/>
            <a:stretch>
              <a:fillRect l="-62000" t="-3000" r="-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Freeform 9"/>
          <p:cNvSpPr>
            <a:spLocks noEditPoints="1"/>
          </p:cNvSpPr>
          <p:nvPr/>
        </p:nvSpPr>
        <p:spPr bwMode="auto">
          <a:xfrm>
            <a:off x="6233505" y="1670629"/>
            <a:ext cx="2208536" cy="2599825"/>
          </a:xfrm>
          <a:custGeom>
            <a:gdLst>
              <a:gd name="T0" fmla="*/ 2392 w 2544"/>
              <a:gd name="T1" fmla="*/ 1121 h 2994"/>
              <a:gd name="T2" fmla="*/ 2392 w 2544"/>
              <a:gd name="T3" fmla="*/ 1121 h 2994"/>
              <a:gd name="T4" fmla="*/ 2392 w 2544"/>
              <a:gd name="T5" fmla="*/ 1119 h 2994"/>
              <a:gd name="T6" fmla="*/ 2362 w 2544"/>
              <a:gd name="T7" fmla="*/ 1067 h 2994"/>
              <a:gd name="T8" fmla="*/ 1844 w 2544"/>
              <a:gd name="T9" fmla="*/ 161 h 2994"/>
              <a:gd name="T10" fmla="*/ 1684 w 2544"/>
              <a:gd name="T11" fmla="*/ 0 h 2994"/>
              <a:gd name="T12" fmla="*/ 838 w 2544"/>
              <a:gd name="T13" fmla="*/ 0 h 2994"/>
              <a:gd name="T14" fmla="*/ 677 w 2544"/>
              <a:gd name="T15" fmla="*/ 161 h 2994"/>
              <a:gd name="T16" fmla="*/ 157 w 2544"/>
              <a:gd name="T17" fmla="*/ 1110 h 2994"/>
              <a:gd name="T18" fmla="*/ 0 w 2544"/>
              <a:gd name="T19" fmla="*/ 1722 h 2994"/>
              <a:gd name="T20" fmla="*/ 1272 w 2544"/>
              <a:gd name="T21" fmla="*/ 2994 h 2994"/>
              <a:gd name="T22" fmla="*/ 2544 w 2544"/>
              <a:gd name="T23" fmla="*/ 1722 h 2994"/>
              <a:gd name="T24" fmla="*/ 2392 w 2544"/>
              <a:gd name="T25" fmla="*/ 1121 h 2994"/>
              <a:gd name="T26" fmla="*/ 1572 w 2544"/>
              <a:gd name="T27" fmla="*/ 467 h 2994"/>
              <a:gd name="T28" fmla="*/ 971 w 2544"/>
              <a:gd name="T29" fmla="*/ 467 h 2994"/>
              <a:gd name="T30" fmla="*/ 844 w 2544"/>
              <a:gd name="T31" fmla="*/ 340 h 2994"/>
              <a:gd name="T32" fmla="*/ 971 w 2544"/>
              <a:gd name="T33" fmla="*/ 212 h 2994"/>
              <a:gd name="T34" fmla="*/ 1572 w 2544"/>
              <a:gd name="T35" fmla="*/ 212 h 2994"/>
              <a:gd name="T36" fmla="*/ 1700 w 2544"/>
              <a:gd name="T37" fmla="*/ 340 h 2994"/>
              <a:gd name="T38" fmla="*/ 1572 w 2544"/>
              <a:gd name="T39" fmla="*/ 467 h 299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44" h="2994">
                <a:moveTo>
                  <a:pt x="2392" y="1121"/>
                </a:moveTo>
                <a:cubicBezTo>
                  <a:pt x="2392" y="1121"/>
                  <a:pt x="2392" y="1121"/>
                  <a:pt x="2392" y="1121"/>
                </a:cubicBezTo>
                <a:cubicBezTo>
                  <a:pt x="2392" y="1119"/>
                  <a:pt x="2392" y="1119"/>
                  <a:pt x="2392" y="1119"/>
                </a:cubicBezTo>
                <a:cubicBezTo>
                  <a:pt x="2382" y="1102"/>
                  <a:pt x="2372" y="1084"/>
                  <a:pt x="2362" y="1067"/>
                </a:cubicBezTo>
                <a:cubicBezTo>
                  <a:pt x="1844" y="161"/>
                  <a:pt x="1844" y="161"/>
                  <a:pt x="1844" y="161"/>
                </a:cubicBezTo>
                <a:cubicBezTo>
                  <a:pt x="1789" y="73"/>
                  <a:pt x="1772" y="0"/>
                  <a:pt x="1684" y="0"/>
                </a:cubicBezTo>
                <a:cubicBezTo>
                  <a:pt x="838" y="0"/>
                  <a:pt x="838" y="0"/>
                  <a:pt x="838" y="0"/>
                </a:cubicBezTo>
                <a:cubicBezTo>
                  <a:pt x="749" y="0"/>
                  <a:pt x="740" y="66"/>
                  <a:pt x="677" y="161"/>
                </a:cubicBezTo>
                <a:cubicBezTo>
                  <a:pt x="157" y="1110"/>
                  <a:pt x="157" y="1110"/>
                  <a:pt x="157" y="1110"/>
                </a:cubicBezTo>
                <a:cubicBezTo>
                  <a:pt x="57" y="1292"/>
                  <a:pt x="0" y="1501"/>
                  <a:pt x="0" y="1722"/>
                </a:cubicBezTo>
                <a:cubicBezTo>
                  <a:pt x="0" y="2425"/>
                  <a:pt x="570" y="2994"/>
                  <a:pt x="1272" y="2994"/>
                </a:cubicBezTo>
                <a:cubicBezTo>
                  <a:pt x="1974" y="2994"/>
                  <a:pt x="2544" y="2425"/>
                  <a:pt x="2544" y="1722"/>
                </a:cubicBezTo>
                <a:cubicBezTo>
                  <a:pt x="2544" y="1505"/>
                  <a:pt x="2489" y="1300"/>
                  <a:pt x="2392" y="1121"/>
                </a:cubicBezTo>
                <a:close/>
                <a:moveTo>
                  <a:pt x="1572" y="467"/>
                </a:moveTo>
                <a:cubicBezTo>
                  <a:pt x="971" y="467"/>
                  <a:pt x="971" y="467"/>
                  <a:pt x="971" y="467"/>
                </a:cubicBezTo>
                <a:cubicBezTo>
                  <a:pt x="901" y="467"/>
                  <a:pt x="844" y="410"/>
                  <a:pt x="844" y="340"/>
                </a:cubicBezTo>
                <a:cubicBezTo>
                  <a:pt x="844" y="269"/>
                  <a:pt x="901" y="212"/>
                  <a:pt x="971" y="212"/>
                </a:cubicBezTo>
                <a:cubicBezTo>
                  <a:pt x="1572" y="212"/>
                  <a:pt x="1572" y="212"/>
                  <a:pt x="1572" y="212"/>
                </a:cubicBezTo>
                <a:cubicBezTo>
                  <a:pt x="1643" y="212"/>
                  <a:pt x="1700" y="269"/>
                  <a:pt x="1700" y="340"/>
                </a:cubicBezTo>
                <a:cubicBezTo>
                  <a:pt x="1700" y="410"/>
                  <a:pt x="1643" y="467"/>
                  <a:pt x="1572" y="467"/>
                </a:cubicBezTo>
                <a:close/>
              </a:path>
            </a:pathLst>
          </a:custGeom>
          <a:solidFill>
            <a:srgbClr val="FFA000"/>
          </a:solidFill>
          <a:ln w="28575" cap="flat">
            <a:noFill/>
            <a:prstDash val="solid"/>
            <a:miter lim="800000"/>
          </a:ln>
          <a:effectLst/>
        </p:spPr>
        <p:txBody>
          <a:bodyPr vert="horz" wrap="square" lIns="91424" tIns="45713" rIns="91424" bIns="45713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455395" y="2308743"/>
            <a:ext cx="1753966" cy="1754203"/>
          </a:xfrm>
          <a:prstGeom prst="ellipse">
            <a:avLst/>
          </a:prstGeom>
          <a:gradFill flip="none" rotWithShape="1">
            <a:gsLst>
              <a:gs pos="100000">
                <a:srgbClr val="FFFFFF"/>
              </a:gs>
              <a:gs pos="0">
                <a:srgbClr val="BBBBBB"/>
              </a:gs>
            </a:gsLst>
            <a:lin ang="2700000" scaled="0"/>
          </a:gradFill>
          <a:ln w="92075">
            <a:gradFill flip="none" rotWithShape="1">
              <a:gsLst>
                <a:gs pos="0">
                  <a:srgbClr val="FFFFFF"/>
                </a:gs>
                <a:gs pos="100000">
                  <a:srgbClr val="B3B6B4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131541" y="1359333"/>
            <a:ext cx="445933" cy="622241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6519366" y="2368815"/>
            <a:ext cx="1626020" cy="1626017"/>
          </a:xfrm>
          <a:prstGeom prst="ellipse">
            <a:avLst/>
          </a:prstGeom>
          <a:blipFill dpi="0" rotWithShape="1">
            <a:blip r:embed="rId4"/>
            <a:stretch>
              <a:fillRect l="-25000" t="-7000" r="-4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9"/>
          <p:cNvSpPr>
            <a:spLocks noEditPoints="1"/>
          </p:cNvSpPr>
          <p:nvPr/>
        </p:nvSpPr>
        <p:spPr bwMode="auto">
          <a:xfrm>
            <a:off x="8809333" y="1670629"/>
            <a:ext cx="2208536" cy="2599825"/>
          </a:xfrm>
          <a:custGeom>
            <a:gdLst>
              <a:gd name="T0" fmla="*/ 2392 w 2544"/>
              <a:gd name="T1" fmla="*/ 1121 h 2994"/>
              <a:gd name="T2" fmla="*/ 2392 w 2544"/>
              <a:gd name="T3" fmla="*/ 1121 h 2994"/>
              <a:gd name="T4" fmla="*/ 2392 w 2544"/>
              <a:gd name="T5" fmla="*/ 1119 h 2994"/>
              <a:gd name="T6" fmla="*/ 2362 w 2544"/>
              <a:gd name="T7" fmla="*/ 1067 h 2994"/>
              <a:gd name="T8" fmla="*/ 1844 w 2544"/>
              <a:gd name="T9" fmla="*/ 161 h 2994"/>
              <a:gd name="T10" fmla="*/ 1684 w 2544"/>
              <a:gd name="T11" fmla="*/ 0 h 2994"/>
              <a:gd name="T12" fmla="*/ 838 w 2544"/>
              <a:gd name="T13" fmla="*/ 0 h 2994"/>
              <a:gd name="T14" fmla="*/ 677 w 2544"/>
              <a:gd name="T15" fmla="*/ 161 h 2994"/>
              <a:gd name="T16" fmla="*/ 157 w 2544"/>
              <a:gd name="T17" fmla="*/ 1110 h 2994"/>
              <a:gd name="T18" fmla="*/ 0 w 2544"/>
              <a:gd name="T19" fmla="*/ 1722 h 2994"/>
              <a:gd name="T20" fmla="*/ 1272 w 2544"/>
              <a:gd name="T21" fmla="*/ 2994 h 2994"/>
              <a:gd name="T22" fmla="*/ 2544 w 2544"/>
              <a:gd name="T23" fmla="*/ 1722 h 2994"/>
              <a:gd name="T24" fmla="*/ 2392 w 2544"/>
              <a:gd name="T25" fmla="*/ 1121 h 2994"/>
              <a:gd name="T26" fmla="*/ 1572 w 2544"/>
              <a:gd name="T27" fmla="*/ 467 h 2994"/>
              <a:gd name="T28" fmla="*/ 971 w 2544"/>
              <a:gd name="T29" fmla="*/ 467 h 2994"/>
              <a:gd name="T30" fmla="*/ 844 w 2544"/>
              <a:gd name="T31" fmla="*/ 340 h 2994"/>
              <a:gd name="T32" fmla="*/ 971 w 2544"/>
              <a:gd name="T33" fmla="*/ 212 h 2994"/>
              <a:gd name="T34" fmla="*/ 1572 w 2544"/>
              <a:gd name="T35" fmla="*/ 212 h 2994"/>
              <a:gd name="T36" fmla="*/ 1700 w 2544"/>
              <a:gd name="T37" fmla="*/ 340 h 2994"/>
              <a:gd name="T38" fmla="*/ 1572 w 2544"/>
              <a:gd name="T39" fmla="*/ 467 h 299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44" h="2994">
                <a:moveTo>
                  <a:pt x="2392" y="1121"/>
                </a:moveTo>
                <a:cubicBezTo>
                  <a:pt x="2392" y="1121"/>
                  <a:pt x="2392" y="1121"/>
                  <a:pt x="2392" y="1121"/>
                </a:cubicBezTo>
                <a:cubicBezTo>
                  <a:pt x="2392" y="1119"/>
                  <a:pt x="2392" y="1119"/>
                  <a:pt x="2392" y="1119"/>
                </a:cubicBezTo>
                <a:cubicBezTo>
                  <a:pt x="2382" y="1102"/>
                  <a:pt x="2372" y="1084"/>
                  <a:pt x="2362" y="1067"/>
                </a:cubicBezTo>
                <a:cubicBezTo>
                  <a:pt x="1844" y="161"/>
                  <a:pt x="1844" y="161"/>
                  <a:pt x="1844" y="161"/>
                </a:cubicBezTo>
                <a:cubicBezTo>
                  <a:pt x="1789" y="73"/>
                  <a:pt x="1772" y="0"/>
                  <a:pt x="1684" y="0"/>
                </a:cubicBezTo>
                <a:cubicBezTo>
                  <a:pt x="838" y="0"/>
                  <a:pt x="838" y="0"/>
                  <a:pt x="838" y="0"/>
                </a:cubicBezTo>
                <a:cubicBezTo>
                  <a:pt x="749" y="0"/>
                  <a:pt x="740" y="66"/>
                  <a:pt x="677" y="161"/>
                </a:cubicBezTo>
                <a:cubicBezTo>
                  <a:pt x="157" y="1110"/>
                  <a:pt x="157" y="1110"/>
                  <a:pt x="157" y="1110"/>
                </a:cubicBezTo>
                <a:cubicBezTo>
                  <a:pt x="57" y="1292"/>
                  <a:pt x="0" y="1501"/>
                  <a:pt x="0" y="1722"/>
                </a:cubicBezTo>
                <a:cubicBezTo>
                  <a:pt x="0" y="2425"/>
                  <a:pt x="570" y="2994"/>
                  <a:pt x="1272" y="2994"/>
                </a:cubicBezTo>
                <a:cubicBezTo>
                  <a:pt x="1974" y="2994"/>
                  <a:pt x="2544" y="2425"/>
                  <a:pt x="2544" y="1722"/>
                </a:cubicBezTo>
                <a:cubicBezTo>
                  <a:pt x="2544" y="1505"/>
                  <a:pt x="2489" y="1300"/>
                  <a:pt x="2392" y="1121"/>
                </a:cubicBezTo>
                <a:close/>
                <a:moveTo>
                  <a:pt x="1572" y="467"/>
                </a:moveTo>
                <a:cubicBezTo>
                  <a:pt x="971" y="467"/>
                  <a:pt x="971" y="467"/>
                  <a:pt x="971" y="467"/>
                </a:cubicBezTo>
                <a:cubicBezTo>
                  <a:pt x="901" y="467"/>
                  <a:pt x="844" y="410"/>
                  <a:pt x="844" y="340"/>
                </a:cubicBezTo>
                <a:cubicBezTo>
                  <a:pt x="844" y="269"/>
                  <a:pt x="901" y="212"/>
                  <a:pt x="971" y="212"/>
                </a:cubicBezTo>
                <a:cubicBezTo>
                  <a:pt x="1572" y="212"/>
                  <a:pt x="1572" y="212"/>
                  <a:pt x="1572" y="212"/>
                </a:cubicBezTo>
                <a:cubicBezTo>
                  <a:pt x="1643" y="212"/>
                  <a:pt x="1700" y="269"/>
                  <a:pt x="1700" y="340"/>
                </a:cubicBezTo>
                <a:cubicBezTo>
                  <a:pt x="1700" y="410"/>
                  <a:pt x="1643" y="467"/>
                  <a:pt x="1572" y="467"/>
                </a:cubicBezTo>
                <a:close/>
              </a:path>
            </a:pathLst>
          </a:custGeom>
          <a:solidFill>
            <a:srgbClr val="FFA000"/>
          </a:solidFill>
          <a:ln w="28575" cap="flat">
            <a:noFill/>
            <a:prstDash val="solid"/>
            <a:miter lim="800000"/>
          </a:ln>
          <a:effectLst/>
        </p:spPr>
        <p:txBody>
          <a:bodyPr vert="horz" wrap="square" lIns="91424" tIns="45713" rIns="91424" bIns="45713" numCol="1" anchor="t" anchorCtr="0" compatLnSpc="1"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9031223" y="2308743"/>
            <a:ext cx="1753966" cy="1754203"/>
          </a:xfrm>
          <a:prstGeom prst="ellipse">
            <a:avLst/>
          </a:prstGeom>
          <a:gradFill flip="none" rotWithShape="1">
            <a:gsLst>
              <a:gs pos="100000">
                <a:srgbClr val="FFFFFF"/>
              </a:gs>
              <a:gs pos="0">
                <a:srgbClr val="BBBBBB"/>
              </a:gs>
            </a:gsLst>
            <a:lin ang="2700000" scaled="0"/>
          </a:gradFill>
          <a:ln w="92075">
            <a:gradFill flip="none" rotWithShape="1">
              <a:gsLst>
                <a:gs pos="0">
                  <a:srgbClr val="FFFFFF"/>
                </a:gs>
                <a:gs pos="100000">
                  <a:srgbClr val="B3B6B4"/>
                </a:gs>
              </a:gsLst>
              <a:lin ang="2700000" scaled="0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9707369" y="1359333"/>
            <a:ext cx="445933" cy="622241"/>
          </a:xfrm>
          <a:prstGeom prst="rect">
            <a:avLst/>
          </a:prstGeom>
          <a:solidFill>
            <a:srgbClr val="E9E9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3" rIns="91424" bIns="45713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9095195" y="2372835"/>
            <a:ext cx="1626020" cy="1626017"/>
          </a:xfrm>
          <a:prstGeom prst="ellipse">
            <a:avLst/>
          </a:prstGeom>
          <a:blipFill dpi="0" rotWithShape="1">
            <a:blip r:embed="rId5"/>
            <a:stretch>
              <a:fillRect l="-47000" r="-29000" b="-1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等腰三角形 15"/>
          <p:cNvSpPr>
            <a:spLocks noChangeArrowheads="1"/>
          </p:cNvSpPr>
          <p:nvPr/>
        </p:nvSpPr>
        <p:spPr bwMode="auto">
          <a:xfrm flipV="1">
            <a:off x="1963364" y="4372023"/>
            <a:ext cx="287778" cy="192558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2" tIns="60941" rIns="121882" bIns="60941" numCol="1" anchor="ctr" anchorCtr="0" compatLnSpc="1"/>
          <a:lstStyle/>
          <a:p>
            <a:pPr defTabSz="1218565"/>
            <a:endParaRPr lang="zh-CN" altLang="zh-CN" sz="24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等腰三角形 26"/>
          <p:cNvSpPr>
            <a:spLocks noChangeArrowheads="1"/>
          </p:cNvSpPr>
          <p:nvPr/>
        </p:nvSpPr>
        <p:spPr bwMode="auto">
          <a:xfrm flipV="1">
            <a:off x="4586923" y="4372023"/>
            <a:ext cx="287778" cy="192558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2" tIns="60941" rIns="121882" bIns="60941" numCol="1" anchor="ctr" anchorCtr="0" compatLnSpc="1"/>
          <a:lstStyle/>
          <a:p>
            <a:pPr defTabSz="1218565"/>
            <a:endParaRPr lang="zh-CN" altLang="zh-CN" sz="24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等腰三角形 32"/>
          <p:cNvSpPr>
            <a:spLocks noChangeArrowheads="1"/>
          </p:cNvSpPr>
          <p:nvPr/>
        </p:nvSpPr>
        <p:spPr bwMode="auto">
          <a:xfrm flipV="1">
            <a:off x="7128583" y="4372023"/>
            <a:ext cx="287778" cy="192558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2" tIns="60941" rIns="121882" bIns="60941" numCol="1" anchor="ctr" anchorCtr="0" compatLnSpc="1"/>
          <a:lstStyle/>
          <a:p>
            <a:pPr defTabSz="1218565"/>
            <a:endParaRPr lang="zh-CN" altLang="zh-CN" sz="2400" b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等腰三角形 38"/>
          <p:cNvSpPr>
            <a:spLocks noChangeArrowheads="1"/>
          </p:cNvSpPr>
          <p:nvPr/>
        </p:nvSpPr>
        <p:spPr bwMode="auto">
          <a:xfrm flipV="1">
            <a:off x="9752440" y="4372023"/>
            <a:ext cx="287778" cy="192558"/>
          </a:xfrm>
          <a:prstGeom prst="triangle">
            <a:avLst>
              <a:gd name="adj" fmla="val 50000"/>
            </a:avLst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82" tIns="60941" rIns="121882" bIns="60941" numCol="1" anchor="ctr" anchorCtr="0" compatLnSpc="1"/>
          <a:lstStyle/>
          <a:p>
            <a:pPr defTabSz="1218565"/>
            <a:endParaRPr lang="zh-CN" altLang="zh-CN" sz="2400" b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1055142" y="4615217"/>
            <a:ext cx="2145353" cy="1686877"/>
            <a:chOff x="2756869" y="1402324"/>
            <a:chExt cx="2145353" cy="1686877"/>
          </a:xfrm>
        </p:grpSpPr>
        <p:sp>
          <p:nvSpPr>
            <p:cNvPr id="47" name="Rectangle 4"/>
            <p:cNvSpPr/>
            <p:nvPr/>
          </p:nvSpPr>
          <p:spPr bwMode="auto">
            <a:xfrm>
              <a:off x="2810374" y="1696450"/>
              <a:ext cx="2091848" cy="1392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dist" fontAlgn="base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3647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  <a:p>
              <a:pPr algn="dist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>
                  <a:solidFill>
                    <a:srgbClr val="3647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</a:t>
              </a:r>
              <a:r>
                <a:rPr lang="en-US" altLang="zh-CN" sz="1100">
                  <a:solidFill>
                    <a:srgbClr val="3647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.</a:t>
              </a:r>
              <a:endParaRPr lang="en-US" sz="1100">
                <a:solidFill>
                  <a:srgbClr val="3647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2756869" y="1402324"/>
              <a:ext cx="109809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b="1">
                  <a:solidFill>
                    <a:srgbClr val="3647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无名氏</a:t>
              </a:r>
              <a:endParaRPr lang="en-US" altLang="zh-CN" sz="2200" b="1">
                <a:solidFill>
                  <a:srgbClr val="3647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3794226" y="1557951"/>
              <a:ext cx="1107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>
                  <a:solidFill>
                    <a:srgbClr val="3647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高级项目经理</a:t>
              </a:r>
              <a:endParaRPr lang="en-US" altLang="zh-CN" sz="1200">
                <a:solidFill>
                  <a:srgbClr val="3647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658135" y="4603327"/>
            <a:ext cx="2145353" cy="1686877"/>
            <a:chOff x="2756869" y="1402324"/>
            <a:chExt cx="2145353" cy="1686877"/>
          </a:xfrm>
        </p:grpSpPr>
        <p:sp>
          <p:nvSpPr>
            <p:cNvPr id="51" name="Rectangle 4"/>
            <p:cNvSpPr/>
            <p:nvPr/>
          </p:nvSpPr>
          <p:spPr bwMode="auto">
            <a:xfrm>
              <a:off x="2810374" y="1696450"/>
              <a:ext cx="2091848" cy="1392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dist" fontAlgn="base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3647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  <a:p>
              <a:pPr algn="dist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>
                  <a:solidFill>
                    <a:srgbClr val="3647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</a:t>
              </a:r>
              <a:r>
                <a:rPr lang="en-US" altLang="zh-CN" sz="1100">
                  <a:solidFill>
                    <a:srgbClr val="3647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.</a:t>
              </a:r>
              <a:endParaRPr lang="en-US" sz="1100">
                <a:solidFill>
                  <a:srgbClr val="3647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2756869" y="1402324"/>
              <a:ext cx="109809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b="1">
                  <a:solidFill>
                    <a:srgbClr val="3647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无名氏</a:t>
              </a:r>
              <a:endParaRPr lang="en-US" altLang="zh-CN" sz="2200" b="1">
                <a:solidFill>
                  <a:srgbClr val="3647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3794226" y="1557951"/>
              <a:ext cx="1107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>
                  <a:solidFill>
                    <a:srgbClr val="3647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高级项目经理</a:t>
              </a:r>
              <a:endParaRPr lang="en-US" altLang="zh-CN" sz="1200">
                <a:solidFill>
                  <a:srgbClr val="3647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343684" y="4610526"/>
            <a:ext cx="2145353" cy="1686877"/>
            <a:chOff x="2756869" y="1402324"/>
            <a:chExt cx="2145353" cy="1686877"/>
          </a:xfrm>
        </p:grpSpPr>
        <p:sp>
          <p:nvSpPr>
            <p:cNvPr id="55" name="Rectangle 4"/>
            <p:cNvSpPr/>
            <p:nvPr/>
          </p:nvSpPr>
          <p:spPr bwMode="auto">
            <a:xfrm>
              <a:off x="2810374" y="1696450"/>
              <a:ext cx="2091848" cy="1392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dist" fontAlgn="base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3647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  <a:p>
              <a:pPr algn="dist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>
                  <a:solidFill>
                    <a:srgbClr val="3647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</a:t>
              </a:r>
              <a:r>
                <a:rPr lang="en-US" altLang="zh-CN" sz="1100">
                  <a:solidFill>
                    <a:srgbClr val="3647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.</a:t>
              </a:r>
              <a:endParaRPr lang="en-US" sz="1100">
                <a:solidFill>
                  <a:srgbClr val="3647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56" name="矩形 55"/>
            <p:cNvSpPr/>
            <p:nvPr/>
          </p:nvSpPr>
          <p:spPr>
            <a:xfrm>
              <a:off x="2756869" y="1402324"/>
              <a:ext cx="109809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b="1">
                  <a:solidFill>
                    <a:srgbClr val="3647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无名氏</a:t>
              </a:r>
              <a:endParaRPr lang="en-US" altLang="zh-CN" sz="2200" b="1">
                <a:solidFill>
                  <a:srgbClr val="3647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3794226" y="1557951"/>
              <a:ext cx="1107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>
                  <a:solidFill>
                    <a:srgbClr val="3647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高级项目经理</a:t>
              </a:r>
              <a:endParaRPr lang="en-US" altLang="zh-CN" sz="1200">
                <a:solidFill>
                  <a:srgbClr val="3647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8946677" y="4598636"/>
            <a:ext cx="2145353" cy="1686877"/>
            <a:chOff x="2756869" y="1402324"/>
            <a:chExt cx="2145353" cy="1686877"/>
          </a:xfrm>
        </p:grpSpPr>
        <p:sp>
          <p:nvSpPr>
            <p:cNvPr id="59" name="Rectangle 4"/>
            <p:cNvSpPr/>
            <p:nvPr/>
          </p:nvSpPr>
          <p:spPr bwMode="auto">
            <a:xfrm>
              <a:off x="2810374" y="1696450"/>
              <a:ext cx="2091848" cy="1392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t"/>
            <a:lstStyle/>
            <a:p>
              <a:pPr algn="dist" fontAlgn="base">
                <a:spcBef>
                  <a:spcPct val="0"/>
                </a:spcBef>
                <a:spcAft>
                  <a:spcPct val="0"/>
                </a:spcAft>
              </a:pPr>
              <a:endParaRPr lang="en-US" sz="1100">
                <a:solidFill>
                  <a:srgbClr val="3647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  <a:p>
              <a:pPr algn="dist" fontAlgn="base">
                <a:lnSpc>
                  <a:spcPct val="12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100">
                  <a:solidFill>
                    <a:srgbClr val="3647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</a:t>
              </a:r>
              <a:r>
                <a:rPr lang="en-US" altLang="zh-CN" sz="1100">
                  <a:solidFill>
                    <a:srgbClr val="3647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.</a:t>
              </a:r>
              <a:endParaRPr lang="en-US" sz="1100">
                <a:solidFill>
                  <a:srgbClr val="3647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2756869" y="1402324"/>
              <a:ext cx="1098099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200" b="1">
                  <a:solidFill>
                    <a:srgbClr val="3647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无名氏</a:t>
              </a:r>
              <a:endParaRPr lang="en-US" altLang="zh-CN" sz="2200" b="1">
                <a:solidFill>
                  <a:srgbClr val="3647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3794226" y="1557951"/>
              <a:ext cx="11079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>
                  <a:solidFill>
                    <a:srgbClr val="36474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 charset="0"/>
                  <a:sym typeface="Lato Light" charset="0"/>
                </a:rPr>
                <a:t>高级项目经理</a:t>
              </a:r>
              <a:endParaRPr lang="en-US" altLang="zh-CN" sz="1200">
                <a:solidFill>
                  <a:srgbClr val="36474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 charset="0"/>
                <a:sym typeface="Lato Light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-478083" y="0"/>
            <a:ext cx="4995206" cy="1646173"/>
            <a:chOff x="-478083" y="0"/>
            <a:chExt cx="4995206" cy="1646173"/>
          </a:xfrm>
        </p:grpSpPr>
        <p:grpSp>
          <p:nvGrpSpPr>
            <p:cNvPr id="39" name="组合 38"/>
            <p:cNvGrpSpPr/>
            <p:nvPr/>
          </p:nvGrpSpPr>
          <p:grpSpPr>
            <a:xfrm>
              <a:off x="-478083" y="0"/>
              <a:ext cx="2556446" cy="1646173"/>
              <a:chOff x="-478083" y="0"/>
              <a:chExt cx="2556446" cy="1646173"/>
            </a:xfrm>
          </p:grpSpPr>
          <p:sp>
            <p:nvSpPr>
              <p:cNvPr id="41" name="任意多边形 40"/>
              <p:cNvSpPr/>
              <p:nvPr/>
            </p:nvSpPr>
            <p:spPr bwMode="auto">
              <a:xfrm rot="16200000" flipH="1">
                <a:off x="-106835" y="-165298"/>
                <a:ext cx="1134050" cy="1464647"/>
              </a:xfrm>
              <a:custGeom>
                <a:gdLst>
                  <a:gd name="connsiteX0" fmla="*/ 3876309 w 3876309"/>
                  <a:gd name="connsiteY0" fmla="*/ 2503162 h 5006323"/>
                  <a:gd name="connsiteX1" fmla="*/ 1407135 w 3876309"/>
                  <a:gd name="connsiteY1" fmla="*/ 5006323 h 5006323"/>
                  <a:gd name="connsiteX2" fmla="*/ 0 w 3876309"/>
                  <a:gd name="connsiteY2" fmla="*/ 3579819 h 5006323"/>
                  <a:gd name="connsiteX3" fmla="*/ 0 w 3876309"/>
                  <a:gd name="connsiteY3" fmla="*/ 1426505 h 5006323"/>
                  <a:gd name="connsiteX4" fmla="*/ 1407135 w 3876309"/>
                  <a:gd name="connsiteY4" fmla="*/ 0 h 5006323"/>
                  <a:gd name="connsiteX5" fmla="*/ 3876309 w 3876309"/>
                  <a:gd name="connsiteY5" fmla="*/ 2503162 h 500632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6309" h="5006323">
                    <a:moveTo>
                      <a:pt x="3876309" y="2503162"/>
                    </a:moveTo>
                    <a:lnTo>
                      <a:pt x="1407135" y="5006323"/>
                    </a:lnTo>
                    <a:lnTo>
                      <a:pt x="0" y="3579819"/>
                    </a:lnTo>
                    <a:lnTo>
                      <a:pt x="0" y="1426505"/>
                    </a:lnTo>
                    <a:lnTo>
                      <a:pt x="1407135" y="0"/>
                    </a:lnTo>
                    <a:lnTo>
                      <a:pt x="3876309" y="2503162"/>
                    </a:lnTo>
                    <a:close/>
                  </a:path>
                </a:pathLst>
              </a:custGeom>
              <a:solidFill>
                <a:srgbClr val="F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2" name="任意多边形 41"/>
              <p:cNvSpPr/>
              <p:nvPr/>
            </p:nvSpPr>
            <p:spPr bwMode="auto">
              <a:xfrm rot="16200000" flipH="1">
                <a:off x="7843" y="-49419"/>
                <a:ext cx="910045" cy="1008884"/>
              </a:xfrm>
              <a:custGeom>
                <a:gdLst>
                  <a:gd name="connsiteX0" fmla="*/ 3110632 w 3110632"/>
                  <a:gd name="connsiteY0" fmla="*/ 1722409 h 3448475"/>
                  <a:gd name="connsiteX1" fmla="*/ 1407136 w 3110632"/>
                  <a:gd name="connsiteY1" fmla="*/ 3448475 h 3448475"/>
                  <a:gd name="connsiteX2" fmla="*/ 0 w 3110632"/>
                  <a:gd name="connsiteY2" fmla="*/ 2018070 h 3448475"/>
                  <a:gd name="connsiteX3" fmla="*/ 0 w 3110632"/>
                  <a:gd name="connsiteY3" fmla="*/ 1427375 h 3448475"/>
                  <a:gd name="connsiteX4" fmla="*/ 1407136 w 3110632"/>
                  <a:gd name="connsiteY4" fmla="*/ 0 h 3448475"/>
                  <a:gd name="connsiteX5" fmla="*/ 3110632 w 3110632"/>
                  <a:gd name="connsiteY5" fmla="*/ 1722409 h 34484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0632" h="3448475">
                    <a:moveTo>
                      <a:pt x="3110632" y="1722409"/>
                    </a:moveTo>
                    <a:lnTo>
                      <a:pt x="1407136" y="3448475"/>
                    </a:lnTo>
                    <a:lnTo>
                      <a:pt x="0" y="2018070"/>
                    </a:lnTo>
                    <a:lnTo>
                      <a:pt x="0" y="1427375"/>
                    </a:lnTo>
                    <a:lnTo>
                      <a:pt x="1407136" y="0"/>
                    </a:lnTo>
                    <a:lnTo>
                      <a:pt x="3110632" y="1722409"/>
                    </a:lnTo>
                    <a:close/>
                  </a:path>
                </a:pathLst>
              </a:custGeom>
              <a:solidFill>
                <a:srgbClr val="FCC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24"/>
              <p:cNvSpPr/>
              <p:nvPr/>
            </p:nvSpPr>
            <p:spPr bwMode="auto">
              <a:xfrm rot="16200000" flipH="1">
                <a:off x="1463247" y="195415"/>
                <a:ext cx="610780" cy="619452"/>
              </a:xfrm>
              <a:custGeom>
                <a:gdLst>
                  <a:gd name="T0" fmla="*/ 758 w 1516"/>
                  <a:gd name="T1" fmla="*/ 1158 h 1158"/>
                  <a:gd name="T2" fmla="*/ 0 w 1516"/>
                  <a:gd name="T3" fmla="*/ 579 h 1158"/>
                  <a:gd name="T4" fmla="*/ 758 w 1516"/>
                  <a:gd name="T5" fmla="*/ 0 h 1158"/>
                  <a:gd name="T6" fmla="*/ 1516 w 1516"/>
                  <a:gd name="T7" fmla="*/ 579 h 1158"/>
                  <a:gd name="T8" fmla="*/ 758 w 1516"/>
                  <a:gd name="T9" fmla="*/ 1158 h 11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6" h="1158">
                    <a:moveTo>
                      <a:pt x="758" y="1158"/>
                    </a:moveTo>
                    <a:lnTo>
                      <a:pt x="0" y="579"/>
                    </a:lnTo>
                    <a:lnTo>
                      <a:pt x="758" y="0"/>
                    </a:lnTo>
                    <a:lnTo>
                      <a:pt x="1516" y="579"/>
                    </a:lnTo>
                    <a:lnTo>
                      <a:pt x="758" y="1158"/>
                    </a:lnTo>
                    <a:close/>
                  </a:path>
                </a:pathLst>
              </a:custGeom>
              <a:solidFill>
                <a:srgbClr val="F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30"/>
              <p:cNvSpPr/>
              <p:nvPr/>
            </p:nvSpPr>
            <p:spPr bwMode="auto">
              <a:xfrm rot="16200000" flipH="1">
                <a:off x="-473607" y="103015"/>
                <a:ext cx="608362" cy="617313"/>
              </a:xfrm>
              <a:custGeom>
                <a:gdLst>
                  <a:gd name="T0" fmla="*/ 755 w 1510"/>
                  <a:gd name="T1" fmla="*/ 1154 h 1154"/>
                  <a:gd name="T2" fmla="*/ 0 w 1510"/>
                  <a:gd name="T3" fmla="*/ 577 h 1154"/>
                  <a:gd name="T4" fmla="*/ 755 w 1510"/>
                  <a:gd name="T5" fmla="*/ 0 h 1154"/>
                  <a:gd name="T6" fmla="*/ 1510 w 1510"/>
                  <a:gd name="T7" fmla="*/ 577 h 1154"/>
                  <a:gd name="T8" fmla="*/ 755 w 1510"/>
                  <a:gd name="T9" fmla="*/ 1154 h 11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0" h="1154">
                    <a:moveTo>
                      <a:pt x="755" y="1154"/>
                    </a:moveTo>
                    <a:lnTo>
                      <a:pt x="0" y="577"/>
                    </a:lnTo>
                    <a:lnTo>
                      <a:pt x="755" y="0"/>
                    </a:lnTo>
                    <a:lnTo>
                      <a:pt x="1510" y="577"/>
                    </a:lnTo>
                    <a:lnTo>
                      <a:pt x="755" y="1154"/>
                    </a:lnTo>
                    <a:close/>
                  </a:path>
                </a:pathLst>
              </a:custGeom>
              <a:noFill/>
              <a:ln w="3492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45" name="组合 44"/>
              <p:cNvGrpSpPr/>
              <p:nvPr/>
            </p:nvGrpSpPr>
            <p:grpSpPr>
              <a:xfrm>
                <a:off x="-88187" y="663103"/>
                <a:ext cx="1509576" cy="983070"/>
                <a:chOff x="307200" y="586524"/>
                <a:chExt cx="1072765" cy="698609"/>
              </a:xfrm>
            </p:grpSpPr>
            <p:sp>
              <p:nvSpPr>
                <p:cNvPr id="62" name="Freeform 25"/>
                <p:cNvSpPr/>
                <p:nvPr/>
              </p:nvSpPr>
              <p:spPr bwMode="auto">
                <a:xfrm rot="16200000" flipH="1">
                  <a:off x="1053310" y="584195"/>
                  <a:ext cx="324325" cy="328984"/>
                </a:xfrm>
                <a:custGeom>
                  <a:gdLst>
                    <a:gd name="T0" fmla="*/ 403 w 805"/>
                    <a:gd name="T1" fmla="*/ 615 h 615"/>
                    <a:gd name="T2" fmla="*/ 0 w 805"/>
                    <a:gd name="T3" fmla="*/ 307 h 615"/>
                    <a:gd name="T4" fmla="*/ 403 w 805"/>
                    <a:gd name="T5" fmla="*/ 0 h 615"/>
                    <a:gd name="T6" fmla="*/ 805 w 805"/>
                    <a:gd name="T7" fmla="*/ 307 h 615"/>
                    <a:gd name="T8" fmla="*/ 403 w 805"/>
                    <a:gd name="T9" fmla="*/ 615 h 6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5" h="615">
                      <a:moveTo>
                        <a:pt x="403" y="615"/>
                      </a:moveTo>
                      <a:lnTo>
                        <a:pt x="0" y="307"/>
                      </a:lnTo>
                      <a:lnTo>
                        <a:pt x="403" y="0"/>
                      </a:lnTo>
                      <a:lnTo>
                        <a:pt x="805" y="307"/>
                      </a:lnTo>
                      <a:lnTo>
                        <a:pt x="403" y="615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" name="Freeform 26"/>
                <p:cNvSpPr/>
                <p:nvPr/>
              </p:nvSpPr>
              <p:spPr bwMode="auto">
                <a:xfrm rot="16200000" flipH="1">
                  <a:off x="1051997" y="950526"/>
                  <a:ext cx="153098" cy="155130"/>
                </a:xfrm>
                <a:custGeom>
                  <a:gdLst>
                    <a:gd name="T0" fmla="*/ 190 w 380"/>
                    <a:gd name="T1" fmla="*/ 290 h 290"/>
                    <a:gd name="T2" fmla="*/ 0 w 380"/>
                    <a:gd name="T3" fmla="*/ 145 h 290"/>
                    <a:gd name="T4" fmla="*/ 190 w 380"/>
                    <a:gd name="T5" fmla="*/ 0 h 290"/>
                    <a:gd name="T6" fmla="*/ 380 w 380"/>
                    <a:gd name="T7" fmla="*/ 145 h 290"/>
                    <a:gd name="T8" fmla="*/ 190 w 380"/>
                    <a:gd name="T9" fmla="*/ 290 h 29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0" h="290">
                      <a:moveTo>
                        <a:pt x="190" y="290"/>
                      </a:moveTo>
                      <a:lnTo>
                        <a:pt x="0" y="145"/>
                      </a:lnTo>
                      <a:lnTo>
                        <a:pt x="190" y="0"/>
                      </a:lnTo>
                      <a:lnTo>
                        <a:pt x="380" y="145"/>
                      </a:lnTo>
                      <a:lnTo>
                        <a:pt x="190" y="290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4" name="Freeform 27"/>
                <p:cNvSpPr/>
                <p:nvPr/>
              </p:nvSpPr>
              <p:spPr bwMode="auto">
                <a:xfrm rot="16200000" flipH="1">
                  <a:off x="941024" y="918134"/>
                  <a:ext cx="109183" cy="110731"/>
                </a:xfrm>
                <a:custGeom>
                  <a:gdLst>
                    <a:gd name="T0" fmla="*/ 134 w 271"/>
                    <a:gd name="T1" fmla="*/ 207 h 207"/>
                    <a:gd name="T2" fmla="*/ 0 w 271"/>
                    <a:gd name="T3" fmla="*/ 104 h 207"/>
                    <a:gd name="T4" fmla="*/ 134 w 271"/>
                    <a:gd name="T5" fmla="*/ 0 h 207"/>
                    <a:gd name="T6" fmla="*/ 271 w 271"/>
                    <a:gd name="T7" fmla="*/ 104 h 207"/>
                    <a:gd name="T8" fmla="*/ 134 w 271"/>
                    <a:gd name="T9" fmla="*/ 207 h 20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1" h="206">
                      <a:moveTo>
                        <a:pt x="134" y="207"/>
                      </a:moveTo>
                      <a:lnTo>
                        <a:pt x="0" y="104"/>
                      </a:lnTo>
                      <a:lnTo>
                        <a:pt x="134" y="0"/>
                      </a:lnTo>
                      <a:lnTo>
                        <a:pt x="271" y="104"/>
                      </a:lnTo>
                      <a:lnTo>
                        <a:pt x="134" y="207"/>
                      </a:lnTo>
                      <a:close/>
                    </a:path>
                  </a:pathLst>
                </a:custGeom>
                <a:solidFill>
                  <a:srgbClr val="FF8E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" name="Freeform 28"/>
                <p:cNvSpPr/>
                <p:nvPr/>
              </p:nvSpPr>
              <p:spPr bwMode="auto">
                <a:xfrm rot="16200000" flipH="1">
                  <a:off x="921989" y="1077184"/>
                  <a:ext cx="66477" cy="67402"/>
                </a:xfrm>
                <a:custGeom>
                  <a:gdLst>
                    <a:gd name="T0" fmla="*/ 81 w 165"/>
                    <a:gd name="T1" fmla="*/ 126 h 126"/>
                    <a:gd name="T2" fmla="*/ 0 w 165"/>
                    <a:gd name="T3" fmla="*/ 62 h 126"/>
                    <a:gd name="T4" fmla="*/ 81 w 165"/>
                    <a:gd name="T5" fmla="*/ 0 h 126"/>
                    <a:gd name="T6" fmla="*/ 165 w 165"/>
                    <a:gd name="T7" fmla="*/ 62 h 126"/>
                    <a:gd name="T8" fmla="*/ 81 w 165"/>
                    <a:gd name="T9" fmla="*/ 126 h 12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5" h="125">
                      <a:moveTo>
                        <a:pt x="81" y="126"/>
                      </a:moveTo>
                      <a:lnTo>
                        <a:pt x="0" y="62"/>
                      </a:lnTo>
                      <a:lnTo>
                        <a:pt x="81" y="0"/>
                      </a:lnTo>
                      <a:lnTo>
                        <a:pt x="165" y="62"/>
                      </a:lnTo>
                      <a:lnTo>
                        <a:pt x="81" y="126"/>
                      </a:lnTo>
                      <a:close/>
                    </a:path>
                  </a:pathLst>
                </a:custGeom>
                <a:solidFill>
                  <a:srgbClr val="FEB0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" name="Freeform 29"/>
                <p:cNvSpPr/>
                <p:nvPr/>
              </p:nvSpPr>
              <p:spPr bwMode="auto">
                <a:xfrm rot="16200000" flipH="1">
                  <a:off x="899124" y="1032458"/>
                  <a:ext cx="33037" cy="33166"/>
                </a:xfrm>
                <a:custGeom>
                  <a:gdLst>
                    <a:gd name="T0" fmla="*/ 40 w 82"/>
                    <a:gd name="T1" fmla="*/ 62 h 62"/>
                    <a:gd name="T2" fmla="*/ 0 w 82"/>
                    <a:gd name="T3" fmla="*/ 30 h 62"/>
                    <a:gd name="T4" fmla="*/ 40 w 82"/>
                    <a:gd name="T5" fmla="*/ 0 h 62"/>
                    <a:gd name="T6" fmla="*/ 82 w 82"/>
                    <a:gd name="T7" fmla="*/ 30 h 62"/>
                    <a:gd name="T8" fmla="*/ 40 w 82"/>
                    <a:gd name="T9" fmla="*/ 62 h 6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62">
                      <a:moveTo>
                        <a:pt x="40" y="62"/>
                      </a:moveTo>
                      <a:lnTo>
                        <a:pt x="0" y="30"/>
                      </a:lnTo>
                      <a:lnTo>
                        <a:pt x="40" y="0"/>
                      </a:lnTo>
                      <a:lnTo>
                        <a:pt x="82" y="30"/>
                      </a:lnTo>
                      <a:lnTo>
                        <a:pt x="40" y="62"/>
                      </a:lnTo>
                      <a:close/>
                    </a:path>
                  </a:pathLst>
                </a:custGeom>
                <a:solidFill>
                  <a:srgbClr val="FF6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" name="Freeform 31"/>
                <p:cNvSpPr/>
                <p:nvPr/>
              </p:nvSpPr>
              <p:spPr bwMode="auto">
                <a:xfrm rot="16200000" flipH="1">
                  <a:off x="309437" y="978715"/>
                  <a:ext cx="304181" cy="308656"/>
                </a:xfrm>
                <a:custGeom>
                  <a:gdLst>
                    <a:gd name="T0" fmla="*/ 377 w 755"/>
                    <a:gd name="T1" fmla="*/ 577 h 577"/>
                    <a:gd name="T2" fmla="*/ 0 w 755"/>
                    <a:gd name="T3" fmla="*/ 288 h 577"/>
                    <a:gd name="T4" fmla="*/ 377 w 755"/>
                    <a:gd name="T5" fmla="*/ 0 h 577"/>
                    <a:gd name="T6" fmla="*/ 755 w 755"/>
                    <a:gd name="T7" fmla="*/ 288 h 577"/>
                    <a:gd name="T8" fmla="*/ 377 w 755"/>
                    <a:gd name="T9" fmla="*/ 577 h 57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5" h="577">
                      <a:moveTo>
                        <a:pt x="377" y="577"/>
                      </a:moveTo>
                      <a:lnTo>
                        <a:pt x="0" y="288"/>
                      </a:lnTo>
                      <a:lnTo>
                        <a:pt x="377" y="0"/>
                      </a:lnTo>
                      <a:lnTo>
                        <a:pt x="755" y="288"/>
                      </a:lnTo>
                      <a:lnTo>
                        <a:pt x="377" y="577"/>
                      </a:lnTo>
                      <a:close/>
                    </a:path>
                  </a:pathLst>
                </a:custGeom>
                <a:noFill/>
                <a:ln w="17463" cap="flat">
                  <a:solidFill>
                    <a:srgbClr val="FCC02E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40" name="文本框 39"/>
            <p:cNvSpPr txBox="1"/>
            <p:nvPr/>
          </p:nvSpPr>
          <p:spPr>
            <a:xfrm>
              <a:off x="797694" y="435543"/>
              <a:ext cx="37194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</a:t>
              </a:r>
              <a:r>
                <a:rPr lang="zh-CN" altLang="en-US" sz="3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Oval 19"/>
          <p:cNvSpPr/>
          <p:nvPr/>
        </p:nvSpPr>
        <p:spPr>
          <a:xfrm>
            <a:off x="6470374" y="3209497"/>
            <a:ext cx="827577" cy="827577"/>
          </a:xfrm>
          <a:prstGeom prst="ellipse">
            <a:avLst/>
          </a:prstGeom>
          <a:solidFill>
            <a:srgbClr val="FFA000"/>
          </a:solidFill>
          <a:ln w="28575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60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6" name="Group 25"/>
          <p:cNvGrpSpPr/>
          <p:nvPr/>
        </p:nvGrpSpPr>
        <p:grpSpPr>
          <a:xfrm>
            <a:off x="6696589" y="3495666"/>
            <a:ext cx="387319" cy="296031"/>
            <a:chOff x="5516563" y="84138"/>
            <a:chExt cx="1414463" cy="1081087"/>
          </a:xfrm>
          <a:solidFill>
            <a:schemeClr val="bg1"/>
          </a:solidFill>
          <a:effectLst/>
        </p:grpSpPr>
        <p:sp>
          <p:nvSpPr>
            <p:cNvPr id="17" name="Freeform 13"/>
            <p:cNvSpPr>
              <a:spLocks noEditPoints="1"/>
            </p:cNvSpPr>
            <p:nvPr/>
          </p:nvSpPr>
          <p:spPr bwMode="auto">
            <a:xfrm>
              <a:off x="5688013" y="249238"/>
              <a:ext cx="896938" cy="698500"/>
            </a:xfrm>
            <a:custGeom>
              <a:gdLst>
                <a:gd name="T0" fmla="*/ 214 w 239"/>
                <a:gd name="T1" fmla="*/ 9 h 186"/>
                <a:gd name="T2" fmla="*/ 120 w 239"/>
                <a:gd name="T3" fmla="*/ 0 h 186"/>
                <a:gd name="T4" fmla="*/ 26 w 239"/>
                <a:gd name="T5" fmla="*/ 9 h 186"/>
                <a:gd name="T6" fmla="*/ 17 w 239"/>
                <a:gd name="T7" fmla="*/ 17 h 186"/>
                <a:gd name="T8" fmla="*/ 17 w 239"/>
                <a:gd name="T9" fmla="*/ 169 h 186"/>
                <a:gd name="T10" fmla="*/ 26 w 239"/>
                <a:gd name="T11" fmla="*/ 177 h 186"/>
                <a:gd name="T12" fmla="*/ 120 w 239"/>
                <a:gd name="T13" fmla="*/ 186 h 186"/>
                <a:gd name="T14" fmla="*/ 214 w 239"/>
                <a:gd name="T15" fmla="*/ 177 h 186"/>
                <a:gd name="T16" fmla="*/ 222 w 239"/>
                <a:gd name="T17" fmla="*/ 169 h 186"/>
                <a:gd name="T18" fmla="*/ 222 w 239"/>
                <a:gd name="T19" fmla="*/ 17 h 186"/>
                <a:gd name="T20" fmla="*/ 214 w 239"/>
                <a:gd name="T21" fmla="*/ 9 h 186"/>
                <a:gd name="T22" fmla="*/ 211 w 239"/>
                <a:gd name="T23" fmla="*/ 165 h 186"/>
                <a:gd name="T24" fmla="*/ 28 w 239"/>
                <a:gd name="T25" fmla="*/ 165 h 186"/>
                <a:gd name="T26" fmla="*/ 28 w 239"/>
                <a:gd name="T27" fmla="*/ 21 h 186"/>
                <a:gd name="T28" fmla="*/ 211 w 239"/>
                <a:gd name="T29" fmla="*/ 21 h 186"/>
                <a:gd name="T30" fmla="*/ 211 w 239"/>
                <a:gd name="T31" fmla="*/ 165 h 1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9" h="186">
                  <a:moveTo>
                    <a:pt x="214" y="9"/>
                  </a:moveTo>
                  <a:cubicBezTo>
                    <a:pt x="182" y="3"/>
                    <a:pt x="151" y="0"/>
                    <a:pt x="120" y="0"/>
                  </a:cubicBezTo>
                  <a:cubicBezTo>
                    <a:pt x="88" y="0"/>
                    <a:pt x="57" y="3"/>
                    <a:pt x="26" y="9"/>
                  </a:cubicBezTo>
                  <a:cubicBezTo>
                    <a:pt x="22" y="10"/>
                    <a:pt x="18" y="13"/>
                    <a:pt x="17" y="17"/>
                  </a:cubicBezTo>
                  <a:cubicBezTo>
                    <a:pt x="0" y="67"/>
                    <a:pt x="0" y="118"/>
                    <a:pt x="17" y="169"/>
                  </a:cubicBezTo>
                  <a:cubicBezTo>
                    <a:pt x="18" y="173"/>
                    <a:pt x="22" y="176"/>
                    <a:pt x="26" y="177"/>
                  </a:cubicBezTo>
                  <a:cubicBezTo>
                    <a:pt x="57" y="183"/>
                    <a:pt x="88" y="186"/>
                    <a:pt x="120" y="186"/>
                  </a:cubicBezTo>
                  <a:cubicBezTo>
                    <a:pt x="151" y="186"/>
                    <a:pt x="182" y="183"/>
                    <a:pt x="214" y="177"/>
                  </a:cubicBezTo>
                  <a:cubicBezTo>
                    <a:pt x="218" y="176"/>
                    <a:pt x="221" y="173"/>
                    <a:pt x="222" y="169"/>
                  </a:cubicBezTo>
                  <a:cubicBezTo>
                    <a:pt x="239" y="118"/>
                    <a:pt x="239" y="67"/>
                    <a:pt x="222" y="17"/>
                  </a:cubicBezTo>
                  <a:cubicBezTo>
                    <a:pt x="221" y="13"/>
                    <a:pt x="218" y="10"/>
                    <a:pt x="214" y="9"/>
                  </a:cubicBezTo>
                  <a:close/>
                  <a:moveTo>
                    <a:pt x="211" y="165"/>
                  </a:moveTo>
                  <a:cubicBezTo>
                    <a:pt x="150" y="178"/>
                    <a:pt x="89" y="178"/>
                    <a:pt x="28" y="165"/>
                  </a:cubicBezTo>
                  <a:cubicBezTo>
                    <a:pt x="12" y="117"/>
                    <a:pt x="12" y="69"/>
                    <a:pt x="28" y="21"/>
                  </a:cubicBezTo>
                  <a:cubicBezTo>
                    <a:pt x="89" y="8"/>
                    <a:pt x="150" y="8"/>
                    <a:pt x="211" y="21"/>
                  </a:cubicBezTo>
                  <a:cubicBezTo>
                    <a:pt x="227" y="69"/>
                    <a:pt x="227" y="117"/>
                    <a:pt x="211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/>
          </p:nvSpPr>
          <p:spPr bwMode="auto">
            <a:xfrm>
              <a:off x="5516563" y="84138"/>
              <a:ext cx="1414463" cy="1081087"/>
            </a:xfrm>
            <a:custGeom>
              <a:gdLst>
                <a:gd name="T0" fmla="*/ 359 w 377"/>
                <a:gd name="T1" fmla="*/ 27 h 288"/>
                <a:gd name="T2" fmla="*/ 340 w 377"/>
                <a:gd name="T3" fmla="*/ 9 h 288"/>
                <a:gd name="T4" fmla="*/ 189 w 377"/>
                <a:gd name="T5" fmla="*/ 0 h 288"/>
                <a:gd name="T6" fmla="*/ 37 w 377"/>
                <a:gd name="T7" fmla="*/ 9 h 288"/>
                <a:gd name="T8" fmla="*/ 18 w 377"/>
                <a:gd name="T9" fmla="*/ 27 h 288"/>
                <a:gd name="T10" fmla="*/ 18 w 377"/>
                <a:gd name="T11" fmla="*/ 250 h 288"/>
                <a:gd name="T12" fmla="*/ 37 w 377"/>
                <a:gd name="T13" fmla="*/ 267 h 288"/>
                <a:gd name="T14" fmla="*/ 110 w 377"/>
                <a:gd name="T15" fmla="*/ 274 h 288"/>
                <a:gd name="T16" fmla="*/ 108 w 377"/>
                <a:gd name="T17" fmla="*/ 276 h 288"/>
                <a:gd name="T18" fmla="*/ 189 w 377"/>
                <a:gd name="T19" fmla="*/ 288 h 288"/>
                <a:gd name="T20" fmla="*/ 269 w 377"/>
                <a:gd name="T21" fmla="*/ 276 h 288"/>
                <a:gd name="T22" fmla="*/ 267 w 377"/>
                <a:gd name="T23" fmla="*/ 274 h 288"/>
                <a:gd name="T24" fmla="*/ 340 w 377"/>
                <a:gd name="T25" fmla="*/ 267 h 288"/>
                <a:gd name="T26" fmla="*/ 359 w 377"/>
                <a:gd name="T27" fmla="*/ 250 h 288"/>
                <a:gd name="T28" fmla="*/ 359 w 377"/>
                <a:gd name="T29" fmla="*/ 27 h 288"/>
                <a:gd name="T30" fmla="*/ 337 w 377"/>
                <a:gd name="T31" fmla="*/ 244 h 288"/>
                <a:gd name="T32" fmla="*/ 40 w 377"/>
                <a:gd name="T33" fmla="*/ 244 h 288"/>
                <a:gd name="T34" fmla="*/ 40 w 377"/>
                <a:gd name="T35" fmla="*/ 32 h 288"/>
                <a:gd name="T36" fmla="*/ 337 w 377"/>
                <a:gd name="T37" fmla="*/ 32 h 288"/>
                <a:gd name="T38" fmla="*/ 337 w 377"/>
                <a:gd name="T39" fmla="*/ 244 h 28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77" h="288">
                  <a:moveTo>
                    <a:pt x="359" y="27"/>
                  </a:moveTo>
                  <a:cubicBezTo>
                    <a:pt x="357" y="17"/>
                    <a:pt x="349" y="10"/>
                    <a:pt x="340" y="9"/>
                  </a:cubicBezTo>
                  <a:cubicBezTo>
                    <a:pt x="290" y="3"/>
                    <a:pt x="239" y="0"/>
                    <a:pt x="189" y="0"/>
                  </a:cubicBezTo>
                  <a:cubicBezTo>
                    <a:pt x="138" y="0"/>
                    <a:pt x="87" y="3"/>
                    <a:pt x="37" y="9"/>
                  </a:cubicBezTo>
                  <a:cubicBezTo>
                    <a:pt x="28" y="10"/>
                    <a:pt x="20" y="17"/>
                    <a:pt x="18" y="27"/>
                  </a:cubicBezTo>
                  <a:cubicBezTo>
                    <a:pt x="0" y="101"/>
                    <a:pt x="0" y="176"/>
                    <a:pt x="18" y="250"/>
                  </a:cubicBezTo>
                  <a:cubicBezTo>
                    <a:pt x="20" y="259"/>
                    <a:pt x="28" y="266"/>
                    <a:pt x="37" y="267"/>
                  </a:cubicBezTo>
                  <a:cubicBezTo>
                    <a:pt x="61" y="270"/>
                    <a:pt x="86" y="272"/>
                    <a:pt x="110" y="274"/>
                  </a:cubicBezTo>
                  <a:cubicBezTo>
                    <a:pt x="109" y="275"/>
                    <a:pt x="108" y="275"/>
                    <a:pt x="108" y="276"/>
                  </a:cubicBezTo>
                  <a:cubicBezTo>
                    <a:pt x="108" y="283"/>
                    <a:pt x="144" y="288"/>
                    <a:pt x="189" y="288"/>
                  </a:cubicBezTo>
                  <a:cubicBezTo>
                    <a:pt x="233" y="288"/>
                    <a:pt x="269" y="283"/>
                    <a:pt x="269" y="276"/>
                  </a:cubicBezTo>
                  <a:cubicBezTo>
                    <a:pt x="269" y="275"/>
                    <a:pt x="268" y="275"/>
                    <a:pt x="267" y="274"/>
                  </a:cubicBezTo>
                  <a:cubicBezTo>
                    <a:pt x="291" y="272"/>
                    <a:pt x="316" y="270"/>
                    <a:pt x="340" y="267"/>
                  </a:cubicBezTo>
                  <a:cubicBezTo>
                    <a:pt x="349" y="266"/>
                    <a:pt x="357" y="259"/>
                    <a:pt x="359" y="250"/>
                  </a:cubicBezTo>
                  <a:cubicBezTo>
                    <a:pt x="377" y="176"/>
                    <a:pt x="377" y="101"/>
                    <a:pt x="359" y="27"/>
                  </a:cubicBezTo>
                  <a:close/>
                  <a:moveTo>
                    <a:pt x="337" y="244"/>
                  </a:moveTo>
                  <a:cubicBezTo>
                    <a:pt x="238" y="256"/>
                    <a:pt x="139" y="256"/>
                    <a:pt x="40" y="244"/>
                  </a:cubicBezTo>
                  <a:cubicBezTo>
                    <a:pt x="23" y="174"/>
                    <a:pt x="23" y="103"/>
                    <a:pt x="40" y="32"/>
                  </a:cubicBezTo>
                  <a:cubicBezTo>
                    <a:pt x="139" y="20"/>
                    <a:pt x="238" y="20"/>
                    <a:pt x="337" y="32"/>
                  </a:cubicBezTo>
                  <a:cubicBezTo>
                    <a:pt x="354" y="103"/>
                    <a:pt x="354" y="174"/>
                    <a:pt x="337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6611938" y="301625"/>
              <a:ext cx="131763" cy="128587"/>
            </a:xfrm>
            <a:custGeom>
              <a:gdLst>
                <a:gd name="T0" fmla="*/ 17 w 35"/>
                <a:gd name="T1" fmla="*/ 34 h 34"/>
                <a:gd name="T2" fmla="*/ 35 w 35"/>
                <a:gd name="T3" fmla="*/ 17 h 34"/>
                <a:gd name="T4" fmla="*/ 17 w 35"/>
                <a:gd name="T5" fmla="*/ 0 h 34"/>
                <a:gd name="T6" fmla="*/ 0 w 35"/>
                <a:gd name="T7" fmla="*/ 17 h 34"/>
                <a:gd name="T8" fmla="*/ 17 w 35"/>
                <a:gd name="T9" fmla="*/ 34 h 34"/>
                <a:gd name="T10" fmla="*/ 17 w 35"/>
                <a:gd name="T11" fmla="*/ 11 h 34"/>
                <a:gd name="T12" fmla="*/ 23 w 35"/>
                <a:gd name="T13" fmla="*/ 17 h 34"/>
                <a:gd name="T14" fmla="*/ 17 w 35"/>
                <a:gd name="T15" fmla="*/ 23 h 34"/>
                <a:gd name="T16" fmla="*/ 12 w 35"/>
                <a:gd name="T17" fmla="*/ 17 h 34"/>
                <a:gd name="T18" fmla="*/ 17 w 35"/>
                <a:gd name="T19" fmla="*/ 11 h 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34">
                  <a:moveTo>
                    <a:pt x="17" y="34"/>
                  </a:moveTo>
                  <a:cubicBezTo>
                    <a:pt x="27" y="34"/>
                    <a:pt x="35" y="26"/>
                    <a:pt x="35" y="17"/>
                  </a:cubicBezTo>
                  <a:cubicBezTo>
                    <a:pt x="35" y="7"/>
                    <a:pt x="27" y="0"/>
                    <a:pt x="17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  <a:moveTo>
                    <a:pt x="17" y="11"/>
                  </a:moveTo>
                  <a:cubicBezTo>
                    <a:pt x="21" y="11"/>
                    <a:pt x="23" y="14"/>
                    <a:pt x="23" y="17"/>
                  </a:cubicBezTo>
                  <a:cubicBezTo>
                    <a:pt x="23" y="20"/>
                    <a:pt x="21" y="23"/>
                    <a:pt x="17" y="23"/>
                  </a:cubicBezTo>
                  <a:cubicBezTo>
                    <a:pt x="14" y="23"/>
                    <a:pt x="12" y="20"/>
                    <a:pt x="12" y="17"/>
                  </a:cubicBezTo>
                  <a:cubicBezTo>
                    <a:pt x="12" y="14"/>
                    <a:pt x="14" y="11"/>
                    <a:pt x="17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0" name="Freeform 16"/>
            <p:cNvSpPr/>
            <p:nvPr/>
          </p:nvSpPr>
          <p:spPr bwMode="auto">
            <a:xfrm>
              <a:off x="6570663" y="860425"/>
              <a:ext cx="173038" cy="46037"/>
            </a:xfrm>
            <a:custGeom>
              <a:gdLst>
                <a:gd name="T0" fmla="*/ 40 w 46"/>
                <a:gd name="T1" fmla="*/ 0 h 12"/>
                <a:gd name="T2" fmla="*/ 5 w 46"/>
                <a:gd name="T3" fmla="*/ 0 h 12"/>
                <a:gd name="T4" fmla="*/ 0 w 46"/>
                <a:gd name="T5" fmla="*/ 6 h 12"/>
                <a:gd name="T6" fmla="*/ 5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3" y="12"/>
                    <a:pt x="46" y="9"/>
                    <a:pt x="46" y="6"/>
                  </a:cubicBezTo>
                  <a:cubicBezTo>
                    <a:pt x="46" y="3"/>
                    <a:pt x="43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1" name="Freeform 17"/>
            <p:cNvSpPr/>
            <p:nvPr/>
          </p:nvSpPr>
          <p:spPr bwMode="auto">
            <a:xfrm>
              <a:off x="6611938" y="733425"/>
              <a:ext cx="173038" cy="41275"/>
            </a:xfrm>
            <a:custGeom>
              <a:gdLst>
                <a:gd name="T0" fmla="*/ 40 w 46"/>
                <a:gd name="T1" fmla="*/ 0 h 11"/>
                <a:gd name="T2" fmla="*/ 6 w 46"/>
                <a:gd name="T3" fmla="*/ 0 h 11"/>
                <a:gd name="T4" fmla="*/ 0 w 46"/>
                <a:gd name="T5" fmla="*/ 5 h 11"/>
                <a:gd name="T6" fmla="*/ 6 w 46"/>
                <a:gd name="T7" fmla="*/ 11 h 11"/>
                <a:gd name="T8" fmla="*/ 40 w 46"/>
                <a:gd name="T9" fmla="*/ 11 h 11"/>
                <a:gd name="T10" fmla="*/ 46 w 46"/>
                <a:gd name="T11" fmla="*/ 5 h 11"/>
                <a:gd name="T12" fmla="*/ 40 w 46"/>
                <a:gd name="T13" fmla="*/ 0 h 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1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4" y="11"/>
                    <a:pt x="46" y="9"/>
                    <a:pt x="46" y="5"/>
                  </a:cubicBezTo>
                  <a:cubicBezTo>
                    <a:pt x="46" y="2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2" name="Freeform 18"/>
            <p:cNvSpPr/>
            <p:nvPr/>
          </p:nvSpPr>
          <p:spPr bwMode="auto">
            <a:xfrm>
              <a:off x="6611938" y="601663"/>
              <a:ext cx="173038" cy="46037"/>
            </a:xfrm>
            <a:custGeom>
              <a:gdLst>
                <a:gd name="T0" fmla="*/ 40 w 46"/>
                <a:gd name="T1" fmla="*/ 0 h 12"/>
                <a:gd name="T2" fmla="*/ 6 w 46"/>
                <a:gd name="T3" fmla="*/ 0 h 12"/>
                <a:gd name="T4" fmla="*/ 0 w 46"/>
                <a:gd name="T5" fmla="*/ 6 h 12"/>
                <a:gd name="T6" fmla="*/ 6 w 46"/>
                <a:gd name="T7" fmla="*/ 12 h 12"/>
                <a:gd name="T8" fmla="*/ 40 w 46"/>
                <a:gd name="T9" fmla="*/ 12 h 12"/>
                <a:gd name="T10" fmla="*/ 46 w 46"/>
                <a:gd name="T11" fmla="*/ 6 h 12"/>
                <a:gd name="T12" fmla="*/ 40 w 46"/>
                <a:gd name="T13" fmla="*/ 0 h 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12">
                  <a:moveTo>
                    <a:pt x="40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4" y="12"/>
                    <a:pt x="46" y="9"/>
                    <a:pt x="46" y="6"/>
                  </a:cubicBezTo>
                  <a:cubicBezTo>
                    <a:pt x="46" y="3"/>
                    <a:pt x="44" y="0"/>
                    <a:pt x="4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3" name="Freeform 19"/>
            <p:cNvSpPr/>
            <p:nvPr/>
          </p:nvSpPr>
          <p:spPr bwMode="auto">
            <a:xfrm>
              <a:off x="5880100" y="422275"/>
              <a:ext cx="258763" cy="179387"/>
            </a:xfrm>
            <a:custGeom>
              <a:gdLst>
                <a:gd name="T0" fmla="*/ 63 w 69"/>
                <a:gd name="T1" fmla="*/ 0 h 48"/>
                <a:gd name="T2" fmla="*/ 10 w 69"/>
                <a:gd name="T3" fmla="*/ 4 h 48"/>
                <a:gd name="T4" fmla="*/ 3 w 69"/>
                <a:gd name="T5" fmla="*/ 10 h 48"/>
                <a:gd name="T6" fmla="*/ 0 w 69"/>
                <a:gd name="T7" fmla="*/ 42 h 48"/>
                <a:gd name="T8" fmla="*/ 5 w 69"/>
                <a:gd name="T9" fmla="*/ 48 h 48"/>
                <a:gd name="T10" fmla="*/ 11 w 69"/>
                <a:gd name="T11" fmla="*/ 42 h 48"/>
                <a:gd name="T12" fmla="*/ 13 w 69"/>
                <a:gd name="T13" fmla="*/ 21 h 48"/>
                <a:gd name="T14" fmla="*/ 20 w 69"/>
                <a:gd name="T15" fmla="*/ 14 h 48"/>
                <a:gd name="T16" fmla="*/ 63 w 69"/>
                <a:gd name="T17" fmla="*/ 11 h 48"/>
                <a:gd name="T18" fmla="*/ 69 w 69"/>
                <a:gd name="T19" fmla="*/ 5 h 48"/>
                <a:gd name="T20" fmla="*/ 63 w 69"/>
                <a:gd name="T21" fmla="*/ 0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48">
                  <a:moveTo>
                    <a:pt x="63" y="0"/>
                  </a:moveTo>
                  <a:cubicBezTo>
                    <a:pt x="10" y="4"/>
                    <a:pt x="10" y="4"/>
                    <a:pt x="10" y="4"/>
                  </a:cubicBezTo>
                  <a:cubicBezTo>
                    <a:pt x="7" y="4"/>
                    <a:pt x="4" y="7"/>
                    <a:pt x="3" y="1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6"/>
                    <a:pt x="2" y="48"/>
                    <a:pt x="5" y="48"/>
                  </a:cubicBezTo>
                  <a:cubicBezTo>
                    <a:pt x="8" y="48"/>
                    <a:pt x="11" y="46"/>
                    <a:pt x="11" y="4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17"/>
                    <a:pt x="16" y="15"/>
                    <a:pt x="20" y="14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9" y="9"/>
                    <a:pt x="69" y="5"/>
                  </a:cubicBezTo>
                  <a:cubicBezTo>
                    <a:pt x="69" y="2"/>
                    <a:pt x="66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12" name="Oval 13"/>
          <p:cNvSpPr/>
          <p:nvPr/>
        </p:nvSpPr>
        <p:spPr>
          <a:xfrm>
            <a:off x="1685364" y="4528109"/>
            <a:ext cx="827577" cy="827577"/>
          </a:xfrm>
          <a:prstGeom prst="ellipse">
            <a:avLst/>
          </a:prstGeom>
          <a:solidFill>
            <a:srgbClr val="FFA000"/>
          </a:solidFill>
          <a:ln w="28575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60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4" name="Group 33"/>
          <p:cNvGrpSpPr/>
          <p:nvPr/>
        </p:nvGrpSpPr>
        <p:grpSpPr>
          <a:xfrm>
            <a:off x="1937264" y="4752802"/>
            <a:ext cx="354280" cy="378189"/>
            <a:chOff x="8342313" y="10972800"/>
            <a:chExt cx="1293813" cy="1381125"/>
          </a:xfrm>
          <a:solidFill>
            <a:schemeClr val="bg1"/>
          </a:solidFill>
          <a:effectLst/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8342313" y="10972800"/>
              <a:ext cx="1293813" cy="1381125"/>
            </a:xfrm>
            <a:custGeom>
              <a:gdLst>
                <a:gd name="T0" fmla="*/ 299 w 345"/>
                <a:gd name="T1" fmla="*/ 0 h 368"/>
                <a:gd name="T2" fmla="*/ 46 w 345"/>
                <a:gd name="T3" fmla="*/ 0 h 368"/>
                <a:gd name="T4" fmla="*/ 0 w 345"/>
                <a:gd name="T5" fmla="*/ 46 h 368"/>
                <a:gd name="T6" fmla="*/ 0 w 345"/>
                <a:gd name="T7" fmla="*/ 322 h 368"/>
                <a:gd name="T8" fmla="*/ 46 w 345"/>
                <a:gd name="T9" fmla="*/ 368 h 368"/>
                <a:gd name="T10" fmla="*/ 299 w 345"/>
                <a:gd name="T11" fmla="*/ 368 h 368"/>
                <a:gd name="T12" fmla="*/ 345 w 345"/>
                <a:gd name="T13" fmla="*/ 322 h 368"/>
                <a:gd name="T14" fmla="*/ 345 w 345"/>
                <a:gd name="T15" fmla="*/ 46 h 368"/>
                <a:gd name="T16" fmla="*/ 299 w 345"/>
                <a:gd name="T17" fmla="*/ 0 h 368"/>
                <a:gd name="T18" fmla="*/ 322 w 345"/>
                <a:gd name="T19" fmla="*/ 322 h 368"/>
                <a:gd name="T20" fmla="*/ 299 w 345"/>
                <a:gd name="T21" fmla="*/ 345 h 368"/>
                <a:gd name="T22" fmla="*/ 46 w 345"/>
                <a:gd name="T23" fmla="*/ 345 h 368"/>
                <a:gd name="T24" fmla="*/ 23 w 345"/>
                <a:gd name="T25" fmla="*/ 322 h 368"/>
                <a:gd name="T26" fmla="*/ 23 w 345"/>
                <a:gd name="T27" fmla="*/ 46 h 368"/>
                <a:gd name="T28" fmla="*/ 46 w 345"/>
                <a:gd name="T29" fmla="*/ 23 h 368"/>
                <a:gd name="T30" fmla="*/ 299 w 345"/>
                <a:gd name="T31" fmla="*/ 23 h 368"/>
                <a:gd name="T32" fmla="*/ 322 w 345"/>
                <a:gd name="T33" fmla="*/ 46 h 368"/>
                <a:gd name="T34" fmla="*/ 322 w 345"/>
                <a:gd name="T35" fmla="*/ 322 h 36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5" h="368">
                  <a:moveTo>
                    <a:pt x="299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0" y="0"/>
                    <a:pt x="0" y="21"/>
                    <a:pt x="0" y="46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48"/>
                    <a:pt x="20" y="368"/>
                    <a:pt x="46" y="368"/>
                  </a:cubicBezTo>
                  <a:cubicBezTo>
                    <a:pt x="299" y="368"/>
                    <a:pt x="299" y="368"/>
                    <a:pt x="299" y="368"/>
                  </a:cubicBezTo>
                  <a:cubicBezTo>
                    <a:pt x="324" y="368"/>
                    <a:pt x="345" y="348"/>
                    <a:pt x="345" y="322"/>
                  </a:cubicBezTo>
                  <a:cubicBezTo>
                    <a:pt x="345" y="46"/>
                    <a:pt x="345" y="46"/>
                    <a:pt x="345" y="46"/>
                  </a:cubicBezTo>
                  <a:cubicBezTo>
                    <a:pt x="345" y="21"/>
                    <a:pt x="324" y="0"/>
                    <a:pt x="299" y="0"/>
                  </a:cubicBezTo>
                  <a:close/>
                  <a:moveTo>
                    <a:pt x="322" y="322"/>
                  </a:moveTo>
                  <a:cubicBezTo>
                    <a:pt x="322" y="335"/>
                    <a:pt x="312" y="345"/>
                    <a:pt x="299" y="345"/>
                  </a:cubicBezTo>
                  <a:cubicBezTo>
                    <a:pt x="46" y="345"/>
                    <a:pt x="46" y="345"/>
                    <a:pt x="46" y="345"/>
                  </a:cubicBezTo>
                  <a:cubicBezTo>
                    <a:pt x="33" y="345"/>
                    <a:pt x="23" y="335"/>
                    <a:pt x="23" y="322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33"/>
                    <a:pt x="33" y="23"/>
                    <a:pt x="46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312" y="23"/>
                    <a:pt x="322" y="33"/>
                    <a:pt x="322" y="46"/>
                  </a:cubicBezTo>
                  <a:lnTo>
                    <a:pt x="322" y="3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6" name="Freeform 6"/>
            <p:cNvSpPr>
              <a:spLocks noEditPoints="1"/>
            </p:cNvSpPr>
            <p:nvPr/>
          </p:nvSpPr>
          <p:spPr bwMode="auto">
            <a:xfrm>
              <a:off x="8513763" y="11145838"/>
              <a:ext cx="949325" cy="863600"/>
            </a:xfrm>
            <a:custGeom>
              <a:gdLst>
                <a:gd name="T0" fmla="*/ 241 w 253"/>
                <a:gd name="T1" fmla="*/ 0 h 230"/>
                <a:gd name="T2" fmla="*/ 11 w 253"/>
                <a:gd name="T3" fmla="*/ 0 h 230"/>
                <a:gd name="T4" fmla="*/ 0 w 253"/>
                <a:gd name="T5" fmla="*/ 11 h 230"/>
                <a:gd name="T6" fmla="*/ 0 w 253"/>
                <a:gd name="T7" fmla="*/ 219 h 230"/>
                <a:gd name="T8" fmla="*/ 11 w 253"/>
                <a:gd name="T9" fmla="*/ 230 h 230"/>
                <a:gd name="T10" fmla="*/ 241 w 253"/>
                <a:gd name="T11" fmla="*/ 230 h 230"/>
                <a:gd name="T12" fmla="*/ 253 w 253"/>
                <a:gd name="T13" fmla="*/ 219 h 230"/>
                <a:gd name="T14" fmla="*/ 253 w 253"/>
                <a:gd name="T15" fmla="*/ 11 h 230"/>
                <a:gd name="T16" fmla="*/ 241 w 253"/>
                <a:gd name="T17" fmla="*/ 0 h 230"/>
                <a:gd name="T18" fmla="*/ 241 w 253"/>
                <a:gd name="T19" fmla="*/ 11 h 230"/>
                <a:gd name="T20" fmla="*/ 241 w 253"/>
                <a:gd name="T21" fmla="*/ 171 h 230"/>
                <a:gd name="T22" fmla="*/ 204 w 253"/>
                <a:gd name="T23" fmla="*/ 130 h 230"/>
                <a:gd name="T24" fmla="*/ 195 w 253"/>
                <a:gd name="T25" fmla="*/ 127 h 230"/>
                <a:gd name="T26" fmla="*/ 187 w 253"/>
                <a:gd name="T27" fmla="*/ 130 h 230"/>
                <a:gd name="T28" fmla="*/ 157 w 253"/>
                <a:gd name="T29" fmla="*/ 164 h 230"/>
                <a:gd name="T30" fmla="*/ 66 w 253"/>
                <a:gd name="T31" fmla="*/ 61 h 230"/>
                <a:gd name="T32" fmla="*/ 57 w 253"/>
                <a:gd name="T33" fmla="*/ 57 h 230"/>
                <a:gd name="T34" fmla="*/ 49 w 253"/>
                <a:gd name="T35" fmla="*/ 61 h 230"/>
                <a:gd name="T36" fmla="*/ 11 w 253"/>
                <a:gd name="T37" fmla="*/ 105 h 230"/>
                <a:gd name="T38" fmla="*/ 11 w 253"/>
                <a:gd name="T39" fmla="*/ 11 h 230"/>
                <a:gd name="T40" fmla="*/ 241 w 253"/>
                <a:gd name="T41" fmla="*/ 11 h 230"/>
                <a:gd name="T42" fmla="*/ 11 w 253"/>
                <a:gd name="T43" fmla="*/ 122 h 230"/>
                <a:gd name="T44" fmla="*/ 57 w 253"/>
                <a:gd name="T45" fmla="*/ 69 h 230"/>
                <a:gd name="T46" fmla="*/ 150 w 253"/>
                <a:gd name="T47" fmla="*/ 174 h 230"/>
                <a:gd name="T48" fmla="*/ 157 w 253"/>
                <a:gd name="T49" fmla="*/ 182 h 230"/>
                <a:gd name="T50" fmla="*/ 189 w 253"/>
                <a:gd name="T51" fmla="*/ 219 h 230"/>
                <a:gd name="T52" fmla="*/ 11 w 253"/>
                <a:gd name="T53" fmla="*/ 219 h 230"/>
                <a:gd name="T54" fmla="*/ 11 w 253"/>
                <a:gd name="T55" fmla="*/ 122 h 230"/>
                <a:gd name="T56" fmla="*/ 204 w 253"/>
                <a:gd name="T57" fmla="*/ 219 h 230"/>
                <a:gd name="T58" fmla="*/ 165 w 253"/>
                <a:gd name="T59" fmla="*/ 173 h 230"/>
                <a:gd name="T60" fmla="*/ 195 w 253"/>
                <a:gd name="T61" fmla="*/ 138 h 230"/>
                <a:gd name="T62" fmla="*/ 241 w 253"/>
                <a:gd name="T63" fmla="*/ 188 h 230"/>
                <a:gd name="T64" fmla="*/ 241 w 253"/>
                <a:gd name="T65" fmla="*/ 219 h 230"/>
                <a:gd name="T66" fmla="*/ 204 w 253"/>
                <a:gd name="T67" fmla="*/ 219 h 23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3" h="230">
                  <a:moveTo>
                    <a:pt x="24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25"/>
                    <a:pt x="5" y="230"/>
                    <a:pt x="11" y="230"/>
                  </a:cubicBezTo>
                  <a:cubicBezTo>
                    <a:pt x="241" y="230"/>
                    <a:pt x="241" y="230"/>
                    <a:pt x="241" y="230"/>
                  </a:cubicBezTo>
                  <a:cubicBezTo>
                    <a:pt x="248" y="230"/>
                    <a:pt x="253" y="225"/>
                    <a:pt x="253" y="219"/>
                  </a:cubicBezTo>
                  <a:cubicBezTo>
                    <a:pt x="253" y="11"/>
                    <a:pt x="253" y="11"/>
                    <a:pt x="253" y="11"/>
                  </a:cubicBezTo>
                  <a:cubicBezTo>
                    <a:pt x="253" y="5"/>
                    <a:pt x="248" y="0"/>
                    <a:pt x="241" y="0"/>
                  </a:cubicBezTo>
                  <a:close/>
                  <a:moveTo>
                    <a:pt x="241" y="11"/>
                  </a:moveTo>
                  <a:cubicBezTo>
                    <a:pt x="241" y="171"/>
                    <a:pt x="241" y="171"/>
                    <a:pt x="241" y="171"/>
                  </a:cubicBezTo>
                  <a:cubicBezTo>
                    <a:pt x="204" y="130"/>
                    <a:pt x="204" y="130"/>
                    <a:pt x="204" y="130"/>
                  </a:cubicBezTo>
                  <a:cubicBezTo>
                    <a:pt x="202" y="128"/>
                    <a:pt x="199" y="127"/>
                    <a:pt x="195" y="127"/>
                  </a:cubicBezTo>
                  <a:cubicBezTo>
                    <a:pt x="192" y="127"/>
                    <a:pt x="189" y="128"/>
                    <a:pt x="187" y="130"/>
                  </a:cubicBezTo>
                  <a:cubicBezTo>
                    <a:pt x="157" y="164"/>
                    <a:pt x="157" y="164"/>
                    <a:pt x="157" y="164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4" y="59"/>
                    <a:pt x="61" y="57"/>
                    <a:pt x="57" y="57"/>
                  </a:cubicBezTo>
                  <a:cubicBezTo>
                    <a:pt x="54" y="57"/>
                    <a:pt x="51" y="59"/>
                    <a:pt x="49" y="61"/>
                  </a:cubicBezTo>
                  <a:cubicBezTo>
                    <a:pt x="11" y="105"/>
                    <a:pt x="11" y="105"/>
                    <a:pt x="11" y="105"/>
                  </a:cubicBezTo>
                  <a:cubicBezTo>
                    <a:pt x="11" y="11"/>
                    <a:pt x="11" y="11"/>
                    <a:pt x="11" y="11"/>
                  </a:cubicBezTo>
                  <a:lnTo>
                    <a:pt x="241" y="11"/>
                  </a:lnTo>
                  <a:close/>
                  <a:moveTo>
                    <a:pt x="11" y="122"/>
                  </a:moveTo>
                  <a:cubicBezTo>
                    <a:pt x="57" y="69"/>
                    <a:pt x="57" y="69"/>
                    <a:pt x="57" y="69"/>
                  </a:cubicBezTo>
                  <a:cubicBezTo>
                    <a:pt x="150" y="174"/>
                    <a:pt x="150" y="174"/>
                    <a:pt x="150" y="174"/>
                  </a:cubicBezTo>
                  <a:cubicBezTo>
                    <a:pt x="157" y="182"/>
                    <a:pt x="157" y="182"/>
                    <a:pt x="157" y="182"/>
                  </a:cubicBezTo>
                  <a:cubicBezTo>
                    <a:pt x="189" y="219"/>
                    <a:pt x="189" y="219"/>
                    <a:pt x="189" y="219"/>
                  </a:cubicBezTo>
                  <a:cubicBezTo>
                    <a:pt x="11" y="219"/>
                    <a:pt x="11" y="219"/>
                    <a:pt x="11" y="219"/>
                  </a:cubicBezTo>
                  <a:lnTo>
                    <a:pt x="11" y="122"/>
                  </a:lnTo>
                  <a:close/>
                  <a:moveTo>
                    <a:pt x="204" y="219"/>
                  </a:moveTo>
                  <a:cubicBezTo>
                    <a:pt x="165" y="173"/>
                    <a:pt x="165" y="173"/>
                    <a:pt x="165" y="173"/>
                  </a:cubicBezTo>
                  <a:cubicBezTo>
                    <a:pt x="195" y="138"/>
                    <a:pt x="195" y="138"/>
                    <a:pt x="195" y="138"/>
                  </a:cubicBezTo>
                  <a:cubicBezTo>
                    <a:pt x="241" y="188"/>
                    <a:pt x="241" y="188"/>
                    <a:pt x="241" y="188"/>
                  </a:cubicBezTo>
                  <a:cubicBezTo>
                    <a:pt x="241" y="219"/>
                    <a:pt x="241" y="219"/>
                    <a:pt x="241" y="219"/>
                  </a:cubicBezTo>
                  <a:lnTo>
                    <a:pt x="204" y="2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9032875" y="11272838"/>
              <a:ext cx="258763" cy="263525"/>
            </a:xfrm>
            <a:custGeom>
              <a:gdLst>
                <a:gd name="T0" fmla="*/ 34 w 69"/>
                <a:gd name="T1" fmla="*/ 70 h 70"/>
                <a:gd name="T2" fmla="*/ 69 w 69"/>
                <a:gd name="T3" fmla="*/ 35 h 70"/>
                <a:gd name="T4" fmla="*/ 34 w 69"/>
                <a:gd name="T5" fmla="*/ 0 h 70"/>
                <a:gd name="T6" fmla="*/ 0 w 69"/>
                <a:gd name="T7" fmla="*/ 35 h 70"/>
                <a:gd name="T8" fmla="*/ 34 w 69"/>
                <a:gd name="T9" fmla="*/ 70 h 70"/>
                <a:gd name="T10" fmla="*/ 34 w 69"/>
                <a:gd name="T11" fmla="*/ 12 h 70"/>
                <a:gd name="T12" fmla="*/ 57 w 69"/>
                <a:gd name="T13" fmla="*/ 35 h 70"/>
                <a:gd name="T14" fmla="*/ 34 w 69"/>
                <a:gd name="T15" fmla="*/ 58 h 70"/>
                <a:gd name="T16" fmla="*/ 11 w 69"/>
                <a:gd name="T17" fmla="*/ 35 h 70"/>
                <a:gd name="T18" fmla="*/ 34 w 69"/>
                <a:gd name="T19" fmla="*/ 12 h 7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70">
                  <a:moveTo>
                    <a:pt x="34" y="70"/>
                  </a:moveTo>
                  <a:cubicBezTo>
                    <a:pt x="53" y="70"/>
                    <a:pt x="69" y="54"/>
                    <a:pt x="69" y="35"/>
                  </a:cubicBezTo>
                  <a:cubicBezTo>
                    <a:pt x="69" y="16"/>
                    <a:pt x="53" y="0"/>
                    <a:pt x="34" y="0"/>
                  </a:cubicBezTo>
                  <a:cubicBezTo>
                    <a:pt x="15" y="0"/>
                    <a:pt x="0" y="16"/>
                    <a:pt x="0" y="35"/>
                  </a:cubicBezTo>
                  <a:cubicBezTo>
                    <a:pt x="0" y="54"/>
                    <a:pt x="15" y="70"/>
                    <a:pt x="34" y="70"/>
                  </a:cubicBezTo>
                  <a:close/>
                  <a:moveTo>
                    <a:pt x="34" y="12"/>
                  </a:moveTo>
                  <a:cubicBezTo>
                    <a:pt x="47" y="12"/>
                    <a:pt x="57" y="22"/>
                    <a:pt x="57" y="35"/>
                  </a:cubicBezTo>
                  <a:cubicBezTo>
                    <a:pt x="57" y="48"/>
                    <a:pt x="47" y="58"/>
                    <a:pt x="34" y="58"/>
                  </a:cubicBezTo>
                  <a:cubicBezTo>
                    <a:pt x="22" y="58"/>
                    <a:pt x="11" y="48"/>
                    <a:pt x="11" y="35"/>
                  </a:cubicBezTo>
                  <a:cubicBezTo>
                    <a:pt x="11" y="22"/>
                    <a:pt x="22" y="12"/>
                    <a:pt x="3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10" name="Oval 5"/>
          <p:cNvSpPr/>
          <p:nvPr/>
        </p:nvSpPr>
        <p:spPr>
          <a:xfrm>
            <a:off x="1685364" y="1957661"/>
            <a:ext cx="827577" cy="827577"/>
          </a:xfrm>
          <a:prstGeom prst="ellipse">
            <a:avLst/>
          </a:prstGeom>
          <a:solidFill>
            <a:srgbClr val="FFA000"/>
          </a:solidFill>
          <a:ln w="28575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60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8" name="Group 37"/>
          <p:cNvGrpSpPr/>
          <p:nvPr/>
        </p:nvGrpSpPr>
        <p:grpSpPr>
          <a:xfrm>
            <a:off x="1924659" y="2190742"/>
            <a:ext cx="379493" cy="331676"/>
            <a:chOff x="8296275" y="8293096"/>
            <a:chExt cx="1385888" cy="1211261"/>
          </a:xfrm>
          <a:solidFill>
            <a:schemeClr val="bg1"/>
          </a:solidFill>
          <a:effectLst/>
        </p:grpSpPr>
        <p:sp>
          <p:nvSpPr>
            <p:cNvPr id="29" name="Freeform 8"/>
            <p:cNvSpPr>
              <a:spLocks noEditPoints="1"/>
            </p:cNvSpPr>
            <p:nvPr/>
          </p:nvSpPr>
          <p:spPr bwMode="auto">
            <a:xfrm>
              <a:off x="8296275" y="8293096"/>
              <a:ext cx="1385888" cy="1211261"/>
            </a:xfrm>
            <a:custGeom>
              <a:gdLst>
                <a:gd name="T0" fmla="*/ 368 w 369"/>
                <a:gd name="T1" fmla="*/ 190 h 323"/>
                <a:gd name="T2" fmla="*/ 322 w 369"/>
                <a:gd name="T3" fmla="*/ 17 h 323"/>
                <a:gd name="T4" fmla="*/ 299 w 369"/>
                <a:gd name="T5" fmla="*/ 0 h 323"/>
                <a:gd name="T6" fmla="*/ 184 w 369"/>
                <a:gd name="T7" fmla="*/ 0 h 323"/>
                <a:gd name="T8" fmla="*/ 69 w 369"/>
                <a:gd name="T9" fmla="*/ 0 h 323"/>
                <a:gd name="T10" fmla="*/ 47 w 369"/>
                <a:gd name="T11" fmla="*/ 17 h 323"/>
                <a:gd name="T12" fmla="*/ 1 w 369"/>
                <a:gd name="T13" fmla="*/ 190 h 323"/>
                <a:gd name="T14" fmla="*/ 0 w 369"/>
                <a:gd name="T15" fmla="*/ 196 h 323"/>
                <a:gd name="T16" fmla="*/ 0 w 369"/>
                <a:gd name="T17" fmla="*/ 276 h 323"/>
                <a:gd name="T18" fmla="*/ 46 w 369"/>
                <a:gd name="T19" fmla="*/ 323 h 323"/>
                <a:gd name="T20" fmla="*/ 323 w 369"/>
                <a:gd name="T21" fmla="*/ 323 h 323"/>
                <a:gd name="T22" fmla="*/ 369 w 369"/>
                <a:gd name="T23" fmla="*/ 276 h 323"/>
                <a:gd name="T24" fmla="*/ 369 w 369"/>
                <a:gd name="T25" fmla="*/ 196 h 323"/>
                <a:gd name="T26" fmla="*/ 368 w 369"/>
                <a:gd name="T27" fmla="*/ 190 h 323"/>
                <a:gd name="T28" fmla="*/ 346 w 369"/>
                <a:gd name="T29" fmla="*/ 276 h 323"/>
                <a:gd name="T30" fmla="*/ 323 w 369"/>
                <a:gd name="T31" fmla="*/ 299 h 323"/>
                <a:gd name="T32" fmla="*/ 46 w 369"/>
                <a:gd name="T33" fmla="*/ 299 h 323"/>
                <a:gd name="T34" fmla="*/ 23 w 369"/>
                <a:gd name="T35" fmla="*/ 276 h 323"/>
                <a:gd name="T36" fmla="*/ 23 w 369"/>
                <a:gd name="T37" fmla="*/ 196 h 323"/>
                <a:gd name="T38" fmla="*/ 69 w 369"/>
                <a:gd name="T39" fmla="*/ 23 h 323"/>
                <a:gd name="T40" fmla="*/ 299 w 369"/>
                <a:gd name="T41" fmla="*/ 23 h 323"/>
                <a:gd name="T42" fmla="*/ 346 w 369"/>
                <a:gd name="T43" fmla="*/ 196 h 323"/>
                <a:gd name="T44" fmla="*/ 346 w 369"/>
                <a:gd name="T45" fmla="*/ 276 h 3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9" h="323">
                  <a:moveTo>
                    <a:pt x="368" y="190"/>
                  </a:moveTo>
                  <a:cubicBezTo>
                    <a:pt x="322" y="17"/>
                    <a:pt x="322" y="17"/>
                    <a:pt x="322" y="17"/>
                  </a:cubicBezTo>
                  <a:cubicBezTo>
                    <a:pt x="319" y="7"/>
                    <a:pt x="310" y="0"/>
                    <a:pt x="299" y="0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59" y="0"/>
                    <a:pt x="50" y="7"/>
                    <a:pt x="47" y="17"/>
                  </a:cubicBezTo>
                  <a:cubicBezTo>
                    <a:pt x="1" y="190"/>
                    <a:pt x="1" y="190"/>
                    <a:pt x="1" y="190"/>
                  </a:cubicBezTo>
                  <a:cubicBezTo>
                    <a:pt x="0" y="192"/>
                    <a:pt x="0" y="194"/>
                    <a:pt x="0" y="19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302"/>
                    <a:pt x="21" y="323"/>
                    <a:pt x="46" y="323"/>
                  </a:cubicBezTo>
                  <a:cubicBezTo>
                    <a:pt x="323" y="323"/>
                    <a:pt x="323" y="323"/>
                    <a:pt x="323" y="323"/>
                  </a:cubicBezTo>
                  <a:cubicBezTo>
                    <a:pt x="348" y="323"/>
                    <a:pt x="369" y="302"/>
                    <a:pt x="369" y="276"/>
                  </a:cubicBezTo>
                  <a:cubicBezTo>
                    <a:pt x="369" y="196"/>
                    <a:pt x="369" y="196"/>
                    <a:pt x="369" y="196"/>
                  </a:cubicBezTo>
                  <a:cubicBezTo>
                    <a:pt x="369" y="194"/>
                    <a:pt x="368" y="192"/>
                    <a:pt x="368" y="190"/>
                  </a:cubicBezTo>
                  <a:close/>
                  <a:moveTo>
                    <a:pt x="346" y="276"/>
                  </a:moveTo>
                  <a:cubicBezTo>
                    <a:pt x="346" y="289"/>
                    <a:pt x="335" y="299"/>
                    <a:pt x="323" y="299"/>
                  </a:cubicBezTo>
                  <a:cubicBezTo>
                    <a:pt x="46" y="299"/>
                    <a:pt x="46" y="299"/>
                    <a:pt x="46" y="299"/>
                  </a:cubicBezTo>
                  <a:cubicBezTo>
                    <a:pt x="34" y="299"/>
                    <a:pt x="23" y="289"/>
                    <a:pt x="23" y="276"/>
                  </a:cubicBezTo>
                  <a:cubicBezTo>
                    <a:pt x="23" y="196"/>
                    <a:pt x="23" y="196"/>
                    <a:pt x="23" y="196"/>
                  </a:cubicBezTo>
                  <a:cubicBezTo>
                    <a:pt x="69" y="23"/>
                    <a:pt x="69" y="23"/>
                    <a:pt x="69" y="23"/>
                  </a:cubicBezTo>
                  <a:cubicBezTo>
                    <a:pt x="299" y="23"/>
                    <a:pt x="299" y="23"/>
                    <a:pt x="299" y="23"/>
                  </a:cubicBezTo>
                  <a:cubicBezTo>
                    <a:pt x="346" y="196"/>
                    <a:pt x="346" y="196"/>
                    <a:pt x="346" y="196"/>
                  </a:cubicBezTo>
                  <a:lnTo>
                    <a:pt x="346" y="2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0" name="Freeform 9"/>
            <p:cNvSpPr>
              <a:spLocks noEditPoints="1"/>
            </p:cNvSpPr>
            <p:nvPr/>
          </p:nvSpPr>
          <p:spPr bwMode="auto">
            <a:xfrm>
              <a:off x="8461376" y="8466137"/>
              <a:ext cx="1055689" cy="776288"/>
            </a:xfrm>
            <a:custGeom>
              <a:gdLst>
                <a:gd name="T0" fmla="*/ 229 w 281"/>
                <a:gd name="T1" fmla="*/ 0 h 207"/>
                <a:gd name="T2" fmla="*/ 51 w 281"/>
                <a:gd name="T3" fmla="*/ 0 h 207"/>
                <a:gd name="T4" fmla="*/ 40 w 281"/>
                <a:gd name="T5" fmla="*/ 9 h 207"/>
                <a:gd name="T6" fmla="*/ 0 w 281"/>
                <a:gd name="T7" fmla="*/ 147 h 207"/>
                <a:gd name="T8" fmla="*/ 2 w 281"/>
                <a:gd name="T9" fmla="*/ 157 h 207"/>
                <a:gd name="T10" fmla="*/ 12 w 281"/>
                <a:gd name="T11" fmla="*/ 161 h 207"/>
                <a:gd name="T12" fmla="*/ 45 w 281"/>
                <a:gd name="T13" fmla="*/ 161 h 207"/>
                <a:gd name="T14" fmla="*/ 58 w 281"/>
                <a:gd name="T15" fmla="*/ 161 h 207"/>
                <a:gd name="T16" fmla="*/ 64 w 281"/>
                <a:gd name="T17" fmla="*/ 161 h 207"/>
                <a:gd name="T18" fmla="*/ 81 w 281"/>
                <a:gd name="T19" fmla="*/ 195 h 207"/>
                <a:gd name="T20" fmla="*/ 101 w 281"/>
                <a:gd name="T21" fmla="*/ 207 h 207"/>
                <a:gd name="T22" fmla="*/ 179 w 281"/>
                <a:gd name="T23" fmla="*/ 207 h 207"/>
                <a:gd name="T24" fmla="*/ 200 w 281"/>
                <a:gd name="T25" fmla="*/ 195 h 207"/>
                <a:gd name="T26" fmla="*/ 217 w 281"/>
                <a:gd name="T27" fmla="*/ 161 h 207"/>
                <a:gd name="T28" fmla="*/ 223 w 281"/>
                <a:gd name="T29" fmla="*/ 161 h 207"/>
                <a:gd name="T30" fmla="*/ 236 w 281"/>
                <a:gd name="T31" fmla="*/ 161 h 207"/>
                <a:gd name="T32" fmla="*/ 269 w 281"/>
                <a:gd name="T33" fmla="*/ 161 h 207"/>
                <a:gd name="T34" fmla="*/ 278 w 281"/>
                <a:gd name="T35" fmla="*/ 157 h 207"/>
                <a:gd name="T36" fmla="*/ 280 w 281"/>
                <a:gd name="T37" fmla="*/ 147 h 207"/>
                <a:gd name="T38" fmla="*/ 241 w 281"/>
                <a:gd name="T39" fmla="*/ 9 h 207"/>
                <a:gd name="T40" fmla="*/ 229 w 281"/>
                <a:gd name="T41" fmla="*/ 0 h 207"/>
                <a:gd name="T42" fmla="*/ 236 w 281"/>
                <a:gd name="T43" fmla="*/ 138 h 207"/>
                <a:gd name="T44" fmla="*/ 217 w 281"/>
                <a:gd name="T45" fmla="*/ 138 h 207"/>
                <a:gd name="T46" fmla="*/ 196 w 281"/>
                <a:gd name="T47" fmla="*/ 151 h 207"/>
                <a:gd name="T48" fmla="*/ 179 w 281"/>
                <a:gd name="T49" fmla="*/ 184 h 207"/>
                <a:gd name="T50" fmla="*/ 101 w 281"/>
                <a:gd name="T51" fmla="*/ 184 h 207"/>
                <a:gd name="T52" fmla="*/ 85 w 281"/>
                <a:gd name="T53" fmla="*/ 151 h 207"/>
                <a:gd name="T54" fmla="*/ 64 w 281"/>
                <a:gd name="T55" fmla="*/ 138 h 207"/>
                <a:gd name="T56" fmla="*/ 45 w 281"/>
                <a:gd name="T57" fmla="*/ 138 h 207"/>
                <a:gd name="T58" fmla="*/ 18 w 281"/>
                <a:gd name="T59" fmla="*/ 138 h 207"/>
                <a:gd name="T60" fmla="*/ 51 w 281"/>
                <a:gd name="T61" fmla="*/ 12 h 207"/>
                <a:gd name="T62" fmla="*/ 229 w 281"/>
                <a:gd name="T63" fmla="*/ 12 h 207"/>
                <a:gd name="T64" fmla="*/ 263 w 281"/>
                <a:gd name="T65" fmla="*/ 138 h 207"/>
                <a:gd name="T66" fmla="*/ 236 w 281"/>
                <a:gd name="T67" fmla="*/ 138 h 20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1" h="206">
                  <a:moveTo>
                    <a:pt x="229" y="0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46" y="0"/>
                    <a:pt x="41" y="4"/>
                    <a:pt x="4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0" y="154"/>
                    <a:pt x="2" y="157"/>
                  </a:cubicBezTo>
                  <a:cubicBezTo>
                    <a:pt x="5" y="160"/>
                    <a:pt x="8" y="161"/>
                    <a:pt x="12" y="161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58" y="161"/>
                    <a:pt x="58" y="161"/>
                    <a:pt x="58" y="161"/>
                  </a:cubicBezTo>
                  <a:cubicBezTo>
                    <a:pt x="64" y="161"/>
                    <a:pt x="64" y="161"/>
                    <a:pt x="64" y="161"/>
                  </a:cubicBezTo>
                  <a:cubicBezTo>
                    <a:pt x="81" y="195"/>
                    <a:pt x="81" y="195"/>
                    <a:pt x="81" y="195"/>
                  </a:cubicBezTo>
                  <a:cubicBezTo>
                    <a:pt x="85" y="203"/>
                    <a:pt x="93" y="207"/>
                    <a:pt x="101" y="207"/>
                  </a:cubicBezTo>
                  <a:cubicBezTo>
                    <a:pt x="179" y="207"/>
                    <a:pt x="179" y="207"/>
                    <a:pt x="179" y="207"/>
                  </a:cubicBezTo>
                  <a:cubicBezTo>
                    <a:pt x="188" y="207"/>
                    <a:pt x="196" y="203"/>
                    <a:pt x="200" y="195"/>
                  </a:cubicBezTo>
                  <a:cubicBezTo>
                    <a:pt x="217" y="161"/>
                    <a:pt x="217" y="161"/>
                    <a:pt x="217" y="161"/>
                  </a:cubicBezTo>
                  <a:cubicBezTo>
                    <a:pt x="223" y="161"/>
                    <a:pt x="223" y="161"/>
                    <a:pt x="223" y="161"/>
                  </a:cubicBezTo>
                  <a:cubicBezTo>
                    <a:pt x="236" y="161"/>
                    <a:pt x="236" y="161"/>
                    <a:pt x="236" y="161"/>
                  </a:cubicBezTo>
                  <a:cubicBezTo>
                    <a:pt x="269" y="161"/>
                    <a:pt x="269" y="161"/>
                    <a:pt x="269" y="161"/>
                  </a:cubicBezTo>
                  <a:cubicBezTo>
                    <a:pt x="273" y="161"/>
                    <a:pt x="276" y="160"/>
                    <a:pt x="278" y="157"/>
                  </a:cubicBezTo>
                  <a:cubicBezTo>
                    <a:pt x="280" y="154"/>
                    <a:pt x="281" y="150"/>
                    <a:pt x="280" y="147"/>
                  </a:cubicBezTo>
                  <a:cubicBezTo>
                    <a:pt x="241" y="9"/>
                    <a:pt x="241" y="9"/>
                    <a:pt x="241" y="9"/>
                  </a:cubicBezTo>
                  <a:cubicBezTo>
                    <a:pt x="239" y="4"/>
                    <a:pt x="235" y="0"/>
                    <a:pt x="229" y="0"/>
                  </a:cubicBezTo>
                  <a:close/>
                  <a:moveTo>
                    <a:pt x="236" y="138"/>
                  </a:moveTo>
                  <a:cubicBezTo>
                    <a:pt x="217" y="138"/>
                    <a:pt x="217" y="138"/>
                    <a:pt x="217" y="138"/>
                  </a:cubicBezTo>
                  <a:cubicBezTo>
                    <a:pt x="208" y="138"/>
                    <a:pt x="200" y="143"/>
                    <a:pt x="196" y="151"/>
                  </a:cubicBezTo>
                  <a:cubicBezTo>
                    <a:pt x="179" y="184"/>
                    <a:pt x="179" y="184"/>
                    <a:pt x="179" y="184"/>
                  </a:cubicBezTo>
                  <a:cubicBezTo>
                    <a:pt x="101" y="184"/>
                    <a:pt x="101" y="184"/>
                    <a:pt x="101" y="184"/>
                  </a:cubicBezTo>
                  <a:cubicBezTo>
                    <a:pt x="85" y="151"/>
                    <a:pt x="85" y="151"/>
                    <a:pt x="85" y="151"/>
                  </a:cubicBezTo>
                  <a:cubicBezTo>
                    <a:pt x="81" y="143"/>
                    <a:pt x="73" y="138"/>
                    <a:pt x="64" y="138"/>
                  </a:cubicBezTo>
                  <a:cubicBezTo>
                    <a:pt x="45" y="138"/>
                    <a:pt x="45" y="138"/>
                    <a:pt x="45" y="138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229" y="12"/>
                    <a:pt x="229" y="12"/>
                    <a:pt x="229" y="12"/>
                  </a:cubicBezTo>
                  <a:cubicBezTo>
                    <a:pt x="263" y="138"/>
                    <a:pt x="263" y="138"/>
                    <a:pt x="263" y="138"/>
                  </a:cubicBezTo>
                  <a:lnTo>
                    <a:pt x="236" y="1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13" name="Oval 16"/>
          <p:cNvSpPr/>
          <p:nvPr/>
        </p:nvSpPr>
        <p:spPr>
          <a:xfrm>
            <a:off x="6450849" y="1957661"/>
            <a:ext cx="827577" cy="827577"/>
          </a:xfrm>
          <a:prstGeom prst="ellipse">
            <a:avLst/>
          </a:prstGeom>
          <a:solidFill>
            <a:srgbClr val="FFA000"/>
          </a:solidFill>
          <a:ln w="28575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60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33" name="Group 40"/>
          <p:cNvGrpSpPr/>
          <p:nvPr/>
        </p:nvGrpSpPr>
        <p:grpSpPr>
          <a:xfrm>
            <a:off x="6695067" y="2196827"/>
            <a:ext cx="378189" cy="319504"/>
            <a:chOff x="13828712" y="2805113"/>
            <a:chExt cx="1381125" cy="1166812"/>
          </a:xfrm>
          <a:solidFill>
            <a:schemeClr val="bg1"/>
          </a:solidFill>
          <a:effectLst/>
        </p:grpSpPr>
        <p:sp>
          <p:nvSpPr>
            <p:cNvPr id="34" name="Freeform 10"/>
            <p:cNvSpPr>
              <a:spLocks noEditPoints="1"/>
            </p:cNvSpPr>
            <p:nvPr/>
          </p:nvSpPr>
          <p:spPr bwMode="auto">
            <a:xfrm>
              <a:off x="14173200" y="3109913"/>
              <a:ext cx="690563" cy="690562"/>
            </a:xfrm>
            <a:custGeom>
              <a:gdLst>
                <a:gd name="T0" fmla="*/ 92 w 184"/>
                <a:gd name="T1" fmla="*/ 0 h 184"/>
                <a:gd name="T2" fmla="*/ 0 w 184"/>
                <a:gd name="T3" fmla="*/ 92 h 184"/>
                <a:gd name="T4" fmla="*/ 92 w 184"/>
                <a:gd name="T5" fmla="*/ 184 h 184"/>
                <a:gd name="T6" fmla="*/ 184 w 184"/>
                <a:gd name="T7" fmla="*/ 92 h 184"/>
                <a:gd name="T8" fmla="*/ 92 w 184"/>
                <a:gd name="T9" fmla="*/ 0 h 184"/>
                <a:gd name="T10" fmla="*/ 144 w 184"/>
                <a:gd name="T11" fmla="*/ 137 h 184"/>
                <a:gd name="T12" fmla="*/ 47 w 184"/>
                <a:gd name="T13" fmla="*/ 144 h 184"/>
                <a:gd name="T14" fmla="*/ 39 w 184"/>
                <a:gd name="T15" fmla="*/ 47 h 184"/>
                <a:gd name="T16" fmla="*/ 137 w 184"/>
                <a:gd name="T17" fmla="*/ 39 h 184"/>
                <a:gd name="T18" fmla="*/ 144 w 184"/>
                <a:gd name="T19" fmla="*/ 137 h 18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" h="184">
                  <a:moveTo>
                    <a:pt x="92" y="0"/>
                  </a:moveTo>
                  <a:cubicBezTo>
                    <a:pt x="41" y="0"/>
                    <a:pt x="0" y="41"/>
                    <a:pt x="0" y="92"/>
                  </a:cubicBezTo>
                  <a:cubicBezTo>
                    <a:pt x="0" y="143"/>
                    <a:pt x="41" y="184"/>
                    <a:pt x="92" y="184"/>
                  </a:cubicBezTo>
                  <a:cubicBezTo>
                    <a:pt x="143" y="184"/>
                    <a:pt x="184" y="143"/>
                    <a:pt x="184" y="92"/>
                  </a:cubicBezTo>
                  <a:cubicBezTo>
                    <a:pt x="184" y="41"/>
                    <a:pt x="143" y="0"/>
                    <a:pt x="92" y="0"/>
                  </a:cubicBezTo>
                  <a:close/>
                  <a:moveTo>
                    <a:pt x="144" y="137"/>
                  </a:moveTo>
                  <a:cubicBezTo>
                    <a:pt x="119" y="166"/>
                    <a:pt x="76" y="169"/>
                    <a:pt x="47" y="144"/>
                  </a:cubicBezTo>
                  <a:cubicBezTo>
                    <a:pt x="18" y="120"/>
                    <a:pt x="15" y="76"/>
                    <a:pt x="39" y="47"/>
                  </a:cubicBezTo>
                  <a:cubicBezTo>
                    <a:pt x="64" y="18"/>
                    <a:pt x="108" y="15"/>
                    <a:pt x="137" y="39"/>
                  </a:cubicBezTo>
                  <a:cubicBezTo>
                    <a:pt x="166" y="64"/>
                    <a:pt x="169" y="108"/>
                    <a:pt x="144" y="1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5" name="Freeform 11"/>
            <p:cNvSpPr/>
            <p:nvPr/>
          </p:nvSpPr>
          <p:spPr bwMode="auto">
            <a:xfrm>
              <a:off x="14346238" y="3281363"/>
              <a:ext cx="195263" cy="195262"/>
            </a:xfrm>
            <a:custGeom>
              <a:gdLst>
                <a:gd name="T0" fmla="*/ 46 w 52"/>
                <a:gd name="T1" fmla="*/ 0 h 52"/>
                <a:gd name="T2" fmla="*/ 0 w 52"/>
                <a:gd name="T3" fmla="*/ 46 h 52"/>
                <a:gd name="T4" fmla="*/ 0 w 52"/>
                <a:gd name="T5" fmla="*/ 46 h 52"/>
                <a:gd name="T6" fmla="*/ 6 w 52"/>
                <a:gd name="T7" fmla="*/ 52 h 52"/>
                <a:gd name="T8" fmla="*/ 11 w 52"/>
                <a:gd name="T9" fmla="*/ 46 h 52"/>
                <a:gd name="T10" fmla="*/ 11 w 52"/>
                <a:gd name="T11" fmla="*/ 46 h 52"/>
                <a:gd name="T12" fmla="*/ 46 w 52"/>
                <a:gd name="T13" fmla="*/ 11 h 52"/>
                <a:gd name="T14" fmla="*/ 52 w 52"/>
                <a:gd name="T15" fmla="*/ 6 h 52"/>
                <a:gd name="T16" fmla="*/ 46 w 52"/>
                <a:gd name="T17" fmla="*/ 0 h 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2">
                  <a:moveTo>
                    <a:pt x="46" y="0"/>
                  </a:moveTo>
                  <a:cubicBezTo>
                    <a:pt x="20" y="0"/>
                    <a:pt x="0" y="20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9"/>
                    <a:pt x="2" y="52"/>
                    <a:pt x="6" y="52"/>
                  </a:cubicBezTo>
                  <a:cubicBezTo>
                    <a:pt x="9" y="52"/>
                    <a:pt x="11" y="49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27"/>
                    <a:pt x="27" y="11"/>
                    <a:pt x="46" y="11"/>
                  </a:cubicBezTo>
                  <a:cubicBezTo>
                    <a:pt x="49" y="11"/>
                    <a:pt x="52" y="9"/>
                    <a:pt x="52" y="6"/>
                  </a:cubicBezTo>
                  <a:cubicBezTo>
                    <a:pt x="52" y="2"/>
                    <a:pt x="49" y="0"/>
                    <a:pt x="4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6" name="Freeform 12"/>
            <p:cNvSpPr>
              <a:spLocks noEditPoints="1"/>
            </p:cNvSpPr>
            <p:nvPr/>
          </p:nvSpPr>
          <p:spPr bwMode="auto">
            <a:xfrm>
              <a:off x="13828712" y="2805113"/>
              <a:ext cx="1381125" cy="1166812"/>
            </a:xfrm>
            <a:custGeom>
              <a:gdLst>
                <a:gd name="T0" fmla="*/ 339 w 368"/>
                <a:gd name="T1" fmla="*/ 70 h 311"/>
                <a:gd name="T2" fmla="*/ 289 w 368"/>
                <a:gd name="T3" fmla="*/ 61 h 311"/>
                <a:gd name="T4" fmla="*/ 273 w 368"/>
                <a:gd name="T5" fmla="*/ 22 h 311"/>
                <a:gd name="T6" fmla="*/ 241 w 368"/>
                <a:gd name="T7" fmla="*/ 0 h 311"/>
                <a:gd name="T8" fmla="*/ 126 w 368"/>
                <a:gd name="T9" fmla="*/ 0 h 311"/>
                <a:gd name="T10" fmla="*/ 94 w 368"/>
                <a:gd name="T11" fmla="*/ 22 h 311"/>
                <a:gd name="T12" fmla="*/ 78 w 368"/>
                <a:gd name="T13" fmla="*/ 61 h 311"/>
                <a:gd name="T14" fmla="*/ 29 w 368"/>
                <a:gd name="T15" fmla="*/ 70 h 311"/>
                <a:gd name="T16" fmla="*/ 0 w 368"/>
                <a:gd name="T17" fmla="*/ 104 h 311"/>
                <a:gd name="T18" fmla="*/ 0 w 368"/>
                <a:gd name="T19" fmla="*/ 277 h 311"/>
                <a:gd name="T20" fmla="*/ 34 w 368"/>
                <a:gd name="T21" fmla="*/ 311 h 311"/>
                <a:gd name="T22" fmla="*/ 333 w 368"/>
                <a:gd name="T23" fmla="*/ 311 h 311"/>
                <a:gd name="T24" fmla="*/ 368 w 368"/>
                <a:gd name="T25" fmla="*/ 277 h 311"/>
                <a:gd name="T26" fmla="*/ 368 w 368"/>
                <a:gd name="T27" fmla="*/ 104 h 311"/>
                <a:gd name="T28" fmla="*/ 339 w 368"/>
                <a:gd name="T29" fmla="*/ 70 h 311"/>
                <a:gd name="T30" fmla="*/ 345 w 368"/>
                <a:gd name="T31" fmla="*/ 277 h 311"/>
                <a:gd name="T32" fmla="*/ 333 w 368"/>
                <a:gd name="T33" fmla="*/ 288 h 311"/>
                <a:gd name="T34" fmla="*/ 34 w 368"/>
                <a:gd name="T35" fmla="*/ 288 h 311"/>
                <a:gd name="T36" fmla="*/ 23 w 368"/>
                <a:gd name="T37" fmla="*/ 277 h 311"/>
                <a:gd name="T38" fmla="*/ 23 w 368"/>
                <a:gd name="T39" fmla="*/ 104 h 311"/>
                <a:gd name="T40" fmla="*/ 32 w 368"/>
                <a:gd name="T41" fmla="*/ 92 h 311"/>
                <a:gd name="T42" fmla="*/ 95 w 368"/>
                <a:gd name="T43" fmla="*/ 82 h 311"/>
                <a:gd name="T44" fmla="*/ 116 w 368"/>
                <a:gd name="T45" fmla="*/ 31 h 311"/>
                <a:gd name="T46" fmla="*/ 126 w 368"/>
                <a:gd name="T47" fmla="*/ 23 h 311"/>
                <a:gd name="T48" fmla="*/ 241 w 368"/>
                <a:gd name="T49" fmla="*/ 23 h 311"/>
                <a:gd name="T50" fmla="*/ 252 w 368"/>
                <a:gd name="T51" fmla="*/ 31 h 311"/>
                <a:gd name="T52" fmla="*/ 273 w 368"/>
                <a:gd name="T53" fmla="*/ 82 h 311"/>
                <a:gd name="T54" fmla="*/ 335 w 368"/>
                <a:gd name="T55" fmla="*/ 92 h 311"/>
                <a:gd name="T56" fmla="*/ 345 w 368"/>
                <a:gd name="T57" fmla="*/ 104 h 311"/>
                <a:gd name="T58" fmla="*/ 345 w 368"/>
                <a:gd name="T59" fmla="*/ 277 h 3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8" h="311">
                  <a:moveTo>
                    <a:pt x="339" y="70"/>
                  </a:moveTo>
                  <a:cubicBezTo>
                    <a:pt x="289" y="61"/>
                    <a:pt x="289" y="61"/>
                    <a:pt x="289" y="61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68" y="9"/>
                    <a:pt x="256" y="0"/>
                    <a:pt x="241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12" y="0"/>
                    <a:pt x="99" y="9"/>
                    <a:pt x="94" y="22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12" y="73"/>
                    <a:pt x="0" y="87"/>
                    <a:pt x="0" y="104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296"/>
                    <a:pt x="15" y="311"/>
                    <a:pt x="34" y="311"/>
                  </a:cubicBezTo>
                  <a:cubicBezTo>
                    <a:pt x="333" y="311"/>
                    <a:pt x="333" y="311"/>
                    <a:pt x="333" y="311"/>
                  </a:cubicBezTo>
                  <a:cubicBezTo>
                    <a:pt x="353" y="311"/>
                    <a:pt x="368" y="296"/>
                    <a:pt x="368" y="277"/>
                  </a:cubicBezTo>
                  <a:cubicBezTo>
                    <a:pt x="368" y="104"/>
                    <a:pt x="368" y="104"/>
                    <a:pt x="368" y="104"/>
                  </a:cubicBezTo>
                  <a:cubicBezTo>
                    <a:pt x="368" y="87"/>
                    <a:pt x="356" y="73"/>
                    <a:pt x="339" y="70"/>
                  </a:cubicBezTo>
                  <a:close/>
                  <a:moveTo>
                    <a:pt x="345" y="277"/>
                  </a:moveTo>
                  <a:cubicBezTo>
                    <a:pt x="345" y="283"/>
                    <a:pt x="340" y="288"/>
                    <a:pt x="333" y="288"/>
                  </a:cubicBezTo>
                  <a:cubicBezTo>
                    <a:pt x="34" y="288"/>
                    <a:pt x="34" y="288"/>
                    <a:pt x="34" y="288"/>
                  </a:cubicBezTo>
                  <a:cubicBezTo>
                    <a:pt x="28" y="288"/>
                    <a:pt x="23" y="283"/>
                    <a:pt x="23" y="277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98"/>
                    <a:pt x="27" y="93"/>
                    <a:pt x="32" y="92"/>
                  </a:cubicBezTo>
                  <a:cubicBezTo>
                    <a:pt x="95" y="82"/>
                    <a:pt x="95" y="82"/>
                    <a:pt x="95" y="82"/>
                  </a:cubicBezTo>
                  <a:cubicBezTo>
                    <a:pt x="116" y="31"/>
                    <a:pt x="116" y="31"/>
                    <a:pt x="116" y="31"/>
                  </a:cubicBezTo>
                  <a:cubicBezTo>
                    <a:pt x="117" y="26"/>
                    <a:pt x="122" y="23"/>
                    <a:pt x="126" y="23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6" y="23"/>
                    <a:pt x="250" y="26"/>
                    <a:pt x="252" y="31"/>
                  </a:cubicBezTo>
                  <a:cubicBezTo>
                    <a:pt x="273" y="82"/>
                    <a:pt x="273" y="82"/>
                    <a:pt x="273" y="82"/>
                  </a:cubicBezTo>
                  <a:cubicBezTo>
                    <a:pt x="335" y="92"/>
                    <a:pt x="335" y="92"/>
                    <a:pt x="335" y="92"/>
                  </a:cubicBezTo>
                  <a:cubicBezTo>
                    <a:pt x="341" y="93"/>
                    <a:pt x="345" y="98"/>
                    <a:pt x="345" y="104"/>
                  </a:cubicBezTo>
                  <a:lnTo>
                    <a:pt x="345" y="2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15" name="Oval 22"/>
          <p:cNvSpPr/>
          <p:nvPr/>
        </p:nvSpPr>
        <p:spPr>
          <a:xfrm>
            <a:off x="6470374" y="4528109"/>
            <a:ext cx="827577" cy="827577"/>
          </a:xfrm>
          <a:prstGeom prst="ellipse">
            <a:avLst/>
          </a:prstGeom>
          <a:solidFill>
            <a:srgbClr val="FFA000"/>
          </a:solidFill>
          <a:ln w="28575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60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37" name="Group 44"/>
          <p:cNvGrpSpPr/>
          <p:nvPr/>
        </p:nvGrpSpPr>
        <p:grpSpPr>
          <a:xfrm>
            <a:off x="6696253" y="4769321"/>
            <a:ext cx="400795" cy="345151"/>
            <a:chOff x="2727325" y="-39687"/>
            <a:chExt cx="1463675" cy="1260475"/>
          </a:xfrm>
          <a:solidFill>
            <a:schemeClr val="bg1"/>
          </a:solidFill>
          <a:effectLst/>
        </p:grpSpPr>
        <p:sp>
          <p:nvSpPr>
            <p:cNvPr id="38" name="Freeform 20"/>
            <p:cNvSpPr>
              <a:spLocks noEditPoints="1"/>
            </p:cNvSpPr>
            <p:nvPr/>
          </p:nvSpPr>
          <p:spPr bwMode="auto">
            <a:xfrm>
              <a:off x="2727325" y="-39687"/>
              <a:ext cx="1463675" cy="1260475"/>
            </a:xfrm>
            <a:custGeom>
              <a:gdLst>
                <a:gd name="T0" fmla="*/ 347 w 390"/>
                <a:gd name="T1" fmla="*/ 42 h 336"/>
                <a:gd name="T2" fmla="*/ 195 w 390"/>
                <a:gd name="T3" fmla="*/ 38 h 336"/>
                <a:gd name="T4" fmla="*/ 43 w 390"/>
                <a:gd name="T5" fmla="*/ 42 h 336"/>
                <a:gd name="T6" fmla="*/ 43 w 390"/>
                <a:gd name="T7" fmla="*/ 196 h 336"/>
                <a:gd name="T8" fmla="*/ 170 w 390"/>
                <a:gd name="T9" fmla="*/ 322 h 336"/>
                <a:gd name="T10" fmla="*/ 220 w 390"/>
                <a:gd name="T11" fmla="*/ 322 h 336"/>
                <a:gd name="T12" fmla="*/ 347 w 390"/>
                <a:gd name="T13" fmla="*/ 196 h 336"/>
                <a:gd name="T14" fmla="*/ 347 w 390"/>
                <a:gd name="T15" fmla="*/ 42 h 336"/>
                <a:gd name="T16" fmla="*/ 330 w 390"/>
                <a:gd name="T17" fmla="*/ 180 h 336"/>
                <a:gd name="T18" fmla="*/ 203 w 390"/>
                <a:gd name="T19" fmla="*/ 306 h 336"/>
                <a:gd name="T20" fmla="*/ 187 w 390"/>
                <a:gd name="T21" fmla="*/ 306 h 336"/>
                <a:gd name="T22" fmla="*/ 59 w 390"/>
                <a:gd name="T23" fmla="*/ 180 h 336"/>
                <a:gd name="T24" fmla="*/ 59 w 390"/>
                <a:gd name="T25" fmla="*/ 58 h 336"/>
                <a:gd name="T26" fmla="*/ 179 w 390"/>
                <a:gd name="T27" fmla="*/ 55 h 336"/>
                <a:gd name="T28" fmla="*/ 195 w 390"/>
                <a:gd name="T29" fmla="*/ 70 h 336"/>
                <a:gd name="T30" fmla="*/ 210 w 390"/>
                <a:gd name="T31" fmla="*/ 55 h 336"/>
                <a:gd name="T32" fmla="*/ 330 w 390"/>
                <a:gd name="T33" fmla="*/ 58 h 336"/>
                <a:gd name="T34" fmla="*/ 330 w 390"/>
                <a:gd name="T35" fmla="*/ 180 h 3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0" h="336">
                  <a:moveTo>
                    <a:pt x="347" y="42"/>
                  </a:moveTo>
                  <a:cubicBezTo>
                    <a:pt x="305" y="0"/>
                    <a:pt x="238" y="0"/>
                    <a:pt x="195" y="38"/>
                  </a:cubicBezTo>
                  <a:cubicBezTo>
                    <a:pt x="152" y="0"/>
                    <a:pt x="85" y="0"/>
                    <a:pt x="43" y="42"/>
                  </a:cubicBezTo>
                  <a:cubicBezTo>
                    <a:pt x="0" y="84"/>
                    <a:pt x="0" y="154"/>
                    <a:pt x="43" y="196"/>
                  </a:cubicBezTo>
                  <a:cubicBezTo>
                    <a:pt x="55" y="208"/>
                    <a:pt x="170" y="322"/>
                    <a:pt x="170" y="322"/>
                  </a:cubicBezTo>
                  <a:cubicBezTo>
                    <a:pt x="184" y="336"/>
                    <a:pt x="206" y="336"/>
                    <a:pt x="220" y="322"/>
                  </a:cubicBezTo>
                  <a:cubicBezTo>
                    <a:pt x="220" y="322"/>
                    <a:pt x="345" y="198"/>
                    <a:pt x="347" y="196"/>
                  </a:cubicBezTo>
                  <a:cubicBezTo>
                    <a:pt x="390" y="154"/>
                    <a:pt x="390" y="84"/>
                    <a:pt x="347" y="42"/>
                  </a:cubicBezTo>
                  <a:close/>
                  <a:moveTo>
                    <a:pt x="330" y="180"/>
                  </a:moveTo>
                  <a:cubicBezTo>
                    <a:pt x="203" y="306"/>
                    <a:pt x="203" y="306"/>
                    <a:pt x="203" y="306"/>
                  </a:cubicBezTo>
                  <a:cubicBezTo>
                    <a:pt x="199" y="310"/>
                    <a:pt x="191" y="310"/>
                    <a:pt x="187" y="306"/>
                  </a:cubicBezTo>
                  <a:cubicBezTo>
                    <a:pt x="59" y="180"/>
                    <a:pt x="59" y="180"/>
                    <a:pt x="59" y="180"/>
                  </a:cubicBezTo>
                  <a:cubicBezTo>
                    <a:pt x="25" y="146"/>
                    <a:pt x="25" y="92"/>
                    <a:pt x="59" y="58"/>
                  </a:cubicBezTo>
                  <a:cubicBezTo>
                    <a:pt x="92" y="26"/>
                    <a:pt x="145" y="25"/>
                    <a:pt x="179" y="55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210" y="55"/>
                    <a:pt x="210" y="55"/>
                    <a:pt x="210" y="55"/>
                  </a:cubicBezTo>
                  <a:cubicBezTo>
                    <a:pt x="245" y="25"/>
                    <a:pt x="298" y="26"/>
                    <a:pt x="330" y="58"/>
                  </a:cubicBezTo>
                  <a:cubicBezTo>
                    <a:pt x="364" y="92"/>
                    <a:pt x="364" y="146"/>
                    <a:pt x="330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39" name="Freeform 21"/>
            <p:cNvSpPr/>
            <p:nvPr/>
          </p:nvSpPr>
          <p:spPr bwMode="auto">
            <a:xfrm>
              <a:off x="2982913" y="215900"/>
              <a:ext cx="206375" cy="201612"/>
            </a:xfrm>
            <a:custGeom>
              <a:gdLst>
                <a:gd name="T0" fmla="*/ 49 w 55"/>
                <a:gd name="T1" fmla="*/ 0 h 54"/>
                <a:gd name="T2" fmla="*/ 49 w 55"/>
                <a:gd name="T3" fmla="*/ 0 h 54"/>
                <a:gd name="T4" fmla="*/ 0 w 55"/>
                <a:gd name="T5" fmla="*/ 48 h 54"/>
                <a:gd name="T6" fmla="*/ 0 w 55"/>
                <a:gd name="T7" fmla="*/ 48 h 54"/>
                <a:gd name="T8" fmla="*/ 6 w 55"/>
                <a:gd name="T9" fmla="*/ 54 h 54"/>
                <a:gd name="T10" fmla="*/ 12 w 55"/>
                <a:gd name="T11" fmla="*/ 48 h 54"/>
                <a:gd name="T12" fmla="*/ 12 w 55"/>
                <a:gd name="T13" fmla="*/ 48 h 54"/>
                <a:gd name="T14" fmla="*/ 49 w 55"/>
                <a:gd name="T15" fmla="*/ 11 h 54"/>
                <a:gd name="T16" fmla="*/ 49 w 55"/>
                <a:gd name="T17" fmla="*/ 11 h 54"/>
                <a:gd name="T18" fmla="*/ 55 w 55"/>
                <a:gd name="T19" fmla="*/ 5 h 54"/>
                <a:gd name="T20" fmla="*/ 49 w 55"/>
                <a:gd name="T21" fmla="*/ 0 h 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54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1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3" y="54"/>
                    <a:pt x="6" y="54"/>
                  </a:cubicBezTo>
                  <a:cubicBezTo>
                    <a:pt x="9" y="54"/>
                    <a:pt x="12" y="52"/>
                    <a:pt x="12" y="48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2" y="28"/>
                    <a:pt x="29" y="11"/>
                    <a:pt x="49" y="11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2" y="11"/>
                    <a:pt x="55" y="8"/>
                    <a:pt x="55" y="5"/>
                  </a:cubicBezTo>
                  <a:cubicBezTo>
                    <a:pt x="55" y="2"/>
                    <a:pt x="52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11" name="Oval 10"/>
          <p:cNvSpPr/>
          <p:nvPr/>
        </p:nvSpPr>
        <p:spPr>
          <a:xfrm>
            <a:off x="1685364" y="3209497"/>
            <a:ext cx="827577" cy="827577"/>
          </a:xfrm>
          <a:prstGeom prst="ellipse">
            <a:avLst/>
          </a:prstGeom>
          <a:solidFill>
            <a:srgbClr val="FFA000"/>
          </a:solidFill>
          <a:ln w="28575" cap="flat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60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0" name="Freeform 22"/>
          <p:cNvSpPr>
            <a:spLocks noEditPoints="1"/>
          </p:cNvSpPr>
          <p:nvPr/>
        </p:nvSpPr>
        <p:spPr bwMode="auto">
          <a:xfrm>
            <a:off x="1925311" y="3470618"/>
            <a:ext cx="378189" cy="272557"/>
          </a:xfrm>
          <a:custGeom>
            <a:gdLst>
              <a:gd name="T0" fmla="*/ 298 w 368"/>
              <a:gd name="T1" fmla="*/ 94 h 265"/>
              <a:gd name="T2" fmla="*/ 196 w 368"/>
              <a:gd name="T3" fmla="*/ 0 h 265"/>
              <a:gd name="T4" fmla="*/ 102 w 368"/>
              <a:gd name="T5" fmla="*/ 60 h 265"/>
              <a:gd name="T6" fmla="*/ 86 w 368"/>
              <a:gd name="T7" fmla="*/ 58 h 265"/>
              <a:gd name="T8" fmla="*/ 35 w 368"/>
              <a:gd name="T9" fmla="*/ 109 h 265"/>
              <a:gd name="T10" fmla="*/ 37 w 368"/>
              <a:gd name="T11" fmla="*/ 126 h 265"/>
              <a:gd name="T12" fmla="*/ 0 w 368"/>
              <a:gd name="T13" fmla="*/ 190 h 265"/>
              <a:gd name="T14" fmla="*/ 75 w 368"/>
              <a:gd name="T15" fmla="*/ 265 h 265"/>
              <a:gd name="T16" fmla="*/ 75 w 368"/>
              <a:gd name="T17" fmla="*/ 265 h 265"/>
              <a:gd name="T18" fmla="*/ 282 w 368"/>
              <a:gd name="T19" fmla="*/ 265 h 265"/>
              <a:gd name="T20" fmla="*/ 282 w 368"/>
              <a:gd name="T21" fmla="*/ 265 h 265"/>
              <a:gd name="T22" fmla="*/ 368 w 368"/>
              <a:gd name="T23" fmla="*/ 178 h 265"/>
              <a:gd name="T24" fmla="*/ 298 w 368"/>
              <a:gd name="T25" fmla="*/ 94 h 265"/>
              <a:gd name="T26" fmla="*/ 282 w 368"/>
              <a:gd name="T27" fmla="*/ 242 h 265"/>
              <a:gd name="T28" fmla="*/ 282 w 368"/>
              <a:gd name="T29" fmla="*/ 242 h 265"/>
              <a:gd name="T30" fmla="*/ 75 w 368"/>
              <a:gd name="T31" fmla="*/ 242 h 265"/>
              <a:gd name="T32" fmla="*/ 23 w 368"/>
              <a:gd name="T33" fmla="*/ 190 h 265"/>
              <a:gd name="T34" fmla="*/ 49 w 368"/>
              <a:gd name="T35" fmla="*/ 145 h 265"/>
              <a:gd name="T36" fmla="*/ 59 w 368"/>
              <a:gd name="T37" fmla="*/ 118 h 265"/>
              <a:gd name="T38" fmla="*/ 58 w 368"/>
              <a:gd name="T39" fmla="*/ 109 h 265"/>
              <a:gd name="T40" fmla="*/ 86 w 368"/>
              <a:gd name="T41" fmla="*/ 81 h 265"/>
              <a:gd name="T42" fmla="*/ 102 w 368"/>
              <a:gd name="T43" fmla="*/ 83 h 265"/>
              <a:gd name="T44" fmla="*/ 123 w 368"/>
              <a:gd name="T45" fmla="*/ 70 h 265"/>
              <a:gd name="T46" fmla="*/ 196 w 368"/>
              <a:gd name="T47" fmla="*/ 23 h 265"/>
              <a:gd name="T48" fmla="*/ 275 w 368"/>
              <a:gd name="T49" fmla="*/ 96 h 265"/>
              <a:gd name="T50" fmla="*/ 294 w 368"/>
              <a:gd name="T51" fmla="*/ 116 h 265"/>
              <a:gd name="T52" fmla="*/ 345 w 368"/>
              <a:gd name="T53" fmla="*/ 178 h 265"/>
              <a:gd name="T54" fmla="*/ 282 w 368"/>
              <a:gd name="T55" fmla="*/ 242 h 2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68" h="265">
                <a:moveTo>
                  <a:pt x="298" y="94"/>
                </a:moveTo>
                <a:cubicBezTo>
                  <a:pt x="293" y="41"/>
                  <a:pt x="250" y="0"/>
                  <a:pt x="196" y="0"/>
                </a:cubicBezTo>
                <a:cubicBezTo>
                  <a:pt x="154" y="0"/>
                  <a:pt x="118" y="25"/>
                  <a:pt x="102" y="60"/>
                </a:cubicBezTo>
                <a:cubicBezTo>
                  <a:pt x="97" y="59"/>
                  <a:pt x="92" y="58"/>
                  <a:pt x="86" y="58"/>
                </a:cubicBezTo>
                <a:cubicBezTo>
                  <a:pt x="58" y="58"/>
                  <a:pt x="35" y="81"/>
                  <a:pt x="35" y="109"/>
                </a:cubicBezTo>
                <a:cubicBezTo>
                  <a:pt x="35" y="115"/>
                  <a:pt x="36" y="120"/>
                  <a:pt x="37" y="126"/>
                </a:cubicBezTo>
                <a:cubicBezTo>
                  <a:pt x="15" y="139"/>
                  <a:pt x="0" y="162"/>
                  <a:pt x="0" y="190"/>
                </a:cubicBezTo>
                <a:cubicBezTo>
                  <a:pt x="0" y="231"/>
                  <a:pt x="34" y="265"/>
                  <a:pt x="75" y="265"/>
                </a:cubicBezTo>
                <a:cubicBezTo>
                  <a:pt x="75" y="265"/>
                  <a:pt x="75" y="265"/>
                  <a:pt x="75" y="265"/>
                </a:cubicBezTo>
                <a:cubicBezTo>
                  <a:pt x="282" y="265"/>
                  <a:pt x="282" y="265"/>
                  <a:pt x="282" y="265"/>
                </a:cubicBezTo>
                <a:cubicBezTo>
                  <a:pt x="282" y="265"/>
                  <a:pt x="282" y="265"/>
                  <a:pt x="282" y="265"/>
                </a:cubicBezTo>
                <a:cubicBezTo>
                  <a:pt x="330" y="265"/>
                  <a:pt x="368" y="226"/>
                  <a:pt x="368" y="178"/>
                </a:cubicBezTo>
                <a:cubicBezTo>
                  <a:pt x="368" y="136"/>
                  <a:pt x="338" y="101"/>
                  <a:pt x="298" y="94"/>
                </a:cubicBezTo>
                <a:close/>
                <a:moveTo>
                  <a:pt x="282" y="242"/>
                </a:moveTo>
                <a:cubicBezTo>
                  <a:pt x="282" y="242"/>
                  <a:pt x="282" y="242"/>
                  <a:pt x="282" y="242"/>
                </a:cubicBezTo>
                <a:cubicBezTo>
                  <a:pt x="75" y="242"/>
                  <a:pt x="75" y="242"/>
                  <a:pt x="75" y="242"/>
                </a:cubicBezTo>
                <a:cubicBezTo>
                  <a:pt x="46" y="242"/>
                  <a:pt x="23" y="219"/>
                  <a:pt x="23" y="190"/>
                </a:cubicBezTo>
                <a:cubicBezTo>
                  <a:pt x="23" y="172"/>
                  <a:pt x="33" y="155"/>
                  <a:pt x="49" y="145"/>
                </a:cubicBezTo>
                <a:cubicBezTo>
                  <a:pt x="65" y="136"/>
                  <a:pt x="66" y="135"/>
                  <a:pt x="59" y="118"/>
                </a:cubicBezTo>
                <a:cubicBezTo>
                  <a:pt x="58" y="115"/>
                  <a:pt x="58" y="112"/>
                  <a:pt x="58" y="109"/>
                </a:cubicBezTo>
                <a:cubicBezTo>
                  <a:pt x="58" y="94"/>
                  <a:pt x="70" y="81"/>
                  <a:pt x="86" y="81"/>
                </a:cubicBezTo>
                <a:cubicBezTo>
                  <a:pt x="86" y="81"/>
                  <a:pt x="94" y="80"/>
                  <a:pt x="102" y="83"/>
                </a:cubicBezTo>
                <a:cubicBezTo>
                  <a:pt x="115" y="89"/>
                  <a:pt x="117" y="83"/>
                  <a:pt x="123" y="70"/>
                </a:cubicBezTo>
                <a:cubicBezTo>
                  <a:pt x="136" y="41"/>
                  <a:pt x="165" y="23"/>
                  <a:pt x="196" y="23"/>
                </a:cubicBezTo>
                <a:cubicBezTo>
                  <a:pt x="237" y="23"/>
                  <a:pt x="271" y="54"/>
                  <a:pt x="275" y="96"/>
                </a:cubicBezTo>
                <a:cubicBezTo>
                  <a:pt x="277" y="112"/>
                  <a:pt x="277" y="112"/>
                  <a:pt x="294" y="116"/>
                </a:cubicBezTo>
                <a:cubicBezTo>
                  <a:pt x="324" y="122"/>
                  <a:pt x="345" y="148"/>
                  <a:pt x="345" y="178"/>
                </a:cubicBezTo>
                <a:cubicBezTo>
                  <a:pt x="345" y="213"/>
                  <a:pt x="317" y="242"/>
                  <a:pt x="282" y="2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3" name="稻壳儿小白白(http://dwz.cn/Wu2UP)"/>
          <p:cNvSpPr txBox="1">
            <a:spLocks noChangeArrowheads="1"/>
          </p:cNvSpPr>
          <p:nvPr/>
        </p:nvSpPr>
        <p:spPr bwMode="auto">
          <a:xfrm>
            <a:off x="2915671" y="2027858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sz="1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稻壳儿小白白(http://dwz.cn/Wu2UP)"/>
          <p:cNvSpPr txBox="1">
            <a:spLocks noChangeArrowheads="1"/>
          </p:cNvSpPr>
          <p:nvPr/>
        </p:nvSpPr>
        <p:spPr bwMode="auto">
          <a:xfrm>
            <a:off x="2912472" y="3309157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sz="1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稻壳儿小白白(http://dwz.cn/Wu2UP)"/>
          <p:cNvSpPr txBox="1">
            <a:spLocks noChangeArrowheads="1"/>
          </p:cNvSpPr>
          <p:nvPr/>
        </p:nvSpPr>
        <p:spPr bwMode="auto">
          <a:xfrm>
            <a:off x="2927304" y="4629770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sz="1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稻壳儿小白白(http://dwz.cn/Wu2UP)"/>
          <p:cNvSpPr txBox="1">
            <a:spLocks noChangeArrowheads="1"/>
          </p:cNvSpPr>
          <p:nvPr/>
        </p:nvSpPr>
        <p:spPr bwMode="auto">
          <a:xfrm>
            <a:off x="7696342" y="2027858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sz="1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稻壳儿小白白(http://dwz.cn/Wu2UP)"/>
          <p:cNvSpPr txBox="1">
            <a:spLocks noChangeArrowheads="1"/>
          </p:cNvSpPr>
          <p:nvPr/>
        </p:nvSpPr>
        <p:spPr bwMode="auto">
          <a:xfrm>
            <a:off x="7693143" y="3309157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sz="1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稻壳儿小白白(http://dwz.cn/Wu2UP)"/>
          <p:cNvSpPr txBox="1">
            <a:spLocks noChangeArrowheads="1"/>
          </p:cNvSpPr>
          <p:nvPr/>
        </p:nvSpPr>
        <p:spPr bwMode="auto">
          <a:xfrm>
            <a:off x="7707975" y="4629770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16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sym typeface="Arial" panose="020b0604020202020204" pitchFamily="34" charset="0"/>
              </a:rPr>
              <a:t>单击添加标题</a:t>
            </a:r>
            <a:endParaRPr lang="en-US" altLang="zh-CN" sz="160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-478083" y="0"/>
            <a:ext cx="4995206" cy="1646173"/>
            <a:chOff x="-478083" y="0"/>
            <a:chExt cx="4995206" cy="1646173"/>
          </a:xfrm>
        </p:grpSpPr>
        <p:grpSp>
          <p:nvGrpSpPr>
            <p:cNvPr id="45" name="组合 44"/>
            <p:cNvGrpSpPr/>
            <p:nvPr/>
          </p:nvGrpSpPr>
          <p:grpSpPr>
            <a:xfrm>
              <a:off x="-478083" y="0"/>
              <a:ext cx="2556446" cy="1646173"/>
              <a:chOff x="-478083" y="0"/>
              <a:chExt cx="2556446" cy="1646173"/>
            </a:xfrm>
          </p:grpSpPr>
          <p:sp>
            <p:nvSpPr>
              <p:cNvPr id="48" name="任意多边形 47"/>
              <p:cNvSpPr/>
              <p:nvPr/>
            </p:nvSpPr>
            <p:spPr bwMode="auto">
              <a:xfrm rot="16200000" flipH="1">
                <a:off x="-106835" y="-165298"/>
                <a:ext cx="1134050" cy="1464647"/>
              </a:xfrm>
              <a:custGeom>
                <a:gdLst>
                  <a:gd name="connsiteX0" fmla="*/ 3876309 w 3876309"/>
                  <a:gd name="connsiteY0" fmla="*/ 2503162 h 5006323"/>
                  <a:gd name="connsiteX1" fmla="*/ 1407135 w 3876309"/>
                  <a:gd name="connsiteY1" fmla="*/ 5006323 h 5006323"/>
                  <a:gd name="connsiteX2" fmla="*/ 0 w 3876309"/>
                  <a:gd name="connsiteY2" fmla="*/ 3579819 h 5006323"/>
                  <a:gd name="connsiteX3" fmla="*/ 0 w 3876309"/>
                  <a:gd name="connsiteY3" fmla="*/ 1426505 h 5006323"/>
                  <a:gd name="connsiteX4" fmla="*/ 1407135 w 3876309"/>
                  <a:gd name="connsiteY4" fmla="*/ 0 h 5006323"/>
                  <a:gd name="connsiteX5" fmla="*/ 3876309 w 3876309"/>
                  <a:gd name="connsiteY5" fmla="*/ 2503162 h 500632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6309" h="5006323">
                    <a:moveTo>
                      <a:pt x="3876309" y="2503162"/>
                    </a:moveTo>
                    <a:lnTo>
                      <a:pt x="1407135" y="5006323"/>
                    </a:lnTo>
                    <a:lnTo>
                      <a:pt x="0" y="3579819"/>
                    </a:lnTo>
                    <a:lnTo>
                      <a:pt x="0" y="1426505"/>
                    </a:lnTo>
                    <a:lnTo>
                      <a:pt x="1407135" y="0"/>
                    </a:lnTo>
                    <a:lnTo>
                      <a:pt x="3876309" y="2503162"/>
                    </a:lnTo>
                    <a:close/>
                  </a:path>
                </a:pathLst>
              </a:custGeom>
              <a:solidFill>
                <a:srgbClr val="F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59" name="任意多边形 58"/>
              <p:cNvSpPr/>
              <p:nvPr/>
            </p:nvSpPr>
            <p:spPr bwMode="auto">
              <a:xfrm rot="16200000" flipH="1">
                <a:off x="7843" y="-49419"/>
                <a:ext cx="910045" cy="1008884"/>
              </a:xfrm>
              <a:custGeom>
                <a:gdLst>
                  <a:gd name="connsiteX0" fmla="*/ 3110632 w 3110632"/>
                  <a:gd name="connsiteY0" fmla="*/ 1722409 h 3448475"/>
                  <a:gd name="connsiteX1" fmla="*/ 1407136 w 3110632"/>
                  <a:gd name="connsiteY1" fmla="*/ 3448475 h 3448475"/>
                  <a:gd name="connsiteX2" fmla="*/ 0 w 3110632"/>
                  <a:gd name="connsiteY2" fmla="*/ 2018070 h 3448475"/>
                  <a:gd name="connsiteX3" fmla="*/ 0 w 3110632"/>
                  <a:gd name="connsiteY3" fmla="*/ 1427375 h 3448475"/>
                  <a:gd name="connsiteX4" fmla="*/ 1407136 w 3110632"/>
                  <a:gd name="connsiteY4" fmla="*/ 0 h 3448475"/>
                  <a:gd name="connsiteX5" fmla="*/ 3110632 w 3110632"/>
                  <a:gd name="connsiteY5" fmla="*/ 1722409 h 34484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0632" h="3448475">
                    <a:moveTo>
                      <a:pt x="3110632" y="1722409"/>
                    </a:moveTo>
                    <a:lnTo>
                      <a:pt x="1407136" y="3448475"/>
                    </a:lnTo>
                    <a:lnTo>
                      <a:pt x="0" y="2018070"/>
                    </a:lnTo>
                    <a:lnTo>
                      <a:pt x="0" y="1427375"/>
                    </a:lnTo>
                    <a:lnTo>
                      <a:pt x="1407136" y="0"/>
                    </a:lnTo>
                    <a:lnTo>
                      <a:pt x="3110632" y="1722409"/>
                    </a:lnTo>
                    <a:close/>
                  </a:path>
                </a:pathLst>
              </a:custGeom>
              <a:solidFill>
                <a:srgbClr val="FCC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60" name="Freeform 24"/>
              <p:cNvSpPr/>
              <p:nvPr/>
            </p:nvSpPr>
            <p:spPr bwMode="auto">
              <a:xfrm rot="16200000" flipH="1">
                <a:off x="1463247" y="195415"/>
                <a:ext cx="610780" cy="619452"/>
              </a:xfrm>
              <a:custGeom>
                <a:gdLst>
                  <a:gd name="T0" fmla="*/ 758 w 1516"/>
                  <a:gd name="T1" fmla="*/ 1158 h 1158"/>
                  <a:gd name="T2" fmla="*/ 0 w 1516"/>
                  <a:gd name="T3" fmla="*/ 579 h 1158"/>
                  <a:gd name="T4" fmla="*/ 758 w 1516"/>
                  <a:gd name="T5" fmla="*/ 0 h 1158"/>
                  <a:gd name="T6" fmla="*/ 1516 w 1516"/>
                  <a:gd name="T7" fmla="*/ 579 h 1158"/>
                  <a:gd name="T8" fmla="*/ 758 w 1516"/>
                  <a:gd name="T9" fmla="*/ 1158 h 11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6" h="1158">
                    <a:moveTo>
                      <a:pt x="758" y="1158"/>
                    </a:moveTo>
                    <a:lnTo>
                      <a:pt x="0" y="579"/>
                    </a:lnTo>
                    <a:lnTo>
                      <a:pt x="758" y="0"/>
                    </a:lnTo>
                    <a:lnTo>
                      <a:pt x="1516" y="579"/>
                    </a:lnTo>
                    <a:lnTo>
                      <a:pt x="758" y="1158"/>
                    </a:lnTo>
                    <a:close/>
                  </a:path>
                </a:pathLst>
              </a:custGeom>
              <a:solidFill>
                <a:srgbClr val="F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30"/>
              <p:cNvSpPr/>
              <p:nvPr/>
            </p:nvSpPr>
            <p:spPr bwMode="auto">
              <a:xfrm rot="16200000" flipH="1">
                <a:off x="-473607" y="103015"/>
                <a:ext cx="608362" cy="617313"/>
              </a:xfrm>
              <a:custGeom>
                <a:gdLst>
                  <a:gd name="T0" fmla="*/ 755 w 1510"/>
                  <a:gd name="T1" fmla="*/ 1154 h 1154"/>
                  <a:gd name="T2" fmla="*/ 0 w 1510"/>
                  <a:gd name="T3" fmla="*/ 577 h 1154"/>
                  <a:gd name="T4" fmla="*/ 755 w 1510"/>
                  <a:gd name="T5" fmla="*/ 0 h 1154"/>
                  <a:gd name="T6" fmla="*/ 1510 w 1510"/>
                  <a:gd name="T7" fmla="*/ 577 h 1154"/>
                  <a:gd name="T8" fmla="*/ 755 w 1510"/>
                  <a:gd name="T9" fmla="*/ 1154 h 11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0" h="1154">
                    <a:moveTo>
                      <a:pt x="755" y="1154"/>
                    </a:moveTo>
                    <a:lnTo>
                      <a:pt x="0" y="577"/>
                    </a:lnTo>
                    <a:lnTo>
                      <a:pt x="755" y="0"/>
                    </a:lnTo>
                    <a:lnTo>
                      <a:pt x="1510" y="577"/>
                    </a:lnTo>
                    <a:lnTo>
                      <a:pt x="755" y="1154"/>
                    </a:lnTo>
                    <a:close/>
                  </a:path>
                </a:pathLst>
              </a:custGeom>
              <a:noFill/>
              <a:ln w="3492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62" name="组合 61"/>
              <p:cNvGrpSpPr/>
              <p:nvPr/>
            </p:nvGrpSpPr>
            <p:grpSpPr>
              <a:xfrm>
                <a:off x="-88187" y="663103"/>
                <a:ext cx="1509576" cy="983070"/>
                <a:chOff x="307200" y="586524"/>
                <a:chExt cx="1072765" cy="698609"/>
              </a:xfrm>
            </p:grpSpPr>
            <p:sp>
              <p:nvSpPr>
                <p:cNvPr id="63" name="Freeform 25"/>
                <p:cNvSpPr/>
                <p:nvPr/>
              </p:nvSpPr>
              <p:spPr bwMode="auto">
                <a:xfrm rot="16200000" flipH="1">
                  <a:off x="1053310" y="584195"/>
                  <a:ext cx="324325" cy="328984"/>
                </a:xfrm>
                <a:custGeom>
                  <a:gdLst>
                    <a:gd name="T0" fmla="*/ 403 w 805"/>
                    <a:gd name="T1" fmla="*/ 615 h 615"/>
                    <a:gd name="T2" fmla="*/ 0 w 805"/>
                    <a:gd name="T3" fmla="*/ 307 h 615"/>
                    <a:gd name="T4" fmla="*/ 403 w 805"/>
                    <a:gd name="T5" fmla="*/ 0 h 615"/>
                    <a:gd name="T6" fmla="*/ 805 w 805"/>
                    <a:gd name="T7" fmla="*/ 307 h 615"/>
                    <a:gd name="T8" fmla="*/ 403 w 805"/>
                    <a:gd name="T9" fmla="*/ 615 h 6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5" h="615">
                      <a:moveTo>
                        <a:pt x="403" y="615"/>
                      </a:moveTo>
                      <a:lnTo>
                        <a:pt x="0" y="307"/>
                      </a:lnTo>
                      <a:lnTo>
                        <a:pt x="403" y="0"/>
                      </a:lnTo>
                      <a:lnTo>
                        <a:pt x="805" y="307"/>
                      </a:lnTo>
                      <a:lnTo>
                        <a:pt x="403" y="615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4" name="Freeform 26"/>
                <p:cNvSpPr/>
                <p:nvPr/>
              </p:nvSpPr>
              <p:spPr bwMode="auto">
                <a:xfrm rot="16200000" flipH="1">
                  <a:off x="1051997" y="950526"/>
                  <a:ext cx="153098" cy="155130"/>
                </a:xfrm>
                <a:custGeom>
                  <a:gdLst>
                    <a:gd name="T0" fmla="*/ 190 w 380"/>
                    <a:gd name="T1" fmla="*/ 290 h 290"/>
                    <a:gd name="T2" fmla="*/ 0 w 380"/>
                    <a:gd name="T3" fmla="*/ 145 h 290"/>
                    <a:gd name="T4" fmla="*/ 190 w 380"/>
                    <a:gd name="T5" fmla="*/ 0 h 290"/>
                    <a:gd name="T6" fmla="*/ 380 w 380"/>
                    <a:gd name="T7" fmla="*/ 145 h 290"/>
                    <a:gd name="T8" fmla="*/ 190 w 380"/>
                    <a:gd name="T9" fmla="*/ 290 h 29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0" h="290">
                      <a:moveTo>
                        <a:pt x="190" y="290"/>
                      </a:moveTo>
                      <a:lnTo>
                        <a:pt x="0" y="145"/>
                      </a:lnTo>
                      <a:lnTo>
                        <a:pt x="190" y="0"/>
                      </a:lnTo>
                      <a:lnTo>
                        <a:pt x="380" y="145"/>
                      </a:lnTo>
                      <a:lnTo>
                        <a:pt x="190" y="290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" name="Freeform 27"/>
                <p:cNvSpPr/>
                <p:nvPr/>
              </p:nvSpPr>
              <p:spPr bwMode="auto">
                <a:xfrm rot="16200000" flipH="1">
                  <a:off x="941024" y="918134"/>
                  <a:ext cx="109183" cy="110731"/>
                </a:xfrm>
                <a:custGeom>
                  <a:gdLst>
                    <a:gd name="T0" fmla="*/ 134 w 271"/>
                    <a:gd name="T1" fmla="*/ 207 h 207"/>
                    <a:gd name="T2" fmla="*/ 0 w 271"/>
                    <a:gd name="T3" fmla="*/ 104 h 207"/>
                    <a:gd name="T4" fmla="*/ 134 w 271"/>
                    <a:gd name="T5" fmla="*/ 0 h 207"/>
                    <a:gd name="T6" fmla="*/ 271 w 271"/>
                    <a:gd name="T7" fmla="*/ 104 h 207"/>
                    <a:gd name="T8" fmla="*/ 134 w 271"/>
                    <a:gd name="T9" fmla="*/ 207 h 20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1" h="206">
                      <a:moveTo>
                        <a:pt x="134" y="207"/>
                      </a:moveTo>
                      <a:lnTo>
                        <a:pt x="0" y="104"/>
                      </a:lnTo>
                      <a:lnTo>
                        <a:pt x="134" y="0"/>
                      </a:lnTo>
                      <a:lnTo>
                        <a:pt x="271" y="104"/>
                      </a:lnTo>
                      <a:lnTo>
                        <a:pt x="134" y="207"/>
                      </a:lnTo>
                      <a:close/>
                    </a:path>
                  </a:pathLst>
                </a:custGeom>
                <a:solidFill>
                  <a:srgbClr val="FF8E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" name="Freeform 28"/>
                <p:cNvSpPr/>
                <p:nvPr/>
              </p:nvSpPr>
              <p:spPr bwMode="auto">
                <a:xfrm rot="16200000" flipH="1">
                  <a:off x="921989" y="1077184"/>
                  <a:ext cx="66477" cy="67402"/>
                </a:xfrm>
                <a:custGeom>
                  <a:gdLst>
                    <a:gd name="T0" fmla="*/ 81 w 165"/>
                    <a:gd name="T1" fmla="*/ 126 h 126"/>
                    <a:gd name="T2" fmla="*/ 0 w 165"/>
                    <a:gd name="T3" fmla="*/ 62 h 126"/>
                    <a:gd name="T4" fmla="*/ 81 w 165"/>
                    <a:gd name="T5" fmla="*/ 0 h 126"/>
                    <a:gd name="T6" fmla="*/ 165 w 165"/>
                    <a:gd name="T7" fmla="*/ 62 h 126"/>
                    <a:gd name="T8" fmla="*/ 81 w 165"/>
                    <a:gd name="T9" fmla="*/ 126 h 12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5" h="125">
                      <a:moveTo>
                        <a:pt x="81" y="126"/>
                      </a:moveTo>
                      <a:lnTo>
                        <a:pt x="0" y="62"/>
                      </a:lnTo>
                      <a:lnTo>
                        <a:pt x="81" y="0"/>
                      </a:lnTo>
                      <a:lnTo>
                        <a:pt x="165" y="62"/>
                      </a:lnTo>
                      <a:lnTo>
                        <a:pt x="81" y="126"/>
                      </a:lnTo>
                      <a:close/>
                    </a:path>
                  </a:pathLst>
                </a:custGeom>
                <a:solidFill>
                  <a:srgbClr val="FEB0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" name="Freeform 29"/>
                <p:cNvSpPr/>
                <p:nvPr/>
              </p:nvSpPr>
              <p:spPr bwMode="auto">
                <a:xfrm rot="16200000" flipH="1">
                  <a:off x="899124" y="1032458"/>
                  <a:ext cx="33037" cy="33166"/>
                </a:xfrm>
                <a:custGeom>
                  <a:gdLst>
                    <a:gd name="T0" fmla="*/ 40 w 82"/>
                    <a:gd name="T1" fmla="*/ 62 h 62"/>
                    <a:gd name="T2" fmla="*/ 0 w 82"/>
                    <a:gd name="T3" fmla="*/ 30 h 62"/>
                    <a:gd name="T4" fmla="*/ 40 w 82"/>
                    <a:gd name="T5" fmla="*/ 0 h 62"/>
                    <a:gd name="T6" fmla="*/ 82 w 82"/>
                    <a:gd name="T7" fmla="*/ 30 h 62"/>
                    <a:gd name="T8" fmla="*/ 40 w 82"/>
                    <a:gd name="T9" fmla="*/ 62 h 6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62">
                      <a:moveTo>
                        <a:pt x="40" y="62"/>
                      </a:moveTo>
                      <a:lnTo>
                        <a:pt x="0" y="30"/>
                      </a:lnTo>
                      <a:lnTo>
                        <a:pt x="40" y="0"/>
                      </a:lnTo>
                      <a:lnTo>
                        <a:pt x="82" y="30"/>
                      </a:lnTo>
                      <a:lnTo>
                        <a:pt x="40" y="62"/>
                      </a:lnTo>
                      <a:close/>
                    </a:path>
                  </a:pathLst>
                </a:custGeom>
                <a:solidFill>
                  <a:srgbClr val="FF6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" name="Freeform 31"/>
                <p:cNvSpPr/>
                <p:nvPr/>
              </p:nvSpPr>
              <p:spPr bwMode="auto">
                <a:xfrm rot="16200000" flipH="1">
                  <a:off x="309437" y="978715"/>
                  <a:ext cx="304181" cy="308656"/>
                </a:xfrm>
                <a:custGeom>
                  <a:gdLst>
                    <a:gd name="T0" fmla="*/ 377 w 755"/>
                    <a:gd name="T1" fmla="*/ 577 h 577"/>
                    <a:gd name="T2" fmla="*/ 0 w 755"/>
                    <a:gd name="T3" fmla="*/ 288 h 577"/>
                    <a:gd name="T4" fmla="*/ 377 w 755"/>
                    <a:gd name="T5" fmla="*/ 0 h 577"/>
                    <a:gd name="T6" fmla="*/ 755 w 755"/>
                    <a:gd name="T7" fmla="*/ 288 h 577"/>
                    <a:gd name="T8" fmla="*/ 377 w 755"/>
                    <a:gd name="T9" fmla="*/ 577 h 57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5" h="577">
                      <a:moveTo>
                        <a:pt x="377" y="577"/>
                      </a:moveTo>
                      <a:lnTo>
                        <a:pt x="0" y="288"/>
                      </a:lnTo>
                      <a:lnTo>
                        <a:pt x="377" y="0"/>
                      </a:lnTo>
                      <a:lnTo>
                        <a:pt x="755" y="288"/>
                      </a:lnTo>
                      <a:lnTo>
                        <a:pt x="377" y="577"/>
                      </a:lnTo>
                      <a:close/>
                    </a:path>
                  </a:pathLst>
                </a:custGeom>
                <a:noFill/>
                <a:ln w="17463" cap="flat">
                  <a:solidFill>
                    <a:srgbClr val="FCC02E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47" name="文本框 46"/>
            <p:cNvSpPr txBox="1"/>
            <p:nvPr/>
          </p:nvSpPr>
          <p:spPr>
            <a:xfrm>
              <a:off x="797694" y="435543"/>
              <a:ext cx="37194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</a:t>
              </a:r>
              <a:r>
                <a:rPr lang="zh-CN" altLang="en-US" sz="3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2000" p14:dur="1200">
        <p14:prism/>
      </p:transition>
    </mc:Choice>
    <mc:Fallback>
      <p:transition spd="slow" advClick="0" advTm="2000">
        <p:fade/>
      </p:transition>
    </mc:Fallback>
  </mc:AlternateContent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146" name="Picture 2" descr="C:\Users\Administrator\AppData\Roaming\360se6\Application\User Data\temp\330512-150920103343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" t="11532" r="528" b="9635"/>
          <a:stretch>
            <a:fillRect/>
          </a:stretch>
        </p:blipFill>
        <p:spPr bwMode="auto">
          <a:xfrm>
            <a:off x="1488885" y="1104934"/>
            <a:ext cx="3101972" cy="1718899"/>
          </a:xfrm>
          <a:prstGeom prst="rect">
            <a:avLst/>
          </a:prstGeom>
          <a:solidFill>
            <a:srgbClr val="BC362D"/>
          </a:solidFill>
        </p:spPr>
      </p:pic>
      <p:sp>
        <p:nvSpPr>
          <p:cNvPr id="3" name="矩形 2"/>
          <p:cNvSpPr/>
          <p:nvPr/>
        </p:nvSpPr>
        <p:spPr>
          <a:xfrm>
            <a:off x="1487489" y="1104935"/>
            <a:ext cx="3104833" cy="1718899"/>
          </a:xfrm>
          <a:prstGeom prst="rect">
            <a:avLst/>
          </a:prstGeom>
          <a:solidFill>
            <a:srgbClr val="FF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>
              <a:solidFill>
                <a:schemeClr val="bg1"/>
              </a:solidFill>
            </a:endParaRPr>
          </a:p>
        </p:txBody>
      </p:sp>
      <p:pic>
        <p:nvPicPr>
          <p:cNvPr id="6150" name="Picture 6" descr="C:\Users\Administrator\AppData\Roaming\360se6\Application\User Data\temp\330691-151004093001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17" b="8317"/>
          <a:stretch>
            <a:fillRect/>
          </a:stretch>
        </p:blipFill>
        <p:spPr bwMode="auto">
          <a:xfrm>
            <a:off x="1494138" y="2820799"/>
            <a:ext cx="3096719" cy="172193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pic>
        <p:nvPicPr>
          <p:cNvPr id="6162" name="Picture 18" descr="C:\Users\Administrator\AppData\Roaming\360se6\Application\User Data\temp\330651-150P6152J99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5"/>
          <a:stretch>
            <a:fillRect/>
          </a:stretch>
        </p:blipFill>
        <p:spPr bwMode="auto">
          <a:xfrm>
            <a:off x="1508421" y="4542732"/>
            <a:ext cx="3082436" cy="1718899"/>
          </a:xfrm>
          <a:prstGeom prst="rect">
            <a:avLst/>
          </a:prstGeom>
          <a:solidFill>
            <a:srgbClr val="BC362D"/>
          </a:solidFill>
        </p:spPr>
      </p:pic>
      <p:sp>
        <p:nvSpPr>
          <p:cNvPr id="27" name="矩形 26"/>
          <p:cNvSpPr/>
          <p:nvPr/>
        </p:nvSpPr>
        <p:spPr>
          <a:xfrm>
            <a:off x="1487489" y="4542732"/>
            <a:ext cx="3104833" cy="1718899"/>
          </a:xfrm>
          <a:prstGeom prst="rect">
            <a:avLst/>
          </a:prstGeom>
          <a:solidFill>
            <a:srgbClr val="FF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>
              <a:solidFill>
                <a:schemeClr val="bg1"/>
              </a:solidFill>
            </a:endParaRPr>
          </a:p>
        </p:txBody>
      </p:sp>
      <p:pic>
        <p:nvPicPr>
          <p:cNvPr id="6148" name="Picture 4" descr="C:\Users\Administrator\AppData\Roaming\360se6\Application\User Data\temp\330404-1509240K0496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9"/>
          <a:stretch>
            <a:fillRect/>
          </a:stretch>
        </p:blipFill>
        <p:spPr bwMode="auto">
          <a:xfrm>
            <a:off x="4592321" y="1104932"/>
            <a:ext cx="3103368" cy="171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Administrator\AppData\Roaming\360se6\Application\User Data\temp\330508-1509201001486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8" b="7480"/>
          <a:stretch>
            <a:fillRect/>
          </a:stretch>
        </p:blipFill>
        <p:spPr bwMode="auto">
          <a:xfrm>
            <a:off x="4592321" y="4542733"/>
            <a:ext cx="3103368" cy="171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C:\Users\Administrator\AppData\Roaming\360se6\Application\User Data\temp\330651-150P61534298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" b="23171"/>
          <a:stretch>
            <a:fillRect/>
          </a:stretch>
        </p:blipFill>
        <p:spPr bwMode="auto">
          <a:xfrm>
            <a:off x="7653882" y="1104935"/>
            <a:ext cx="3104833" cy="1718899"/>
          </a:xfrm>
          <a:prstGeom prst="rect">
            <a:avLst/>
          </a:prstGeom>
          <a:solidFill>
            <a:srgbClr val="BC362D"/>
          </a:solidFill>
        </p:spPr>
      </p:pic>
      <p:sp>
        <p:nvSpPr>
          <p:cNvPr id="51" name="矩形 50"/>
          <p:cNvSpPr/>
          <p:nvPr/>
        </p:nvSpPr>
        <p:spPr>
          <a:xfrm>
            <a:off x="7653882" y="1104935"/>
            <a:ext cx="3104833" cy="1718899"/>
          </a:xfrm>
          <a:prstGeom prst="rect">
            <a:avLst/>
          </a:prstGeom>
          <a:solidFill>
            <a:srgbClr val="FF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>
              <a:solidFill>
                <a:schemeClr val="bg1"/>
              </a:solidFill>
            </a:endParaRPr>
          </a:p>
        </p:txBody>
      </p:sp>
      <p:pic>
        <p:nvPicPr>
          <p:cNvPr id="6154" name="Picture 10" descr="C:\Users\Administrator\AppData\Roaming\360se6\Application\User Data\temp\330727-150R20222366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" t="6057" r="1921" b="12076"/>
          <a:stretch>
            <a:fillRect/>
          </a:stretch>
        </p:blipFill>
        <p:spPr bwMode="auto">
          <a:xfrm>
            <a:off x="7653882" y="2823833"/>
            <a:ext cx="3104833" cy="171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C:\Users\Administrator\AppData\Roaming\360se6\Application\User Data\temp\330729-150P211042145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99"/>
          <a:stretch>
            <a:fillRect/>
          </a:stretch>
        </p:blipFill>
        <p:spPr bwMode="auto">
          <a:xfrm>
            <a:off x="7653885" y="4542732"/>
            <a:ext cx="3104830" cy="1718898"/>
          </a:xfrm>
          <a:prstGeom prst="rect">
            <a:avLst/>
          </a:prstGeom>
          <a:solidFill>
            <a:srgbClr val="BC362D"/>
          </a:solidFill>
        </p:spPr>
      </p:pic>
      <p:sp>
        <p:nvSpPr>
          <p:cNvPr id="63" name="矩形 62"/>
          <p:cNvSpPr/>
          <p:nvPr/>
        </p:nvSpPr>
        <p:spPr>
          <a:xfrm>
            <a:off x="7653882" y="4542732"/>
            <a:ext cx="3104833" cy="1718899"/>
          </a:xfrm>
          <a:prstGeom prst="rect">
            <a:avLst/>
          </a:prstGeom>
          <a:solidFill>
            <a:srgbClr val="FF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30761" y="1943700"/>
            <a:ext cx="732893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先进</a:t>
            </a:r>
            <a:endParaRPr lang="zh-CN" altLang="en-US" sz="213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2126323" y="2209921"/>
            <a:ext cx="2188420" cy="447160"/>
            <a:chOff x="1590094" y="1693207"/>
            <a:chExt cx="1641315" cy="335370"/>
          </a:xfrm>
        </p:grpSpPr>
        <p:sp>
          <p:nvSpPr>
            <p:cNvPr id="13" name="TextBox 12"/>
            <p:cNvSpPr txBox="1"/>
            <p:nvPr/>
          </p:nvSpPr>
          <p:spPr>
            <a:xfrm>
              <a:off x="1590094" y="1693207"/>
              <a:ext cx="1641315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INTEGRATION NEW MEDIA</a:t>
              </a:r>
              <a:endPara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590094" y="1820828"/>
              <a:ext cx="715580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新媒体整合</a:t>
              </a:r>
              <a:endPara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6" name="直接连接符 15"/>
          <p:cNvCxnSpPr/>
          <p:nvPr/>
        </p:nvCxnSpPr>
        <p:spPr>
          <a:xfrm>
            <a:off x="1641161" y="2465161"/>
            <a:ext cx="510425" cy="0"/>
          </a:xfrm>
          <a:prstGeom prst="line">
            <a:avLst/>
          </a:prstGeom>
          <a:noFill/>
          <a:ln w="12700">
            <a:solidFill>
              <a:schemeClr val="bg1"/>
            </a:solidFill>
          </a:ln>
        </p:spPr>
      </p:cxnSp>
      <p:sp>
        <p:nvSpPr>
          <p:cNvPr id="28" name="TextBox 27"/>
          <p:cNvSpPr txBox="1"/>
          <p:nvPr/>
        </p:nvSpPr>
        <p:spPr>
          <a:xfrm>
            <a:off x="1530761" y="5381497"/>
            <a:ext cx="732893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便捷</a:t>
            </a:r>
            <a:endParaRPr lang="zh-CN" altLang="en-US" sz="213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126323" y="5647722"/>
            <a:ext cx="2188420" cy="447160"/>
            <a:chOff x="1590094" y="4271555"/>
            <a:chExt cx="1641315" cy="335370"/>
          </a:xfrm>
        </p:grpSpPr>
        <p:sp>
          <p:nvSpPr>
            <p:cNvPr id="29" name="TextBox 28"/>
            <p:cNvSpPr txBox="1"/>
            <p:nvPr/>
          </p:nvSpPr>
          <p:spPr>
            <a:xfrm>
              <a:off x="1590094" y="4271555"/>
              <a:ext cx="1641315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INTEGRATION NEW MEDIA</a:t>
              </a:r>
              <a:endPara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590094" y="4399176"/>
              <a:ext cx="830997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支持一件拖拽</a:t>
              </a:r>
              <a:endPara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31" name="直接连接符 30"/>
          <p:cNvCxnSpPr/>
          <p:nvPr/>
        </p:nvCxnSpPr>
        <p:spPr>
          <a:xfrm>
            <a:off x="1641161" y="5902959"/>
            <a:ext cx="510425" cy="0"/>
          </a:xfrm>
          <a:prstGeom prst="line">
            <a:avLst/>
          </a:prstGeom>
          <a:noFill/>
          <a:ln w="12700">
            <a:solidFill>
              <a:schemeClr val="bg1"/>
            </a:solidFill>
          </a:ln>
        </p:spPr>
      </p:cxnSp>
      <p:sp>
        <p:nvSpPr>
          <p:cNvPr id="52" name="TextBox 51"/>
          <p:cNvSpPr txBox="1"/>
          <p:nvPr/>
        </p:nvSpPr>
        <p:spPr>
          <a:xfrm>
            <a:off x="7738962" y="1943700"/>
            <a:ext cx="732893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</a:t>
            </a:r>
            <a:endParaRPr lang="zh-CN" altLang="en-US" sz="213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8334525" y="2209921"/>
            <a:ext cx="2188420" cy="447160"/>
            <a:chOff x="6246245" y="1693207"/>
            <a:chExt cx="1641315" cy="335370"/>
          </a:xfrm>
        </p:grpSpPr>
        <p:sp>
          <p:nvSpPr>
            <p:cNvPr id="53" name="TextBox 52"/>
            <p:cNvSpPr txBox="1"/>
            <p:nvPr/>
          </p:nvSpPr>
          <p:spPr>
            <a:xfrm>
              <a:off x="6246245" y="1693207"/>
              <a:ext cx="1641315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INTEGRATION NEW MEDIA</a:t>
              </a:r>
              <a:endPara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46245" y="1820828"/>
              <a:ext cx="715580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智能云平台</a:t>
              </a:r>
              <a:endPara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160" name="Picture 16" descr="C:\Users\Administrator\AppData\Roaming\360se6\Application\User Data\temp\330727-150R20125569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37"/>
          <a:stretch>
            <a:fillRect/>
          </a:stretch>
        </p:blipFill>
        <p:spPr bwMode="auto">
          <a:xfrm>
            <a:off x="4550515" y="2820801"/>
            <a:ext cx="3103368" cy="1721932"/>
          </a:xfrm>
          <a:prstGeom prst="rect">
            <a:avLst/>
          </a:prstGeom>
          <a:solidFill>
            <a:srgbClr val="BC362D"/>
          </a:solidFill>
        </p:spPr>
      </p:pic>
      <p:sp>
        <p:nvSpPr>
          <p:cNvPr id="39" name="矩形 38"/>
          <p:cNvSpPr/>
          <p:nvPr/>
        </p:nvSpPr>
        <p:spPr>
          <a:xfrm>
            <a:off x="4549048" y="2823834"/>
            <a:ext cx="3104834" cy="1718899"/>
          </a:xfrm>
          <a:prstGeom prst="rect">
            <a:avLst/>
          </a:prstGeom>
          <a:solidFill>
            <a:srgbClr val="FF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>
              <a:solidFill>
                <a:schemeClr val="bg1"/>
              </a:solidFill>
            </a:endParaRPr>
          </a:p>
        </p:txBody>
      </p:sp>
      <p:cxnSp>
        <p:nvCxnSpPr>
          <p:cNvPr id="55" name="直接连接符 54"/>
          <p:cNvCxnSpPr/>
          <p:nvPr/>
        </p:nvCxnSpPr>
        <p:spPr>
          <a:xfrm>
            <a:off x="7849362" y="2465161"/>
            <a:ext cx="510425" cy="0"/>
          </a:xfrm>
          <a:prstGeom prst="line">
            <a:avLst/>
          </a:prstGeom>
          <a:noFill/>
          <a:ln w="12700">
            <a:solidFill>
              <a:schemeClr val="bg1"/>
            </a:solidFill>
          </a:ln>
        </p:spPr>
      </p:cxnSp>
      <p:sp>
        <p:nvSpPr>
          <p:cNvPr id="64" name="TextBox 63"/>
          <p:cNvSpPr txBox="1"/>
          <p:nvPr/>
        </p:nvSpPr>
        <p:spPr>
          <a:xfrm>
            <a:off x="7738962" y="5381497"/>
            <a:ext cx="732893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通用</a:t>
            </a:r>
            <a:endParaRPr lang="zh-CN" altLang="en-US" sz="213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8334525" y="5647722"/>
            <a:ext cx="2188420" cy="447160"/>
            <a:chOff x="6246245" y="4271555"/>
            <a:chExt cx="1641315" cy="335370"/>
          </a:xfrm>
        </p:grpSpPr>
        <p:sp>
          <p:nvSpPr>
            <p:cNvPr id="65" name="TextBox 64"/>
            <p:cNvSpPr txBox="1"/>
            <p:nvPr/>
          </p:nvSpPr>
          <p:spPr>
            <a:xfrm>
              <a:off x="6246245" y="4271555"/>
              <a:ext cx="1641315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INTEGRATION NEW MEDIA</a:t>
              </a:r>
              <a:endPara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246245" y="4399176"/>
              <a:ext cx="830997" cy="2077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迅速响应用户</a:t>
              </a:r>
              <a:endParaRPr lang="zh-CN" altLang="en-US" sz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67" name="直接连接符 66"/>
          <p:cNvCxnSpPr/>
          <p:nvPr/>
        </p:nvCxnSpPr>
        <p:spPr>
          <a:xfrm>
            <a:off x="7849362" y="5902959"/>
            <a:ext cx="510425" cy="0"/>
          </a:xfrm>
          <a:prstGeom prst="line">
            <a:avLst/>
          </a:prstGeom>
          <a:noFill/>
          <a:ln w="12700">
            <a:solidFill>
              <a:schemeClr val="bg1"/>
            </a:solidFill>
          </a:ln>
        </p:spPr>
      </p:cxnSp>
      <p:grpSp>
        <p:nvGrpSpPr>
          <p:cNvPr id="46" name="组合 45"/>
          <p:cNvGrpSpPr/>
          <p:nvPr/>
        </p:nvGrpSpPr>
        <p:grpSpPr>
          <a:xfrm>
            <a:off x="5718861" y="3300678"/>
            <a:ext cx="765207" cy="765209"/>
            <a:chOff x="3843338" y="515938"/>
            <a:chExt cx="450850" cy="450850"/>
          </a:xfrm>
          <a:solidFill>
            <a:schemeClr val="bg1"/>
          </a:solidFill>
        </p:grpSpPr>
        <p:sp>
          <p:nvSpPr>
            <p:cNvPr id="47" name="Freeform 55"/>
            <p:cNvSpPr>
              <a:spLocks noEditPoints="1"/>
            </p:cNvSpPr>
            <p:nvPr/>
          </p:nvSpPr>
          <p:spPr bwMode="auto">
            <a:xfrm>
              <a:off x="3843338" y="515938"/>
              <a:ext cx="450850" cy="450850"/>
            </a:xfrm>
            <a:custGeom>
              <a:gdLst>
                <a:gd name="T0" fmla="*/ 114 w 120"/>
                <a:gd name="T1" fmla="*/ 0 h 120"/>
                <a:gd name="T2" fmla="*/ 6 w 120"/>
                <a:gd name="T3" fmla="*/ 0 h 120"/>
                <a:gd name="T4" fmla="*/ 0 w 120"/>
                <a:gd name="T5" fmla="*/ 6 h 120"/>
                <a:gd name="T6" fmla="*/ 0 w 120"/>
                <a:gd name="T7" fmla="*/ 84 h 120"/>
                <a:gd name="T8" fmla="*/ 6 w 120"/>
                <a:gd name="T9" fmla="*/ 90 h 120"/>
                <a:gd name="T10" fmla="*/ 45 w 120"/>
                <a:gd name="T11" fmla="*/ 90 h 120"/>
                <a:gd name="T12" fmla="*/ 30 w 120"/>
                <a:gd name="T13" fmla="*/ 115 h 120"/>
                <a:gd name="T14" fmla="*/ 32 w 120"/>
                <a:gd name="T15" fmla="*/ 120 h 120"/>
                <a:gd name="T16" fmla="*/ 36 w 120"/>
                <a:gd name="T17" fmla="*/ 118 h 120"/>
                <a:gd name="T18" fmla="*/ 52 w 120"/>
                <a:gd name="T19" fmla="*/ 90 h 120"/>
                <a:gd name="T20" fmla="*/ 68 w 120"/>
                <a:gd name="T21" fmla="*/ 90 h 120"/>
                <a:gd name="T22" fmla="*/ 84 w 120"/>
                <a:gd name="T23" fmla="*/ 118 h 120"/>
                <a:gd name="T24" fmla="*/ 88 w 120"/>
                <a:gd name="T25" fmla="*/ 120 h 120"/>
                <a:gd name="T26" fmla="*/ 90 w 120"/>
                <a:gd name="T27" fmla="*/ 115 h 120"/>
                <a:gd name="T28" fmla="*/ 75 w 120"/>
                <a:gd name="T29" fmla="*/ 90 h 120"/>
                <a:gd name="T30" fmla="*/ 114 w 120"/>
                <a:gd name="T31" fmla="*/ 90 h 120"/>
                <a:gd name="T32" fmla="*/ 120 w 120"/>
                <a:gd name="T33" fmla="*/ 84 h 120"/>
                <a:gd name="T34" fmla="*/ 120 w 120"/>
                <a:gd name="T35" fmla="*/ 6 h 120"/>
                <a:gd name="T36" fmla="*/ 114 w 120"/>
                <a:gd name="T37" fmla="*/ 0 h 120"/>
                <a:gd name="T38" fmla="*/ 114 w 120"/>
                <a:gd name="T39" fmla="*/ 84 h 120"/>
                <a:gd name="T40" fmla="*/ 6 w 120"/>
                <a:gd name="T41" fmla="*/ 84 h 120"/>
                <a:gd name="T42" fmla="*/ 6 w 120"/>
                <a:gd name="T43" fmla="*/ 6 h 120"/>
                <a:gd name="T44" fmla="*/ 114 w 120"/>
                <a:gd name="T45" fmla="*/ 6 h 120"/>
                <a:gd name="T46" fmla="*/ 114 w 120"/>
                <a:gd name="T47" fmla="*/ 84 h 12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0" h="120">
                  <a:moveTo>
                    <a:pt x="114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7"/>
                    <a:pt x="3" y="90"/>
                    <a:pt x="6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30" y="117"/>
                    <a:pt x="30" y="119"/>
                    <a:pt x="32" y="120"/>
                  </a:cubicBezTo>
                  <a:cubicBezTo>
                    <a:pt x="33" y="120"/>
                    <a:pt x="35" y="120"/>
                    <a:pt x="36" y="118"/>
                  </a:cubicBezTo>
                  <a:cubicBezTo>
                    <a:pt x="52" y="90"/>
                    <a:pt x="52" y="90"/>
                    <a:pt x="52" y="90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84" y="118"/>
                    <a:pt x="84" y="118"/>
                    <a:pt x="84" y="118"/>
                  </a:cubicBezTo>
                  <a:cubicBezTo>
                    <a:pt x="85" y="120"/>
                    <a:pt x="87" y="120"/>
                    <a:pt x="88" y="120"/>
                  </a:cubicBezTo>
                  <a:cubicBezTo>
                    <a:pt x="90" y="119"/>
                    <a:pt x="90" y="117"/>
                    <a:pt x="90" y="115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114" y="90"/>
                    <a:pt x="114" y="90"/>
                    <a:pt x="114" y="90"/>
                  </a:cubicBezTo>
                  <a:cubicBezTo>
                    <a:pt x="117" y="90"/>
                    <a:pt x="120" y="87"/>
                    <a:pt x="120" y="84"/>
                  </a:cubicBezTo>
                  <a:cubicBezTo>
                    <a:pt x="120" y="6"/>
                    <a:pt x="120" y="6"/>
                    <a:pt x="120" y="6"/>
                  </a:cubicBezTo>
                  <a:cubicBezTo>
                    <a:pt x="120" y="3"/>
                    <a:pt x="117" y="0"/>
                    <a:pt x="114" y="0"/>
                  </a:cubicBezTo>
                  <a:close/>
                  <a:moveTo>
                    <a:pt x="114" y="84"/>
                  </a:moveTo>
                  <a:cubicBezTo>
                    <a:pt x="6" y="84"/>
                    <a:pt x="6" y="84"/>
                    <a:pt x="6" y="84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114" y="6"/>
                    <a:pt x="114" y="6"/>
                    <a:pt x="114" y="6"/>
                  </a:cubicBezTo>
                  <a:lnTo>
                    <a:pt x="114" y="8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48" name="Freeform 56"/>
            <p:cNvSpPr/>
            <p:nvPr/>
          </p:nvSpPr>
          <p:spPr bwMode="auto">
            <a:xfrm>
              <a:off x="3922713" y="595313"/>
              <a:ext cx="292100" cy="179388"/>
            </a:xfrm>
            <a:custGeom>
              <a:gdLst>
                <a:gd name="T0" fmla="*/ 3 w 78"/>
                <a:gd name="T1" fmla="*/ 48 h 48"/>
                <a:gd name="T2" fmla="*/ 5 w 78"/>
                <a:gd name="T3" fmla="*/ 47 h 48"/>
                <a:gd name="T4" fmla="*/ 28 w 78"/>
                <a:gd name="T5" fmla="*/ 13 h 48"/>
                <a:gd name="T6" fmla="*/ 55 w 78"/>
                <a:gd name="T7" fmla="*/ 35 h 48"/>
                <a:gd name="T8" fmla="*/ 58 w 78"/>
                <a:gd name="T9" fmla="*/ 36 h 48"/>
                <a:gd name="T10" fmla="*/ 60 w 78"/>
                <a:gd name="T11" fmla="*/ 35 h 48"/>
                <a:gd name="T12" fmla="*/ 78 w 78"/>
                <a:gd name="T13" fmla="*/ 5 h 48"/>
                <a:gd name="T14" fmla="*/ 77 w 78"/>
                <a:gd name="T15" fmla="*/ 0 h 48"/>
                <a:gd name="T16" fmla="*/ 72 w 78"/>
                <a:gd name="T17" fmla="*/ 1 h 48"/>
                <a:gd name="T18" fmla="*/ 56 w 78"/>
                <a:gd name="T19" fmla="*/ 29 h 48"/>
                <a:gd name="T20" fmla="*/ 29 w 78"/>
                <a:gd name="T21" fmla="*/ 7 h 48"/>
                <a:gd name="T22" fmla="*/ 27 w 78"/>
                <a:gd name="T23" fmla="*/ 6 h 48"/>
                <a:gd name="T24" fmla="*/ 25 w 78"/>
                <a:gd name="T25" fmla="*/ 7 h 48"/>
                <a:gd name="T26" fmla="*/ 1 w 78"/>
                <a:gd name="T27" fmla="*/ 43 h 48"/>
                <a:gd name="T28" fmla="*/ 1 w 78"/>
                <a:gd name="T29" fmla="*/ 47 h 48"/>
                <a:gd name="T30" fmla="*/ 3 w 78"/>
                <a:gd name="T31" fmla="*/ 48 h 4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48">
                  <a:moveTo>
                    <a:pt x="3" y="48"/>
                  </a:moveTo>
                  <a:cubicBezTo>
                    <a:pt x="4" y="48"/>
                    <a:pt x="5" y="48"/>
                    <a:pt x="5" y="47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6" y="36"/>
                    <a:pt x="57" y="36"/>
                    <a:pt x="58" y="36"/>
                  </a:cubicBezTo>
                  <a:cubicBezTo>
                    <a:pt x="58" y="36"/>
                    <a:pt x="59" y="35"/>
                    <a:pt x="60" y="35"/>
                  </a:cubicBezTo>
                  <a:cubicBezTo>
                    <a:pt x="78" y="5"/>
                    <a:pt x="78" y="5"/>
                    <a:pt x="78" y="5"/>
                  </a:cubicBezTo>
                  <a:cubicBezTo>
                    <a:pt x="78" y="3"/>
                    <a:pt x="78" y="1"/>
                    <a:pt x="77" y="0"/>
                  </a:cubicBezTo>
                  <a:cubicBezTo>
                    <a:pt x="75" y="0"/>
                    <a:pt x="73" y="0"/>
                    <a:pt x="72" y="1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8" y="6"/>
                    <a:pt x="27" y="6"/>
                    <a:pt x="27" y="6"/>
                  </a:cubicBezTo>
                  <a:cubicBezTo>
                    <a:pt x="26" y="6"/>
                    <a:pt x="25" y="7"/>
                    <a:pt x="25" y="7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0" y="45"/>
                    <a:pt x="0" y="47"/>
                    <a:pt x="1" y="47"/>
                  </a:cubicBezTo>
                  <a:cubicBezTo>
                    <a:pt x="2" y="48"/>
                    <a:pt x="2" y="48"/>
                    <a:pt x="3" y="4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-478083" y="0"/>
            <a:ext cx="4995206" cy="1646173"/>
            <a:chOff x="-478083" y="0"/>
            <a:chExt cx="4995206" cy="1646173"/>
          </a:xfrm>
        </p:grpSpPr>
        <p:grpSp>
          <p:nvGrpSpPr>
            <p:cNvPr id="41" name="组合 40"/>
            <p:cNvGrpSpPr/>
            <p:nvPr/>
          </p:nvGrpSpPr>
          <p:grpSpPr>
            <a:xfrm>
              <a:off x="-478083" y="0"/>
              <a:ext cx="2556446" cy="1646173"/>
              <a:chOff x="-478083" y="0"/>
              <a:chExt cx="2556446" cy="1646173"/>
            </a:xfrm>
          </p:grpSpPr>
          <p:sp>
            <p:nvSpPr>
              <p:cNvPr id="43" name="任意多边形 42"/>
              <p:cNvSpPr/>
              <p:nvPr/>
            </p:nvSpPr>
            <p:spPr bwMode="auto">
              <a:xfrm rot="16200000" flipH="1">
                <a:off x="-106835" y="-165298"/>
                <a:ext cx="1134050" cy="1464647"/>
              </a:xfrm>
              <a:custGeom>
                <a:gdLst>
                  <a:gd name="connsiteX0" fmla="*/ 3876309 w 3876309"/>
                  <a:gd name="connsiteY0" fmla="*/ 2503162 h 5006323"/>
                  <a:gd name="connsiteX1" fmla="*/ 1407135 w 3876309"/>
                  <a:gd name="connsiteY1" fmla="*/ 5006323 h 5006323"/>
                  <a:gd name="connsiteX2" fmla="*/ 0 w 3876309"/>
                  <a:gd name="connsiteY2" fmla="*/ 3579819 h 5006323"/>
                  <a:gd name="connsiteX3" fmla="*/ 0 w 3876309"/>
                  <a:gd name="connsiteY3" fmla="*/ 1426505 h 5006323"/>
                  <a:gd name="connsiteX4" fmla="*/ 1407135 w 3876309"/>
                  <a:gd name="connsiteY4" fmla="*/ 0 h 5006323"/>
                  <a:gd name="connsiteX5" fmla="*/ 3876309 w 3876309"/>
                  <a:gd name="connsiteY5" fmla="*/ 2503162 h 500632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6309" h="5006323">
                    <a:moveTo>
                      <a:pt x="3876309" y="2503162"/>
                    </a:moveTo>
                    <a:lnTo>
                      <a:pt x="1407135" y="5006323"/>
                    </a:lnTo>
                    <a:lnTo>
                      <a:pt x="0" y="3579819"/>
                    </a:lnTo>
                    <a:lnTo>
                      <a:pt x="0" y="1426505"/>
                    </a:lnTo>
                    <a:lnTo>
                      <a:pt x="1407135" y="0"/>
                    </a:lnTo>
                    <a:lnTo>
                      <a:pt x="3876309" y="2503162"/>
                    </a:lnTo>
                    <a:close/>
                  </a:path>
                </a:pathLst>
              </a:custGeom>
              <a:solidFill>
                <a:srgbClr val="F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4" name="任意多边形 43"/>
              <p:cNvSpPr/>
              <p:nvPr/>
            </p:nvSpPr>
            <p:spPr bwMode="auto">
              <a:xfrm rot="16200000" flipH="1">
                <a:off x="7843" y="-49419"/>
                <a:ext cx="910045" cy="1008884"/>
              </a:xfrm>
              <a:custGeom>
                <a:gdLst>
                  <a:gd name="connsiteX0" fmla="*/ 3110632 w 3110632"/>
                  <a:gd name="connsiteY0" fmla="*/ 1722409 h 3448475"/>
                  <a:gd name="connsiteX1" fmla="*/ 1407136 w 3110632"/>
                  <a:gd name="connsiteY1" fmla="*/ 3448475 h 3448475"/>
                  <a:gd name="connsiteX2" fmla="*/ 0 w 3110632"/>
                  <a:gd name="connsiteY2" fmla="*/ 2018070 h 3448475"/>
                  <a:gd name="connsiteX3" fmla="*/ 0 w 3110632"/>
                  <a:gd name="connsiteY3" fmla="*/ 1427375 h 3448475"/>
                  <a:gd name="connsiteX4" fmla="*/ 1407136 w 3110632"/>
                  <a:gd name="connsiteY4" fmla="*/ 0 h 3448475"/>
                  <a:gd name="connsiteX5" fmla="*/ 3110632 w 3110632"/>
                  <a:gd name="connsiteY5" fmla="*/ 1722409 h 34484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0632" h="3448475">
                    <a:moveTo>
                      <a:pt x="3110632" y="1722409"/>
                    </a:moveTo>
                    <a:lnTo>
                      <a:pt x="1407136" y="3448475"/>
                    </a:lnTo>
                    <a:lnTo>
                      <a:pt x="0" y="2018070"/>
                    </a:lnTo>
                    <a:lnTo>
                      <a:pt x="0" y="1427375"/>
                    </a:lnTo>
                    <a:lnTo>
                      <a:pt x="1407136" y="0"/>
                    </a:lnTo>
                    <a:lnTo>
                      <a:pt x="3110632" y="1722409"/>
                    </a:lnTo>
                    <a:close/>
                  </a:path>
                </a:pathLst>
              </a:custGeom>
              <a:solidFill>
                <a:srgbClr val="FCC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45" name="Freeform 24"/>
              <p:cNvSpPr/>
              <p:nvPr/>
            </p:nvSpPr>
            <p:spPr bwMode="auto">
              <a:xfrm rot="16200000" flipH="1">
                <a:off x="1463247" y="195415"/>
                <a:ext cx="610780" cy="619452"/>
              </a:xfrm>
              <a:custGeom>
                <a:gdLst>
                  <a:gd name="T0" fmla="*/ 758 w 1516"/>
                  <a:gd name="T1" fmla="*/ 1158 h 1158"/>
                  <a:gd name="T2" fmla="*/ 0 w 1516"/>
                  <a:gd name="T3" fmla="*/ 579 h 1158"/>
                  <a:gd name="T4" fmla="*/ 758 w 1516"/>
                  <a:gd name="T5" fmla="*/ 0 h 1158"/>
                  <a:gd name="T6" fmla="*/ 1516 w 1516"/>
                  <a:gd name="T7" fmla="*/ 579 h 1158"/>
                  <a:gd name="T8" fmla="*/ 758 w 1516"/>
                  <a:gd name="T9" fmla="*/ 1158 h 11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6" h="1158">
                    <a:moveTo>
                      <a:pt x="758" y="1158"/>
                    </a:moveTo>
                    <a:lnTo>
                      <a:pt x="0" y="579"/>
                    </a:lnTo>
                    <a:lnTo>
                      <a:pt x="758" y="0"/>
                    </a:lnTo>
                    <a:lnTo>
                      <a:pt x="1516" y="579"/>
                    </a:lnTo>
                    <a:lnTo>
                      <a:pt x="758" y="1158"/>
                    </a:lnTo>
                    <a:close/>
                  </a:path>
                </a:pathLst>
              </a:custGeom>
              <a:solidFill>
                <a:srgbClr val="F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30"/>
              <p:cNvSpPr/>
              <p:nvPr/>
            </p:nvSpPr>
            <p:spPr bwMode="auto">
              <a:xfrm rot="16200000" flipH="1">
                <a:off x="-473607" y="103015"/>
                <a:ext cx="608362" cy="617313"/>
              </a:xfrm>
              <a:custGeom>
                <a:gdLst>
                  <a:gd name="T0" fmla="*/ 755 w 1510"/>
                  <a:gd name="T1" fmla="*/ 1154 h 1154"/>
                  <a:gd name="T2" fmla="*/ 0 w 1510"/>
                  <a:gd name="T3" fmla="*/ 577 h 1154"/>
                  <a:gd name="T4" fmla="*/ 755 w 1510"/>
                  <a:gd name="T5" fmla="*/ 0 h 1154"/>
                  <a:gd name="T6" fmla="*/ 1510 w 1510"/>
                  <a:gd name="T7" fmla="*/ 577 h 1154"/>
                  <a:gd name="T8" fmla="*/ 755 w 1510"/>
                  <a:gd name="T9" fmla="*/ 1154 h 11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0" h="1154">
                    <a:moveTo>
                      <a:pt x="755" y="1154"/>
                    </a:moveTo>
                    <a:lnTo>
                      <a:pt x="0" y="577"/>
                    </a:lnTo>
                    <a:lnTo>
                      <a:pt x="755" y="0"/>
                    </a:lnTo>
                    <a:lnTo>
                      <a:pt x="1510" y="577"/>
                    </a:lnTo>
                    <a:lnTo>
                      <a:pt x="755" y="1154"/>
                    </a:lnTo>
                    <a:close/>
                  </a:path>
                </a:pathLst>
              </a:custGeom>
              <a:noFill/>
              <a:ln w="3492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50" name="组合 49"/>
              <p:cNvGrpSpPr/>
              <p:nvPr/>
            </p:nvGrpSpPr>
            <p:grpSpPr>
              <a:xfrm>
                <a:off x="-88187" y="663103"/>
                <a:ext cx="1509576" cy="983070"/>
                <a:chOff x="307200" y="586524"/>
                <a:chExt cx="1072765" cy="698609"/>
              </a:xfrm>
            </p:grpSpPr>
            <p:sp>
              <p:nvSpPr>
                <p:cNvPr id="56" name="Freeform 25"/>
                <p:cNvSpPr/>
                <p:nvPr/>
              </p:nvSpPr>
              <p:spPr bwMode="auto">
                <a:xfrm rot="16200000" flipH="1">
                  <a:off x="1053310" y="584195"/>
                  <a:ext cx="324325" cy="328984"/>
                </a:xfrm>
                <a:custGeom>
                  <a:gdLst>
                    <a:gd name="T0" fmla="*/ 403 w 805"/>
                    <a:gd name="T1" fmla="*/ 615 h 615"/>
                    <a:gd name="T2" fmla="*/ 0 w 805"/>
                    <a:gd name="T3" fmla="*/ 307 h 615"/>
                    <a:gd name="T4" fmla="*/ 403 w 805"/>
                    <a:gd name="T5" fmla="*/ 0 h 615"/>
                    <a:gd name="T6" fmla="*/ 805 w 805"/>
                    <a:gd name="T7" fmla="*/ 307 h 615"/>
                    <a:gd name="T8" fmla="*/ 403 w 805"/>
                    <a:gd name="T9" fmla="*/ 615 h 6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5" h="615">
                      <a:moveTo>
                        <a:pt x="403" y="615"/>
                      </a:moveTo>
                      <a:lnTo>
                        <a:pt x="0" y="307"/>
                      </a:lnTo>
                      <a:lnTo>
                        <a:pt x="403" y="0"/>
                      </a:lnTo>
                      <a:lnTo>
                        <a:pt x="805" y="307"/>
                      </a:lnTo>
                      <a:lnTo>
                        <a:pt x="403" y="615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" name="Freeform 26"/>
                <p:cNvSpPr/>
                <p:nvPr/>
              </p:nvSpPr>
              <p:spPr bwMode="auto">
                <a:xfrm rot="16200000" flipH="1">
                  <a:off x="1051997" y="950526"/>
                  <a:ext cx="153098" cy="155130"/>
                </a:xfrm>
                <a:custGeom>
                  <a:gdLst>
                    <a:gd name="T0" fmla="*/ 190 w 380"/>
                    <a:gd name="T1" fmla="*/ 290 h 290"/>
                    <a:gd name="T2" fmla="*/ 0 w 380"/>
                    <a:gd name="T3" fmla="*/ 145 h 290"/>
                    <a:gd name="T4" fmla="*/ 190 w 380"/>
                    <a:gd name="T5" fmla="*/ 0 h 290"/>
                    <a:gd name="T6" fmla="*/ 380 w 380"/>
                    <a:gd name="T7" fmla="*/ 145 h 290"/>
                    <a:gd name="T8" fmla="*/ 190 w 380"/>
                    <a:gd name="T9" fmla="*/ 290 h 29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0" h="290">
                      <a:moveTo>
                        <a:pt x="190" y="290"/>
                      </a:moveTo>
                      <a:lnTo>
                        <a:pt x="0" y="145"/>
                      </a:lnTo>
                      <a:lnTo>
                        <a:pt x="190" y="0"/>
                      </a:lnTo>
                      <a:lnTo>
                        <a:pt x="380" y="145"/>
                      </a:lnTo>
                      <a:lnTo>
                        <a:pt x="190" y="290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" name="Freeform 27"/>
                <p:cNvSpPr/>
                <p:nvPr/>
              </p:nvSpPr>
              <p:spPr bwMode="auto">
                <a:xfrm rot="16200000" flipH="1">
                  <a:off x="941024" y="918134"/>
                  <a:ext cx="109183" cy="110731"/>
                </a:xfrm>
                <a:custGeom>
                  <a:gdLst>
                    <a:gd name="T0" fmla="*/ 134 w 271"/>
                    <a:gd name="T1" fmla="*/ 207 h 207"/>
                    <a:gd name="T2" fmla="*/ 0 w 271"/>
                    <a:gd name="T3" fmla="*/ 104 h 207"/>
                    <a:gd name="T4" fmla="*/ 134 w 271"/>
                    <a:gd name="T5" fmla="*/ 0 h 207"/>
                    <a:gd name="T6" fmla="*/ 271 w 271"/>
                    <a:gd name="T7" fmla="*/ 104 h 207"/>
                    <a:gd name="T8" fmla="*/ 134 w 271"/>
                    <a:gd name="T9" fmla="*/ 207 h 20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1" h="206">
                      <a:moveTo>
                        <a:pt x="134" y="207"/>
                      </a:moveTo>
                      <a:lnTo>
                        <a:pt x="0" y="104"/>
                      </a:lnTo>
                      <a:lnTo>
                        <a:pt x="134" y="0"/>
                      </a:lnTo>
                      <a:lnTo>
                        <a:pt x="271" y="104"/>
                      </a:lnTo>
                      <a:lnTo>
                        <a:pt x="134" y="207"/>
                      </a:lnTo>
                      <a:close/>
                    </a:path>
                  </a:pathLst>
                </a:custGeom>
                <a:solidFill>
                  <a:srgbClr val="FF8E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28"/>
                <p:cNvSpPr/>
                <p:nvPr/>
              </p:nvSpPr>
              <p:spPr bwMode="auto">
                <a:xfrm rot="16200000" flipH="1">
                  <a:off x="921989" y="1077184"/>
                  <a:ext cx="66477" cy="67402"/>
                </a:xfrm>
                <a:custGeom>
                  <a:gdLst>
                    <a:gd name="T0" fmla="*/ 81 w 165"/>
                    <a:gd name="T1" fmla="*/ 126 h 126"/>
                    <a:gd name="T2" fmla="*/ 0 w 165"/>
                    <a:gd name="T3" fmla="*/ 62 h 126"/>
                    <a:gd name="T4" fmla="*/ 81 w 165"/>
                    <a:gd name="T5" fmla="*/ 0 h 126"/>
                    <a:gd name="T6" fmla="*/ 165 w 165"/>
                    <a:gd name="T7" fmla="*/ 62 h 126"/>
                    <a:gd name="T8" fmla="*/ 81 w 165"/>
                    <a:gd name="T9" fmla="*/ 126 h 12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5" h="125">
                      <a:moveTo>
                        <a:pt x="81" y="126"/>
                      </a:moveTo>
                      <a:lnTo>
                        <a:pt x="0" y="62"/>
                      </a:lnTo>
                      <a:lnTo>
                        <a:pt x="81" y="0"/>
                      </a:lnTo>
                      <a:lnTo>
                        <a:pt x="165" y="62"/>
                      </a:lnTo>
                      <a:lnTo>
                        <a:pt x="81" y="126"/>
                      </a:lnTo>
                      <a:close/>
                    </a:path>
                  </a:pathLst>
                </a:custGeom>
                <a:solidFill>
                  <a:srgbClr val="FEB0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29"/>
                <p:cNvSpPr/>
                <p:nvPr/>
              </p:nvSpPr>
              <p:spPr bwMode="auto">
                <a:xfrm rot="16200000" flipH="1">
                  <a:off x="899124" y="1032458"/>
                  <a:ext cx="33037" cy="33166"/>
                </a:xfrm>
                <a:custGeom>
                  <a:gdLst>
                    <a:gd name="T0" fmla="*/ 40 w 82"/>
                    <a:gd name="T1" fmla="*/ 62 h 62"/>
                    <a:gd name="T2" fmla="*/ 0 w 82"/>
                    <a:gd name="T3" fmla="*/ 30 h 62"/>
                    <a:gd name="T4" fmla="*/ 40 w 82"/>
                    <a:gd name="T5" fmla="*/ 0 h 62"/>
                    <a:gd name="T6" fmla="*/ 82 w 82"/>
                    <a:gd name="T7" fmla="*/ 30 h 62"/>
                    <a:gd name="T8" fmla="*/ 40 w 82"/>
                    <a:gd name="T9" fmla="*/ 62 h 6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62">
                      <a:moveTo>
                        <a:pt x="40" y="62"/>
                      </a:moveTo>
                      <a:lnTo>
                        <a:pt x="0" y="30"/>
                      </a:lnTo>
                      <a:lnTo>
                        <a:pt x="40" y="0"/>
                      </a:lnTo>
                      <a:lnTo>
                        <a:pt x="82" y="30"/>
                      </a:lnTo>
                      <a:lnTo>
                        <a:pt x="40" y="62"/>
                      </a:lnTo>
                      <a:close/>
                    </a:path>
                  </a:pathLst>
                </a:custGeom>
                <a:solidFill>
                  <a:srgbClr val="FF6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Freeform 31"/>
                <p:cNvSpPr/>
                <p:nvPr/>
              </p:nvSpPr>
              <p:spPr bwMode="auto">
                <a:xfrm rot="16200000" flipH="1">
                  <a:off x="309437" y="978715"/>
                  <a:ext cx="304181" cy="308656"/>
                </a:xfrm>
                <a:custGeom>
                  <a:gdLst>
                    <a:gd name="T0" fmla="*/ 377 w 755"/>
                    <a:gd name="T1" fmla="*/ 577 h 577"/>
                    <a:gd name="T2" fmla="*/ 0 w 755"/>
                    <a:gd name="T3" fmla="*/ 288 h 577"/>
                    <a:gd name="T4" fmla="*/ 377 w 755"/>
                    <a:gd name="T5" fmla="*/ 0 h 577"/>
                    <a:gd name="T6" fmla="*/ 755 w 755"/>
                    <a:gd name="T7" fmla="*/ 288 h 577"/>
                    <a:gd name="T8" fmla="*/ 377 w 755"/>
                    <a:gd name="T9" fmla="*/ 577 h 57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5" h="577">
                      <a:moveTo>
                        <a:pt x="377" y="577"/>
                      </a:moveTo>
                      <a:lnTo>
                        <a:pt x="0" y="288"/>
                      </a:lnTo>
                      <a:lnTo>
                        <a:pt x="377" y="0"/>
                      </a:lnTo>
                      <a:lnTo>
                        <a:pt x="755" y="288"/>
                      </a:lnTo>
                      <a:lnTo>
                        <a:pt x="377" y="577"/>
                      </a:lnTo>
                      <a:close/>
                    </a:path>
                  </a:pathLst>
                </a:custGeom>
                <a:noFill/>
                <a:ln w="17463" cap="flat">
                  <a:solidFill>
                    <a:srgbClr val="FCC02E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42" name="文本框 41"/>
            <p:cNvSpPr txBox="1"/>
            <p:nvPr/>
          </p:nvSpPr>
          <p:spPr>
            <a:xfrm>
              <a:off x="797694" y="435543"/>
              <a:ext cx="37194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</a:t>
              </a:r>
              <a:r>
                <a:rPr lang="zh-CN" altLang="en-US" sz="3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>
    <mc:Choice xmlns:p14="http://schemas.microsoft.com/office/powerpoint/2010/main" Requires="p14">
      <p:transition spd="slow" advClick="0" advTm="0" p14:dur="1400">
        <p14:doors dir="vert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8" grpId="0"/>
      <p:bldP spid="52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Freeform 13"/>
          <p:cNvSpPr/>
          <p:nvPr/>
        </p:nvSpPr>
        <p:spPr bwMode="auto">
          <a:xfrm>
            <a:off x="6830156" y="3854081"/>
            <a:ext cx="2035311" cy="1612819"/>
          </a:xfrm>
          <a:custGeom>
            <a:rect l="l" t="t" r="r" b="b"/>
            <a:pathLst>
              <a:path w="2550382" h="2020968">
                <a:moveTo>
                  <a:pt x="2245450" y="0"/>
                </a:moveTo>
                <a:cubicBezTo>
                  <a:pt x="2253379" y="25251"/>
                  <a:pt x="2258447" y="52783"/>
                  <a:pt x="2261250" y="82409"/>
                </a:cubicBezTo>
                <a:cubicBezTo>
                  <a:pt x="2261250" y="326135"/>
                  <a:pt x="2261250" y="326135"/>
                  <a:pt x="2261250" y="326135"/>
                </a:cubicBezTo>
                <a:cubicBezTo>
                  <a:pt x="2261234" y="326195"/>
                  <a:pt x="2220039" y="483647"/>
                  <a:pt x="2426250" y="629856"/>
                </a:cubicBezTo>
                <a:cubicBezTo>
                  <a:pt x="2426304" y="629895"/>
                  <a:pt x="2538752" y="712399"/>
                  <a:pt x="2546250" y="929826"/>
                </a:cubicBezTo>
                <a:cubicBezTo>
                  <a:pt x="2546260" y="929873"/>
                  <a:pt x="2553719" y="963646"/>
                  <a:pt x="2508750" y="1068563"/>
                </a:cubicBezTo>
                <a:cubicBezTo>
                  <a:pt x="2508684" y="1068666"/>
                  <a:pt x="2347518" y="1319806"/>
                  <a:pt x="2433750" y="1406030"/>
                </a:cubicBezTo>
                <a:cubicBezTo>
                  <a:pt x="2508750" y="1571014"/>
                  <a:pt x="2508750" y="1571014"/>
                  <a:pt x="2508750" y="1571014"/>
                </a:cubicBezTo>
                <a:cubicBezTo>
                  <a:pt x="2508765" y="1571036"/>
                  <a:pt x="2636239" y="1754762"/>
                  <a:pt x="2445000" y="2020970"/>
                </a:cubicBezTo>
                <a:cubicBezTo>
                  <a:pt x="243750" y="1567264"/>
                  <a:pt x="243750" y="1567264"/>
                  <a:pt x="243750" y="1567264"/>
                </a:cubicBezTo>
                <a:cubicBezTo>
                  <a:pt x="45000" y="1379783"/>
                  <a:pt x="45000" y="1379783"/>
                  <a:pt x="45000" y="1379783"/>
                </a:cubicBezTo>
                <a:cubicBezTo>
                  <a:pt x="232500" y="1222298"/>
                  <a:pt x="232500" y="1222298"/>
                  <a:pt x="232500" y="1222298"/>
                </a:cubicBezTo>
                <a:cubicBezTo>
                  <a:pt x="0" y="1106059"/>
                  <a:pt x="0" y="1106059"/>
                  <a:pt x="0" y="1106059"/>
                </a:cubicBezTo>
                <a:cubicBezTo>
                  <a:pt x="146250" y="888580"/>
                  <a:pt x="146250" y="888580"/>
                  <a:pt x="146250" y="888580"/>
                </a:cubicBezTo>
                <a:lnTo>
                  <a:pt x="115656" y="884210"/>
                </a:lnTo>
                <a:close/>
              </a:path>
            </a:pathLst>
          </a:custGeom>
          <a:solidFill>
            <a:srgbClr val="FFA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595959"/>
              </a:solidFill>
            </a:endParaRPr>
          </a:p>
        </p:txBody>
      </p:sp>
      <p:sp>
        <p:nvSpPr>
          <p:cNvPr id="3" name="Freeform 13"/>
          <p:cNvSpPr/>
          <p:nvPr/>
        </p:nvSpPr>
        <p:spPr bwMode="auto">
          <a:xfrm>
            <a:off x="6569795" y="2683919"/>
            <a:ext cx="2053682" cy="1878004"/>
          </a:xfrm>
          <a:custGeom>
            <a:rect l="l" t="t" r="r" b="b"/>
            <a:pathLst>
              <a:path w="2573402" h="2353265">
                <a:moveTo>
                  <a:pt x="1223247" y="0"/>
                </a:moveTo>
                <a:cubicBezTo>
                  <a:pt x="1287540" y="41770"/>
                  <a:pt x="1358844" y="116623"/>
                  <a:pt x="1402500" y="247579"/>
                </a:cubicBezTo>
                <a:cubicBezTo>
                  <a:pt x="1402509" y="247609"/>
                  <a:pt x="1466271" y="461309"/>
                  <a:pt x="1762500" y="476307"/>
                </a:cubicBezTo>
                <a:cubicBezTo>
                  <a:pt x="1762628" y="476310"/>
                  <a:pt x="2021268" y="483902"/>
                  <a:pt x="2092500" y="870018"/>
                </a:cubicBezTo>
                <a:cubicBezTo>
                  <a:pt x="2092490" y="870083"/>
                  <a:pt x="2055038" y="1110004"/>
                  <a:pt x="2336250" y="1177488"/>
                </a:cubicBezTo>
                <a:cubicBezTo>
                  <a:pt x="2336252" y="1177489"/>
                  <a:pt x="2520667" y="1254322"/>
                  <a:pt x="2573402" y="1475173"/>
                </a:cubicBezTo>
                <a:lnTo>
                  <a:pt x="461237" y="2353265"/>
                </a:lnTo>
                <a:cubicBezTo>
                  <a:pt x="210000" y="2317377"/>
                  <a:pt x="210000" y="2317377"/>
                  <a:pt x="210000" y="2317377"/>
                </a:cubicBezTo>
                <a:cubicBezTo>
                  <a:pt x="266250" y="2081150"/>
                  <a:pt x="266250" y="2081150"/>
                  <a:pt x="266250" y="2081150"/>
                </a:cubicBezTo>
                <a:cubicBezTo>
                  <a:pt x="0" y="2141144"/>
                  <a:pt x="0" y="2141144"/>
                  <a:pt x="0" y="2141144"/>
                </a:cubicBezTo>
                <a:cubicBezTo>
                  <a:pt x="15692" y="1984243"/>
                  <a:pt x="22003" y="1921134"/>
                  <a:pt x="24542" y="1895750"/>
                </a:cubicBezTo>
                <a:close/>
              </a:path>
            </a:pathLst>
          </a:custGeom>
          <a:solidFill>
            <a:srgbClr val="FFA000">
              <a:alpha val="50000"/>
            </a:srgbClr>
          </a:solidFill>
          <a:ln>
            <a:noFill/>
          </a:ln>
          <a:effectLst/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>
              <a:solidFill>
                <a:srgbClr val="595959"/>
              </a:solidFill>
            </a:endParaRPr>
          </a:p>
        </p:txBody>
      </p:sp>
      <p:sp>
        <p:nvSpPr>
          <p:cNvPr id="4" name="Freeform 13"/>
          <p:cNvSpPr/>
          <p:nvPr/>
        </p:nvSpPr>
        <p:spPr bwMode="auto">
          <a:xfrm>
            <a:off x="6068343" y="2270782"/>
            <a:ext cx="1487090" cy="1942317"/>
          </a:xfrm>
          <a:custGeom>
            <a:rect l="l" t="t" r="r" b="b"/>
            <a:pathLst>
              <a:path w="1863424" h="2433854">
                <a:moveTo>
                  <a:pt x="9479" y="12"/>
                </a:moveTo>
                <a:cubicBezTo>
                  <a:pt x="92866" y="2099"/>
                  <a:pt x="187260" y="27058"/>
                  <a:pt x="275854" y="101582"/>
                </a:cubicBezTo>
                <a:cubicBezTo>
                  <a:pt x="275896" y="101629"/>
                  <a:pt x="433385" y="277797"/>
                  <a:pt x="669604" y="142828"/>
                </a:cubicBezTo>
                <a:cubicBezTo>
                  <a:pt x="669662" y="142807"/>
                  <a:pt x="984622" y="30363"/>
                  <a:pt x="1183354" y="296563"/>
                </a:cubicBezTo>
                <a:cubicBezTo>
                  <a:pt x="1314604" y="435299"/>
                  <a:pt x="1314604" y="435299"/>
                  <a:pt x="1314604" y="435299"/>
                </a:cubicBezTo>
                <a:cubicBezTo>
                  <a:pt x="1715854" y="461547"/>
                  <a:pt x="1715854" y="461547"/>
                  <a:pt x="1715854" y="461547"/>
                </a:cubicBezTo>
                <a:cubicBezTo>
                  <a:pt x="1715925" y="461554"/>
                  <a:pt x="1786131" y="468717"/>
                  <a:pt x="1863424" y="526280"/>
                </a:cubicBezTo>
                <a:lnTo>
                  <a:pt x="653985" y="2402545"/>
                </a:lnTo>
                <a:cubicBezTo>
                  <a:pt x="654604" y="2396358"/>
                  <a:pt x="654604" y="2396358"/>
                  <a:pt x="654604" y="2396358"/>
                </a:cubicBezTo>
                <a:cubicBezTo>
                  <a:pt x="433354" y="2433854"/>
                  <a:pt x="433354" y="2433854"/>
                  <a:pt x="433354" y="2433854"/>
                </a:cubicBezTo>
                <a:cubicBezTo>
                  <a:pt x="407104" y="2235124"/>
                  <a:pt x="407104" y="2235124"/>
                  <a:pt x="407104" y="2235124"/>
                </a:cubicBezTo>
                <a:cubicBezTo>
                  <a:pt x="219604" y="2351362"/>
                  <a:pt x="219604" y="2351362"/>
                  <a:pt x="219604" y="2351362"/>
                </a:cubicBezTo>
                <a:cubicBezTo>
                  <a:pt x="122104" y="2178879"/>
                  <a:pt x="122104" y="2178879"/>
                  <a:pt x="122104" y="2178879"/>
                </a:cubicBezTo>
                <a:cubicBezTo>
                  <a:pt x="27675" y="2319078"/>
                  <a:pt x="5301" y="2352296"/>
                  <a:pt x="0" y="2360167"/>
                </a:cubicBezTo>
                <a:lnTo>
                  <a:pt x="7196" y="143"/>
                </a:lnTo>
                <a:cubicBezTo>
                  <a:pt x="7959" y="-24"/>
                  <a:pt x="8719" y="-7"/>
                  <a:pt x="9479" y="12"/>
                </a:cubicBezTo>
                <a:close/>
              </a:path>
            </a:pathLst>
          </a:custGeom>
          <a:solidFill>
            <a:srgbClr val="FFA000"/>
          </a:solidFill>
          <a:ln>
            <a:noFill/>
          </a:ln>
          <a:effectLst/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>
              <a:solidFill>
                <a:srgbClr val="595959"/>
              </a:solidFill>
            </a:endParaRPr>
          </a:p>
        </p:txBody>
      </p:sp>
      <p:sp>
        <p:nvSpPr>
          <p:cNvPr id="5" name="Freeform 13"/>
          <p:cNvSpPr/>
          <p:nvPr/>
        </p:nvSpPr>
        <p:spPr bwMode="auto">
          <a:xfrm>
            <a:off x="4557616" y="2270675"/>
            <a:ext cx="1530040" cy="1963372"/>
          </a:xfrm>
          <a:custGeom>
            <a:rect l="l" t="t" r="r" b="b"/>
            <a:pathLst>
              <a:path w="1917243" h="2460236">
                <a:moveTo>
                  <a:pt x="1902520" y="146"/>
                </a:moveTo>
                <a:cubicBezTo>
                  <a:pt x="1907414" y="268"/>
                  <a:pt x="1912346" y="470"/>
                  <a:pt x="1917243" y="1969"/>
                </a:cubicBezTo>
                <a:lnTo>
                  <a:pt x="1909722" y="2288244"/>
                </a:lnTo>
                <a:lnTo>
                  <a:pt x="1893744" y="2359258"/>
                </a:lnTo>
                <a:cubicBezTo>
                  <a:pt x="1891395" y="2362745"/>
                  <a:pt x="1891395" y="2362745"/>
                  <a:pt x="1891395" y="2362745"/>
                </a:cubicBezTo>
                <a:cubicBezTo>
                  <a:pt x="1771395" y="2197761"/>
                  <a:pt x="1771395" y="2197761"/>
                  <a:pt x="1771395" y="2197761"/>
                </a:cubicBezTo>
                <a:cubicBezTo>
                  <a:pt x="1673895" y="2407741"/>
                  <a:pt x="1673895" y="2407741"/>
                  <a:pt x="1673895" y="2407741"/>
                </a:cubicBezTo>
                <a:cubicBezTo>
                  <a:pt x="1538895" y="2246507"/>
                  <a:pt x="1538895" y="2246507"/>
                  <a:pt x="1538895" y="2246507"/>
                </a:cubicBezTo>
                <a:cubicBezTo>
                  <a:pt x="1516395" y="2460236"/>
                  <a:pt x="1516395" y="2460236"/>
                  <a:pt x="1516395" y="2460236"/>
                </a:cubicBezTo>
                <a:cubicBezTo>
                  <a:pt x="1332645" y="2351496"/>
                  <a:pt x="1332645" y="2351496"/>
                  <a:pt x="1332645" y="2351496"/>
                </a:cubicBezTo>
                <a:lnTo>
                  <a:pt x="1334405" y="2387861"/>
                </a:lnTo>
                <a:lnTo>
                  <a:pt x="0" y="484371"/>
                </a:lnTo>
                <a:cubicBezTo>
                  <a:pt x="49312" y="448573"/>
                  <a:pt x="108074" y="424184"/>
                  <a:pt x="173896" y="424184"/>
                </a:cubicBezTo>
                <a:cubicBezTo>
                  <a:pt x="376396" y="424184"/>
                  <a:pt x="376396" y="424184"/>
                  <a:pt x="376396" y="424184"/>
                </a:cubicBezTo>
                <a:cubicBezTo>
                  <a:pt x="376412" y="424186"/>
                  <a:pt x="567652" y="450422"/>
                  <a:pt x="710146" y="225454"/>
                </a:cubicBezTo>
                <a:cubicBezTo>
                  <a:pt x="710196" y="225390"/>
                  <a:pt x="860198" y="34238"/>
                  <a:pt x="1175146" y="131713"/>
                </a:cubicBezTo>
                <a:cubicBezTo>
                  <a:pt x="1175234" y="131756"/>
                  <a:pt x="1452677" y="266666"/>
                  <a:pt x="1655145" y="56720"/>
                </a:cubicBezTo>
                <a:cubicBezTo>
                  <a:pt x="1655197" y="56691"/>
                  <a:pt x="1763577" y="-3332"/>
                  <a:pt x="1902520" y="146"/>
                </a:cubicBezTo>
                <a:close/>
              </a:path>
            </a:pathLst>
          </a:custGeom>
          <a:solidFill>
            <a:srgbClr val="FFA000">
              <a:alpha val="50000"/>
            </a:srgbClr>
          </a:solidFill>
          <a:ln w="12700">
            <a:noFill/>
          </a:ln>
          <a:effectLst/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>
              <a:solidFill>
                <a:srgbClr val="595959"/>
              </a:solidFill>
            </a:endParaRPr>
          </a:p>
        </p:txBody>
      </p:sp>
      <p:sp>
        <p:nvSpPr>
          <p:cNvPr id="6" name="Freeform 13"/>
          <p:cNvSpPr/>
          <p:nvPr/>
        </p:nvSpPr>
        <p:spPr bwMode="auto">
          <a:xfrm>
            <a:off x="3490704" y="2654456"/>
            <a:ext cx="2139398" cy="1916486"/>
          </a:xfrm>
          <a:custGeom>
            <a:rect l="l" t="t" r="r" b="b"/>
            <a:pathLst>
              <a:path w="2680810" h="2401486">
                <a:moveTo>
                  <a:pt x="1341687" y="0"/>
                </a:moveTo>
                <a:lnTo>
                  <a:pt x="2671874" y="1918410"/>
                </a:lnTo>
                <a:cubicBezTo>
                  <a:pt x="2680810" y="2103070"/>
                  <a:pt x="2680810" y="2103070"/>
                  <a:pt x="2680810" y="2103070"/>
                </a:cubicBezTo>
                <a:cubicBezTo>
                  <a:pt x="2339561" y="2114319"/>
                  <a:pt x="2339561" y="2114319"/>
                  <a:pt x="2339561" y="2114319"/>
                </a:cubicBezTo>
                <a:cubicBezTo>
                  <a:pt x="2410811" y="2376793"/>
                  <a:pt x="2410811" y="2376793"/>
                  <a:pt x="2410811" y="2376793"/>
                </a:cubicBezTo>
                <a:cubicBezTo>
                  <a:pt x="2259790" y="2392809"/>
                  <a:pt x="2200920" y="2399052"/>
                  <a:pt x="2177972" y="2401486"/>
                </a:cubicBezTo>
                <a:lnTo>
                  <a:pt x="0" y="1476162"/>
                </a:lnTo>
                <a:cubicBezTo>
                  <a:pt x="11042" y="1411278"/>
                  <a:pt x="53724" y="1299148"/>
                  <a:pt x="205811" y="1206907"/>
                </a:cubicBezTo>
                <a:cubicBezTo>
                  <a:pt x="359561" y="1113166"/>
                  <a:pt x="359561" y="1113166"/>
                  <a:pt x="359561" y="1113166"/>
                </a:cubicBezTo>
                <a:cubicBezTo>
                  <a:pt x="359636" y="1113143"/>
                  <a:pt x="457066" y="1083056"/>
                  <a:pt x="468311" y="786948"/>
                </a:cubicBezTo>
                <a:cubicBezTo>
                  <a:pt x="468335" y="786840"/>
                  <a:pt x="524622" y="531962"/>
                  <a:pt x="809561" y="479478"/>
                </a:cubicBezTo>
                <a:cubicBezTo>
                  <a:pt x="940811" y="441982"/>
                  <a:pt x="940811" y="441982"/>
                  <a:pt x="940811" y="441982"/>
                </a:cubicBezTo>
                <a:cubicBezTo>
                  <a:pt x="940882" y="441976"/>
                  <a:pt x="1079577" y="430681"/>
                  <a:pt x="1143311" y="228252"/>
                </a:cubicBezTo>
                <a:cubicBezTo>
                  <a:pt x="1143335" y="228206"/>
                  <a:pt x="1216573" y="81771"/>
                  <a:pt x="1341687" y="0"/>
                </a:cubicBezTo>
                <a:close/>
              </a:path>
            </a:pathLst>
          </a:custGeom>
          <a:solidFill>
            <a:srgbClr val="FFA000"/>
          </a:solidFill>
          <a:ln w="9525">
            <a:noFill/>
            <a:round/>
          </a:ln>
          <a:effectLst/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>
              <a:solidFill>
                <a:srgbClr val="595959"/>
              </a:solidFill>
            </a:endParaRPr>
          </a:p>
        </p:txBody>
      </p:sp>
      <p:sp>
        <p:nvSpPr>
          <p:cNvPr id="7" name="Freeform 13"/>
          <p:cNvSpPr/>
          <p:nvPr/>
        </p:nvSpPr>
        <p:spPr bwMode="auto">
          <a:xfrm>
            <a:off x="3267246" y="3827484"/>
            <a:ext cx="2048627" cy="1639416"/>
          </a:xfrm>
          <a:custGeom>
            <a:rect l="l" t="t" r="r" b="b"/>
            <a:pathLst>
              <a:path w="2567067" h="2054299">
                <a:moveTo>
                  <a:pt x="281003" y="0"/>
                </a:moveTo>
                <a:lnTo>
                  <a:pt x="2448512" y="932608"/>
                </a:lnTo>
                <a:cubicBezTo>
                  <a:pt x="2443317" y="933158"/>
                  <a:pt x="2443317" y="933158"/>
                  <a:pt x="2443317" y="933158"/>
                </a:cubicBezTo>
                <a:cubicBezTo>
                  <a:pt x="2567067" y="1146888"/>
                  <a:pt x="2567067" y="1146888"/>
                  <a:pt x="2567067" y="1146888"/>
                </a:cubicBezTo>
                <a:cubicBezTo>
                  <a:pt x="2319567" y="1251877"/>
                  <a:pt x="2319567" y="1251877"/>
                  <a:pt x="2319567" y="1251877"/>
                </a:cubicBezTo>
                <a:lnTo>
                  <a:pt x="2518317" y="1424360"/>
                </a:lnTo>
                <a:cubicBezTo>
                  <a:pt x="2267067" y="1619341"/>
                  <a:pt x="2267067" y="1619341"/>
                  <a:pt x="2267067" y="1619341"/>
                </a:cubicBezTo>
                <a:cubicBezTo>
                  <a:pt x="155817" y="2054299"/>
                  <a:pt x="155817" y="2054299"/>
                  <a:pt x="155817" y="2054299"/>
                </a:cubicBezTo>
                <a:cubicBezTo>
                  <a:pt x="155772" y="2054261"/>
                  <a:pt x="24569" y="1941776"/>
                  <a:pt x="35817" y="1739330"/>
                </a:cubicBezTo>
                <a:cubicBezTo>
                  <a:pt x="35812" y="1739276"/>
                  <a:pt x="28347" y="1656773"/>
                  <a:pt x="118317" y="1458107"/>
                </a:cubicBezTo>
                <a:cubicBezTo>
                  <a:pt x="118340" y="1458065"/>
                  <a:pt x="170807" y="1360591"/>
                  <a:pt x="122067" y="1244378"/>
                </a:cubicBezTo>
                <a:cubicBezTo>
                  <a:pt x="17067" y="1011901"/>
                  <a:pt x="17067" y="1011901"/>
                  <a:pt x="17067" y="1011901"/>
                </a:cubicBezTo>
                <a:cubicBezTo>
                  <a:pt x="17040" y="1011820"/>
                  <a:pt x="-42909" y="831894"/>
                  <a:pt x="62067" y="723179"/>
                </a:cubicBezTo>
                <a:cubicBezTo>
                  <a:pt x="197067" y="546946"/>
                  <a:pt x="197067" y="546946"/>
                  <a:pt x="197067" y="546946"/>
                </a:cubicBezTo>
                <a:cubicBezTo>
                  <a:pt x="197163" y="546899"/>
                  <a:pt x="320801" y="486875"/>
                  <a:pt x="279567" y="288221"/>
                </a:cubicBezTo>
                <a:cubicBezTo>
                  <a:pt x="275817" y="59494"/>
                  <a:pt x="275817" y="59494"/>
                  <a:pt x="275817" y="59494"/>
                </a:cubicBezTo>
                <a:cubicBezTo>
                  <a:pt x="275816" y="59481"/>
                  <a:pt x="273442" y="36191"/>
                  <a:pt x="281003" y="0"/>
                </a:cubicBezTo>
                <a:close/>
              </a:path>
            </a:pathLst>
          </a:custGeom>
          <a:solidFill>
            <a:srgbClr val="FFA000">
              <a:alpha val="50000"/>
            </a:srgbClr>
          </a:solidFill>
          <a:ln>
            <a:noFill/>
          </a:ln>
          <a:effectLst/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>
              <a:solidFill>
                <a:srgbClr val="595959"/>
              </a:solidFill>
            </a:endParaRPr>
          </a:p>
        </p:txBody>
      </p:sp>
      <p:sp>
        <p:nvSpPr>
          <p:cNvPr id="8" name="Freeform 14"/>
          <p:cNvSpPr/>
          <p:nvPr/>
        </p:nvSpPr>
        <p:spPr bwMode="auto">
          <a:xfrm>
            <a:off x="6829727" y="3945354"/>
            <a:ext cx="1815917" cy="1470869"/>
          </a:xfrm>
          <a:custGeom>
            <a:gdLst>
              <a:gd name="T0" fmla="*/ 528 w 628"/>
              <a:gd name="T1" fmla="*/ 0 h 489"/>
              <a:gd name="T2" fmla="*/ 39 w 628"/>
              <a:gd name="T3" fmla="*/ 204 h 489"/>
              <a:gd name="T4" fmla="*/ 0 w 628"/>
              <a:gd name="T5" fmla="*/ 262 h 489"/>
              <a:gd name="T6" fmla="*/ 62 w 628"/>
              <a:gd name="T7" fmla="*/ 293 h 489"/>
              <a:gd name="T8" fmla="*/ 12 w 628"/>
              <a:gd name="T9" fmla="*/ 335 h 489"/>
              <a:gd name="T10" fmla="*/ 65 w 628"/>
              <a:gd name="T11" fmla="*/ 385 h 489"/>
              <a:gd name="T12" fmla="*/ 570 w 628"/>
              <a:gd name="T13" fmla="*/ 489 h 489"/>
              <a:gd name="T14" fmla="*/ 598 w 628"/>
              <a:gd name="T15" fmla="*/ 405 h 489"/>
              <a:gd name="T16" fmla="*/ 577 w 628"/>
              <a:gd name="T17" fmla="*/ 356 h 489"/>
              <a:gd name="T18" fmla="*/ 590 w 628"/>
              <a:gd name="T19" fmla="*/ 245 h 489"/>
              <a:gd name="T20" fmla="*/ 587 w 628"/>
              <a:gd name="T21" fmla="*/ 175 h 489"/>
              <a:gd name="T22" fmla="*/ 544 w 628"/>
              <a:gd name="T23" fmla="*/ 125 h 489"/>
              <a:gd name="T24" fmla="*/ 528 w 628"/>
              <a:gd name="T25" fmla="*/ 0 h 489"/>
              <a:gd name="connsiteX0" fmla="*/ 8705 w 10000"/>
              <a:gd name="connsiteY0" fmla="*/ 0 h 10000"/>
              <a:gd name="connsiteX1" fmla="*/ 605 w 10000"/>
              <a:gd name="connsiteY1" fmla="*/ 4108 h 10000"/>
              <a:gd name="connsiteX2" fmla="*/ 0 w 10000"/>
              <a:gd name="connsiteY2" fmla="*/ 5382 h 10000"/>
              <a:gd name="connsiteX3" fmla="*/ 1022 w 10000"/>
              <a:gd name="connsiteY3" fmla="*/ 6013 h 10000"/>
              <a:gd name="connsiteX4" fmla="*/ 197 w 10000"/>
              <a:gd name="connsiteY4" fmla="*/ 6867 h 10000"/>
              <a:gd name="connsiteX5" fmla="*/ 1072 w 10000"/>
              <a:gd name="connsiteY5" fmla="*/ 7884 h 10000"/>
              <a:gd name="connsiteX6" fmla="*/ 9396 w 10000"/>
              <a:gd name="connsiteY6" fmla="*/ 10000 h 10000"/>
              <a:gd name="connsiteX7" fmla="*/ 9859 w 10000"/>
              <a:gd name="connsiteY7" fmla="*/ 8291 h 10000"/>
              <a:gd name="connsiteX8" fmla="*/ 9513 w 10000"/>
              <a:gd name="connsiteY8" fmla="*/ 7294 h 10000"/>
              <a:gd name="connsiteX9" fmla="*/ 9726 w 10000"/>
              <a:gd name="connsiteY9" fmla="*/ 5036 h 10000"/>
              <a:gd name="connsiteX10" fmla="*/ 9677 w 10000"/>
              <a:gd name="connsiteY10" fmla="*/ 3612 h 10000"/>
              <a:gd name="connsiteX11" fmla="*/ 8967 w 10000"/>
              <a:gd name="connsiteY11" fmla="*/ 2595 h 10000"/>
              <a:gd name="connsiteX12" fmla="*/ 8705 w 10000"/>
              <a:gd name="connsiteY12" fmla="*/ 0 h 1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000" h="10000">
                <a:moveTo>
                  <a:pt x="8705" y="0"/>
                </a:moveTo>
                <a:cubicBezTo>
                  <a:pt x="643" y="4150"/>
                  <a:pt x="2055" y="3210"/>
                  <a:pt x="605" y="4108"/>
                </a:cubicBezTo>
                <a:cubicBezTo>
                  <a:pt x="302" y="4769"/>
                  <a:pt x="198" y="4970"/>
                  <a:pt x="0" y="5382"/>
                </a:cubicBezTo>
                <a:cubicBezTo>
                  <a:pt x="375" y="5557"/>
                  <a:pt x="1022" y="6013"/>
                  <a:pt x="1022" y="6013"/>
                </a:cubicBezTo>
                <a:lnTo>
                  <a:pt x="197" y="6867"/>
                </a:lnTo>
                <a:lnTo>
                  <a:pt x="1072" y="7884"/>
                </a:lnTo>
                <a:lnTo>
                  <a:pt x="9396" y="10000"/>
                </a:lnTo>
                <a:cubicBezTo>
                  <a:pt x="9396" y="10000"/>
                  <a:pt x="10353" y="9126"/>
                  <a:pt x="9859" y="8291"/>
                </a:cubicBezTo>
                <a:lnTo>
                  <a:pt x="9513" y="7294"/>
                </a:lnTo>
                <a:cubicBezTo>
                  <a:pt x="9513" y="7294"/>
                  <a:pt x="9199" y="6135"/>
                  <a:pt x="9726" y="5036"/>
                </a:cubicBezTo>
                <a:cubicBezTo>
                  <a:pt x="9726" y="5036"/>
                  <a:pt x="10222" y="4039"/>
                  <a:pt x="9677" y="3612"/>
                </a:cubicBezTo>
                <a:cubicBezTo>
                  <a:pt x="9441" y="3273"/>
                  <a:pt x="9130" y="3196"/>
                  <a:pt x="8967" y="2595"/>
                </a:cubicBezTo>
                <a:cubicBezTo>
                  <a:pt x="8805" y="1993"/>
                  <a:pt x="8507" y="2054"/>
                  <a:pt x="8705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>
              <a:solidFill>
                <a:srgbClr val="595959"/>
              </a:solidFill>
            </a:endParaRPr>
          </a:p>
        </p:txBody>
      </p:sp>
      <p:sp>
        <p:nvSpPr>
          <p:cNvPr id="9" name="Freeform 15"/>
          <p:cNvSpPr/>
          <p:nvPr/>
        </p:nvSpPr>
        <p:spPr bwMode="auto">
          <a:xfrm>
            <a:off x="6521216" y="2864666"/>
            <a:ext cx="1892142" cy="1697673"/>
          </a:xfrm>
          <a:custGeom>
            <a:gdLst>
              <a:gd name="T0" fmla="*/ 289 w 622"/>
              <a:gd name="T1" fmla="*/ 0 h 563"/>
              <a:gd name="T2" fmla="*/ 7 w 622"/>
              <a:gd name="T3" fmla="*/ 436 h 563"/>
              <a:gd name="T4" fmla="*/ 0 w 622"/>
              <a:gd name="T5" fmla="*/ 506 h 563"/>
              <a:gd name="T6" fmla="*/ 71 w 622"/>
              <a:gd name="T7" fmla="*/ 490 h 563"/>
              <a:gd name="T8" fmla="*/ 56 w 622"/>
              <a:gd name="T9" fmla="*/ 553 h 563"/>
              <a:gd name="T10" fmla="*/ 126 w 622"/>
              <a:gd name="T11" fmla="*/ 563 h 563"/>
              <a:gd name="T12" fmla="*/ 615 w 622"/>
              <a:gd name="T13" fmla="*/ 359 h 563"/>
              <a:gd name="T14" fmla="*/ 601 w 622"/>
              <a:gd name="T15" fmla="*/ 325 h 563"/>
              <a:gd name="T16" fmla="*/ 550 w 622"/>
              <a:gd name="T17" fmla="*/ 293 h 563"/>
              <a:gd name="T18" fmla="*/ 486 w 622"/>
              <a:gd name="T19" fmla="*/ 177 h 563"/>
              <a:gd name="T20" fmla="*/ 400 w 622"/>
              <a:gd name="T21" fmla="*/ 116 h 563"/>
              <a:gd name="T22" fmla="*/ 327 w 622"/>
              <a:gd name="T23" fmla="*/ 64 h 563"/>
              <a:gd name="T24" fmla="*/ 289 w 622"/>
              <a:gd name="T25" fmla="*/ 0 h 563"/>
              <a:gd name="connsiteX0" fmla="*/ 4908 w 10167"/>
              <a:gd name="connsiteY0" fmla="*/ 0 h 10083"/>
              <a:gd name="connsiteX1" fmla="*/ 375 w 10167"/>
              <a:gd name="connsiteY1" fmla="*/ 7827 h 10083"/>
              <a:gd name="connsiteX2" fmla="*/ 262 w 10167"/>
              <a:gd name="connsiteY2" fmla="*/ 9071 h 10083"/>
              <a:gd name="connsiteX3" fmla="*/ 1403 w 10167"/>
              <a:gd name="connsiteY3" fmla="*/ 8786 h 10083"/>
              <a:gd name="connsiteX4" fmla="*/ 1162 w 10167"/>
              <a:gd name="connsiteY4" fmla="*/ 9905 h 10083"/>
              <a:gd name="connsiteX5" fmla="*/ 2288 w 10167"/>
              <a:gd name="connsiteY5" fmla="*/ 10083 h 10083"/>
              <a:gd name="connsiteX6" fmla="*/ 10149 w 10167"/>
              <a:gd name="connsiteY6" fmla="*/ 6460 h 10083"/>
              <a:gd name="connsiteX7" fmla="*/ 9924 w 10167"/>
              <a:gd name="connsiteY7" fmla="*/ 5856 h 10083"/>
              <a:gd name="connsiteX8" fmla="*/ 9104 w 10167"/>
              <a:gd name="connsiteY8" fmla="*/ 5287 h 10083"/>
              <a:gd name="connsiteX9" fmla="*/ 8076 w 10167"/>
              <a:gd name="connsiteY9" fmla="*/ 3227 h 10083"/>
              <a:gd name="connsiteX10" fmla="*/ 6693 w 10167"/>
              <a:gd name="connsiteY10" fmla="*/ 2143 h 10083"/>
              <a:gd name="connsiteX11" fmla="*/ 5519 w 10167"/>
              <a:gd name="connsiteY11" fmla="*/ 1220 h 10083"/>
              <a:gd name="connsiteX12" fmla="*/ 4908 w 10167"/>
              <a:gd name="connsiteY12" fmla="*/ 0 h 1008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167" h="10083">
                <a:moveTo>
                  <a:pt x="4908" y="0"/>
                </a:moveTo>
                <a:cubicBezTo>
                  <a:pt x="375" y="7744"/>
                  <a:pt x="1149" y="6315"/>
                  <a:pt x="375" y="7827"/>
                </a:cubicBezTo>
                <a:cubicBezTo>
                  <a:pt x="-399" y="9339"/>
                  <a:pt x="262" y="9071"/>
                  <a:pt x="262" y="9071"/>
                </a:cubicBezTo>
                <a:lnTo>
                  <a:pt x="1403" y="8786"/>
                </a:lnTo>
                <a:lnTo>
                  <a:pt x="1162" y="9905"/>
                </a:lnTo>
                <a:lnTo>
                  <a:pt x="2288" y="10083"/>
                </a:lnTo>
                <a:lnTo>
                  <a:pt x="10149" y="6460"/>
                </a:lnTo>
                <a:cubicBezTo>
                  <a:pt x="10149" y="6460"/>
                  <a:pt x="10262" y="5998"/>
                  <a:pt x="9924" y="5856"/>
                </a:cubicBezTo>
                <a:lnTo>
                  <a:pt x="9104" y="5287"/>
                </a:lnTo>
                <a:cubicBezTo>
                  <a:pt x="9104" y="5287"/>
                  <a:pt x="8317" y="4879"/>
                  <a:pt x="8076" y="3227"/>
                </a:cubicBezTo>
                <a:cubicBezTo>
                  <a:pt x="8076" y="3227"/>
                  <a:pt x="8220" y="2339"/>
                  <a:pt x="6693" y="2143"/>
                </a:cubicBezTo>
                <a:cubicBezTo>
                  <a:pt x="6693" y="2143"/>
                  <a:pt x="5873" y="2072"/>
                  <a:pt x="5519" y="1220"/>
                </a:cubicBezTo>
                <a:lnTo>
                  <a:pt x="490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>
              <a:solidFill>
                <a:srgbClr val="595959"/>
              </a:solidFill>
            </a:endParaRPr>
          </a:p>
        </p:txBody>
      </p:sp>
      <p:sp>
        <p:nvSpPr>
          <p:cNvPr id="10" name="Freeform 16"/>
          <p:cNvSpPr/>
          <p:nvPr/>
        </p:nvSpPr>
        <p:spPr bwMode="auto">
          <a:xfrm>
            <a:off x="6072086" y="2492239"/>
            <a:ext cx="1361907" cy="1720439"/>
          </a:xfrm>
          <a:custGeom>
            <a:gdLst>
              <a:gd name="T0" fmla="*/ 4 w 455"/>
              <a:gd name="T1" fmla="*/ 0 h 575"/>
              <a:gd name="T2" fmla="*/ 0 w 455"/>
              <a:gd name="T3" fmla="*/ 557 h 575"/>
              <a:gd name="T4" fmla="*/ 31 w 455"/>
              <a:gd name="T5" fmla="*/ 507 h 575"/>
              <a:gd name="T6" fmla="*/ 57 w 455"/>
              <a:gd name="T7" fmla="*/ 553 h 575"/>
              <a:gd name="T8" fmla="*/ 107 w 455"/>
              <a:gd name="T9" fmla="*/ 522 h 575"/>
              <a:gd name="T10" fmla="*/ 114 w 455"/>
              <a:gd name="T11" fmla="*/ 575 h 575"/>
              <a:gd name="T12" fmla="*/ 173 w 455"/>
              <a:gd name="T13" fmla="*/ 565 h 575"/>
              <a:gd name="T14" fmla="*/ 455 w 455"/>
              <a:gd name="T15" fmla="*/ 129 h 575"/>
              <a:gd name="T16" fmla="*/ 395 w 455"/>
              <a:gd name="T17" fmla="*/ 118 h 575"/>
              <a:gd name="T18" fmla="*/ 305 w 455"/>
              <a:gd name="T19" fmla="*/ 96 h 575"/>
              <a:gd name="T20" fmla="*/ 253 w 455"/>
              <a:gd name="T21" fmla="*/ 45 h 575"/>
              <a:gd name="T22" fmla="*/ 175 w 455"/>
              <a:gd name="T23" fmla="*/ 40 h 575"/>
              <a:gd name="T24" fmla="*/ 60 w 455"/>
              <a:gd name="T25" fmla="*/ 32 h 575"/>
              <a:gd name="T26" fmla="*/ 4 w 455"/>
              <a:gd name="T27" fmla="*/ 0 h 5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55" h="575">
                <a:moveTo>
                  <a:pt x="4" y="0"/>
                </a:moveTo>
                <a:cubicBezTo>
                  <a:pt x="0" y="557"/>
                  <a:pt x="0" y="557"/>
                  <a:pt x="0" y="557"/>
                </a:cubicBezTo>
                <a:cubicBezTo>
                  <a:pt x="31" y="507"/>
                  <a:pt x="31" y="507"/>
                  <a:pt x="31" y="507"/>
                </a:cubicBezTo>
                <a:cubicBezTo>
                  <a:pt x="57" y="553"/>
                  <a:pt x="57" y="553"/>
                  <a:pt x="57" y="553"/>
                </a:cubicBezTo>
                <a:cubicBezTo>
                  <a:pt x="107" y="522"/>
                  <a:pt x="107" y="522"/>
                  <a:pt x="107" y="522"/>
                </a:cubicBezTo>
                <a:cubicBezTo>
                  <a:pt x="114" y="575"/>
                  <a:pt x="114" y="575"/>
                  <a:pt x="114" y="575"/>
                </a:cubicBezTo>
                <a:cubicBezTo>
                  <a:pt x="173" y="565"/>
                  <a:pt x="173" y="565"/>
                  <a:pt x="173" y="565"/>
                </a:cubicBezTo>
                <a:cubicBezTo>
                  <a:pt x="455" y="129"/>
                  <a:pt x="455" y="129"/>
                  <a:pt x="455" y="129"/>
                </a:cubicBezTo>
                <a:cubicBezTo>
                  <a:pt x="455" y="129"/>
                  <a:pt x="449" y="112"/>
                  <a:pt x="395" y="118"/>
                </a:cubicBezTo>
                <a:cubicBezTo>
                  <a:pt x="395" y="118"/>
                  <a:pt x="323" y="124"/>
                  <a:pt x="305" y="96"/>
                </a:cubicBezTo>
                <a:cubicBezTo>
                  <a:pt x="253" y="45"/>
                  <a:pt x="253" y="45"/>
                  <a:pt x="253" y="45"/>
                </a:cubicBezTo>
                <a:cubicBezTo>
                  <a:pt x="253" y="45"/>
                  <a:pt x="239" y="12"/>
                  <a:pt x="175" y="40"/>
                </a:cubicBezTo>
                <a:cubicBezTo>
                  <a:pt x="175" y="40"/>
                  <a:pt x="95" y="66"/>
                  <a:pt x="60" y="32"/>
                </a:cubicBezTo>
                <a:cubicBezTo>
                  <a:pt x="60" y="32"/>
                  <a:pt x="15" y="0"/>
                  <a:pt x="4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>
              <a:solidFill>
                <a:srgbClr val="595959"/>
              </a:solidFill>
            </a:endParaRPr>
          </a:p>
        </p:txBody>
      </p:sp>
      <p:sp>
        <p:nvSpPr>
          <p:cNvPr id="11" name="Freeform 17"/>
          <p:cNvSpPr/>
          <p:nvPr/>
        </p:nvSpPr>
        <p:spPr bwMode="auto">
          <a:xfrm>
            <a:off x="4689909" y="2489987"/>
            <a:ext cx="1399032" cy="1744227"/>
          </a:xfrm>
          <a:custGeom>
            <a:gdLst>
              <a:gd name="T0" fmla="*/ 466 w 466"/>
              <a:gd name="T1" fmla="*/ 6 h 588"/>
              <a:gd name="T2" fmla="*/ 416 w 466"/>
              <a:gd name="T3" fmla="*/ 21 h 588"/>
              <a:gd name="T4" fmla="*/ 288 w 466"/>
              <a:gd name="T5" fmla="*/ 47 h 588"/>
              <a:gd name="T6" fmla="*/ 195 w 466"/>
              <a:gd name="T7" fmla="*/ 48 h 588"/>
              <a:gd name="T8" fmla="*/ 147 w 466"/>
              <a:gd name="T9" fmla="*/ 97 h 588"/>
              <a:gd name="T10" fmla="*/ 82 w 466"/>
              <a:gd name="T11" fmla="*/ 119 h 588"/>
              <a:gd name="T12" fmla="*/ 0 w 466"/>
              <a:gd name="T13" fmla="*/ 122 h 588"/>
              <a:gd name="T14" fmla="*/ 312 w 466"/>
              <a:gd name="T15" fmla="*/ 575 h 588"/>
              <a:gd name="T16" fmla="*/ 311 w 466"/>
              <a:gd name="T17" fmla="*/ 559 h 588"/>
              <a:gd name="T18" fmla="*/ 360 w 466"/>
              <a:gd name="T19" fmla="*/ 588 h 588"/>
              <a:gd name="T20" fmla="*/ 366 w 466"/>
              <a:gd name="T21" fmla="*/ 531 h 588"/>
              <a:gd name="T22" fmla="*/ 402 w 466"/>
              <a:gd name="T23" fmla="*/ 574 h 588"/>
              <a:gd name="T24" fmla="*/ 428 w 466"/>
              <a:gd name="T25" fmla="*/ 518 h 588"/>
              <a:gd name="T26" fmla="*/ 460 w 466"/>
              <a:gd name="T27" fmla="*/ 562 h 588"/>
              <a:gd name="T28" fmla="*/ 466 w 466"/>
              <a:gd name="T29" fmla="*/ 6 h 588"/>
              <a:gd name="connsiteX0" fmla="*/ 10000 w 10030"/>
              <a:gd name="connsiteY0" fmla="*/ 14 h 9912"/>
              <a:gd name="connsiteX1" fmla="*/ 8927 w 10030"/>
              <a:gd name="connsiteY1" fmla="*/ 269 h 9912"/>
              <a:gd name="connsiteX2" fmla="*/ 6180 w 10030"/>
              <a:gd name="connsiteY2" fmla="*/ 711 h 9912"/>
              <a:gd name="connsiteX3" fmla="*/ 4185 w 10030"/>
              <a:gd name="connsiteY3" fmla="*/ 728 h 9912"/>
              <a:gd name="connsiteX4" fmla="*/ 3155 w 10030"/>
              <a:gd name="connsiteY4" fmla="*/ 1562 h 9912"/>
              <a:gd name="connsiteX5" fmla="*/ 1760 w 10030"/>
              <a:gd name="connsiteY5" fmla="*/ 1936 h 9912"/>
              <a:gd name="connsiteX6" fmla="*/ 0 w 10030"/>
              <a:gd name="connsiteY6" fmla="*/ 1987 h 9912"/>
              <a:gd name="connsiteX7" fmla="*/ 6695 w 10030"/>
              <a:gd name="connsiteY7" fmla="*/ 9691 h 9912"/>
              <a:gd name="connsiteX8" fmla="*/ 6674 w 10030"/>
              <a:gd name="connsiteY8" fmla="*/ 9419 h 9912"/>
              <a:gd name="connsiteX9" fmla="*/ 7725 w 10030"/>
              <a:gd name="connsiteY9" fmla="*/ 9912 h 9912"/>
              <a:gd name="connsiteX10" fmla="*/ 7854 w 10030"/>
              <a:gd name="connsiteY10" fmla="*/ 8943 h 9912"/>
              <a:gd name="connsiteX11" fmla="*/ 8627 w 10030"/>
              <a:gd name="connsiteY11" fmla="*/ 9674 h 9912"/>
              <a:gd name="connsiteX12" fmla="*/ 9185 w 10030"/>
              <a:gd name="connsiteY12" fmla="*/ 8722 h 9912"/>
              <a:gd name="connsiteX13" fmla="*/ 10020 w 10030"/>
              <a:gd name="connsiteY13" fmla="*/ 9470 h 9912"/>
              <a:gd name="connsiteX14" fmla="*/ 10000 w 10030"/>
              <a:gd name="connsiteY14" fmla="*/ 14 h 99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30" h="9912">
                <a:moveTo>
                  <a:pt x="10000" y="14"/>
                </a:moveTo>
                <a:cubicBezTo>
                  <a:pt x="10000" y="14"/>
                  <a:pt x="9506" y="-88"/>
                  <a:pt x="8927" y="269"/>
                </a:cubicBezTo>
                <a:cubicBezTo>
                  <a:pt x="8927" y="269"/>
                  <a:pt x="7639" y="1102"/>
                  <a:pt x="6180" y="711"/>
                </a:cubicBezTo>
                <a:cubicBezTo>
                  <a:pt x="6180" y="711"/>
                  <a:pt x="4914" y="31"/>
                  <a:pt x="4185" y="728"/>
                </a:cubicBezTo>
                <a:lnTo>
                  <a:pt x="3155" y="1562"/>
                </a:lnTo>
                <a:cubicBezTo>
                  <a:pt x="3155" y="1562"/>
                  <a:pt x="2682" y="1953"/>
                  <a:pt x="1760" y="1936"/>
                </a:cubicBezTo>
                <a:lnTo>
                  <a:pt x="0" y="1987"/>
                </a:lnTo>
                <a:lnTo>
                  <a:pt x="6695" y="9691"/>
                </a:lnTo>
                <a:lnTo>
                  <a:pt x="6674" y="9419"/>
                </a:lnTo>
                <a:lnTo>
                  <a:pt x="7725" y="9912"/>
                </a:lnTo>
                <a:lnTo>
                  <a:pt x="7854" y="8943"/>
                </a:lnTo>
                <a:lnTo>
                  <a:pt x="8627" y="9674"/>
                </a:lnTo>
                <a:lnTo>
                  <a:pt x="9185" y="8722"/>
                </a:lnTo>
                <a:cubicBezTo>
                  <a:pt x="9871" y="9470"/>
                  <a:pt x="10020" y="9470"/>
                  <a:pt x="10020" y="9470"/>
                </a:cubicBezTo>
                <a:cubicBezTo>
                  <a:pt x="10063" y="6318"/>
                  <a:pt x="9957" y="3166"/>
                  <a:pt x="10000" y="1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>
              <a:solidFill>
                <a:srgbClr val="595959"/>
              </a:solidFill>
            </a:endParaRPr>
          </a:p>
        </p:txBody>
      </p:sp>
      <p:sp>
        <p:nvSpPr>
          <p:cNvPr id="12" name="Freeform 18"/>
          <p:cNvSpPr/>
          <p:nvPr/>
        </p:nvSpPr>
        <p:spPr bwMode="auto">
          <a:xfrm>
            <a:off x="3683998" y="2839367"/>
            <a:ext cx="1945944" cy="1733108"/>
          </a:xfrm>
          <a:custGeom>
            <a:gdLst>
              <a:gd name="T0" fmla="*/ 336 w 650"/>
              <a:gd name="T1" fmla="*/ 0 h 579"/>
              <a:gd name="T2" fmla="*/ 302 w 650"/>
              <a:gd name="T3" fmla="*/ 47 h 579"/>
              <a:gd name="T4" fmla="*/ 235 w 650"/>
              <a:gd name="T5" fmla="*/ 116 h 579"/>
              <a:gd name="T6" fmla="*/ 174 w 650"/>
              <a:gd name="T7" fmla="*/ 135 h 579"/>
              <a:gd name="T8" fmla="*/ 136 w 650"/>
              <a:gd name="T9" fmla="*/ 172 h 579"/>
              <a:gd name="T10" fmla="*/ 90 w 650"/>
              <a:gd name="T11" fmla="*/ 282 h 579"/>
              <a:gd name="T12" fmla="*/ 29 w 650"/>
              <a:gd name="T13" fmla="*/ 326 h 579"/>
              <a:gd name="T14" fmla="*/ 10 w 650"/>
              <a:gd name="T15" fmla="*/ 365 h 579"/>
              <a:gd name="T16" fmla="*/ 512 w 650"/>
              <a:gd name="T17" fmla="*/ 579 h 579"/>
              <a:gd name="T18" fmla="*/ 578 w 650"/>
              <a:gd name="T19" fmla="*/ 572 h 579"/>
              <a:gd name="T20" fmla="*/ 559 w 650"/>
              <a:gd name="T21" fmla="*/ 502 h 579"/>
              <a:gd name="T22" fmla="*/ 650 w 650"/>
              <a:gd name="T23" fmla="*/ 499 h 579"/>
              <a:gd name="T24" fmla="*/ 648 w 650"/>
              <a:gd name="T25" fmla="*/ 453 h 579"/>
              <a:gd name="T26" fmla="*/ 336 w 650"/>
              <a:gd name="T27" fmla="*/ 0 h 5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50" h="579">
                <a:moveTo>
                  <a:pt x="336" y="0"/>
                </a:moveTo>
                <a:cubicBezTo>
                  <a:pt x="336" y="0"/>
                  <a:pt x="314" y="20"/>
                  <a:pt x="302" y="47"/>
                </a:cubicBezTo>
                <a:cubicBezTo>
                  <a:pt x="302" y="47"/>
                  <a:pt x="282" y="105"/>
                  <a:pt x="235" y="116"/>
                </a:cubicBezTo>
                <a:cubicBezTo>
                  <a:pt x="174" y="135"/>
                  <a:pt x="174" y="135"/>
                  <a:pt x="174" y="135"/>
                </a:cubicBezTo>
                <a:cubicBezTo>
                  <a:pt x="174" y="135"/>
                  <a:pt x="141" y="140"/>
                  <a:pt x="136" y="172"/>
                </a:cubicBezTo>
                <a:cubicBezTo>
                  <a:pt x="136" y="172"/>
                  <a:pt x="129" y="254"/>
                  <a:pt x="90" y="282"/>
                </a:cubicBezTo>
                <a:cubicBezTo>
                  <a:pt x="90" y="282"/>
                  <a:pt x="63" y="306"/>
                  <a:pt x="29" y="326"/>
                </a:cubicBezTo>
                <a:cubicBezTo>
                  <a:pt x="29" y="326"/>
                  <a:pt x="0" y="346"/>
                  <a:pt x="10" y="365"/>
                </a:cubicBezTo>
                <a:cubicBezTo>
                  <a:pt x="512" y="579"/>
                  <a:pt x="512" y="579"/>
                  <a:pt x="512" y="579"/>
                </a:cubicBezTo>
                <a:cubicBezTo>
                  <a:pt x="578" y="572"/>
                  <a:pt x="578" y="572"/>
                  <a:pt x="578" y="572"/>
                </a:cubicBezTo>
                <a:cubicBezTo>
                  <a:pt x="559" y="502"/>
                  <a:pt x="559" y="502"/>
                  <a:pt x="559" y="502"/>
                </a:cubicBezTo>
                <a:cubicBezTo>
                  <a:pt x="650" y="499"/>
                  <a:pt x="650" y="499"/>
                  <a:pt x="650" y="499"/>
                </a:cubicBezTo>
                <a:cubicBezTo>
                  <a:pt x="648" y="453"/>
                  <a:pt x="648" y="453"/>
                  <a:pt x="648" y="453"/>
                </a:cubicBezTo>
                <a:lnTo>
                  <a:pt x="336" y="0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>
              <a:solidFill>
                <a:srgbClr val="595959"/>
              </a:solidFill>
            </a:endParaRPr>
          </a:p>
        </p:txBody>
      </p:sp>
      <p:sp>
        <p:nvSpPr>
          <p:cNvPr id="13" name="Freeform 19"/>
          <p:cNvSpPr/>
          <p:nvPr/>
        </p:nvSpPr>
        <p:spPr bwMode="auto">
          <a:xfrm>
            <a:off x="3512957" y="3917506"/>
            <a:ext cx="1802879" cy="1494917"/>
          </a:xfrm>
          <a:custGeom>
            <a:gdLst>
              <a:gd name="T0" fmla="*/ 537 w 617"/>
              <a:gd name="T1" fmla="*/ 397 h 495"/>
              <a:gd name="T2" fmla="*/ 604 w 617"/>
              <a:gd name="T3" fmla="*/ 345 h 495"/>
              <a:gd name="T4" fmla="*/ 551 w 617"/>
              <a:gd name="T5" fmla="*/ 299 h 495"/>
              <a:gd name="T6" fmla="*/ 617 w 617"/>
              <a:gd name="T7" fmla="*/ 271 h 495"/>
              <a:gd name="T8" fmla="*/ 584 w 617"/>
              <a:gd name="T9" fmla="*/ 214 h 495"/>
              <a:gd name="T10" fmla="*/ 82 w 617"/>
              <a:gd name="T11" fmla="*/ 0 h 495"/>
              <a:gd name="T12" fmla="*/ 87 w 617"/>
              <a:gd name="T13" fmla="*/ 77 h 495"/>
              <a:gd name="T14" fmla="*/ 59 w 617"/>
              <a:gd name="T15" fmla="*/ 141 h 495"/>
              <a:gd name="T16" fmla="*/ 33 w 617"/>
              <a:gd name="T17" fmla="*/ 173 h 495"/>
              <a:gd name="T18" fmla="*/ 23 w 617"/>
              <a:gd name="T19" fmla="*/ 242 h 495"/>
              <a:gd name="T20" fmla="*/ 48 w 617"/>
              <a:gd name="T21" fmla="*/ 325 h 495"/>
              <a:gd name="T22" fmla="*/ 33 w 617"/>
              <a:gd name="T23" fmla="*/ 391 h 495"/>
              <a:gd name="T24" fmla="*/ 28 w 617"/>
              <a:gd name="T25" fmla="*/ 459 h 495"/>
              <a:gd name="T26" fmla="*/ 62 w 617"/>
              <a:gd name="T27" fmla="*/ 495 h 495"/>
              <a:gd name="T28" fmla="*/ 537 w 617"/>
              <a:gd name="T29" fmla="*/ 397 h 495"/>
              <a:gd name="connsiteX0" fmla="*/ 8558 w 9870"/>
              <a:gd name="connsiteY0" fmla="*/ 8038 h 10000"/>
              <a:gd name="connsiteX1" fmla="*/ 9656 w 9870"/>
              <a:gd name="connsiteY1" fmla="*/ 6998 h 10000"/>
              <a:gd name="connsiteX2" fmla="*/ 8788 w 9870"/>
              <a:gd name="connsiteY2" fmla="*/ 6077 h 10000"/>
              <a:gd name="connsiteX3" fmla="*/ 9870 w 9870"/>
              <a:gd name="connsiteY3" fmla="*/ 5517 h 10000"/>
              <a:gd name="connsiteX4" fmla="*/ 9329 w 9870"/>
              <a:gd name="connsiteY4" fmla="*/ 4376 h 10000"/>
              <a:gd name="connsiteX5" fmla="*/ 1101 w 9870"/>
              <a:gd name="connsiteY5" fmla="*/ 0 h 10000"/>
              <a:gd name="connsiteX6" fmla="*/ 1183 w 9870"/>
              <a:gd name="connsiteY6" fmla="*/ 1635 h 10000"/>
              <a:gd name="connsiteX7" fmla="*/ 724 w 9870"/>
              <a:gd name="connsiteY7" fmla="*/ 2915 h 10000"/>
              <a:gd name="connsiteX8" fmla="*/ 298 w 9870"/>
              <a:gd name="connsiteY8" fmla="*/ 3556 h 10000"/>
              <a:gd name="connsiteX9" fmla="*/ 134 w 9870"/>
              <a:gd name="connsiteY9" fmla="*/ 4937 h 10000"/>
              <a:gd name="connsiteX10" fmla="*/ 544 w 9870"/>
              <a:gd name="connsiteY10" fmla="*/ 6598 h 10000"/>
              <a:gd name="connsiteX11" fmla="*/ 298 w 9870"/>
              <a:gd name="connsiteY11" fmla="*/ 7919 h 10000"/>
              <a:gd name="connsiteX12" fmla="*/ 216 w 9870"/>
              <a:gd name="connsiteY12" fmla="*/ 9280 h 10000"/>
              <a:gd name="connsiteX13" fmla="*/ 774 w 9870"/>
              <a:gd name="connsiteY13" fmla="*/ 10000 h 10000"/>
              <a:gd name="connsiteX14" fmla="*/ 8558 w 9870"/>
              <a:gd name="connsiteY14" fmla="*/ 8038 h 1000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870" h="10000">
                <a:moveTo>
                  <a:pt x="8558" y="8038"/>
                </a:moveTo>
                <a:lnTo>
                  <a:pt x="9656" y="6998"/>
                </a:lnTo>
                <a:lnTo>
                  <a:pt x="8788" y="6077"/>
                </a:lnTo>
                <a:lnTo>
                  <a:pt x="9870" y="5517"/>
                </a:lnTo>
                <a:cubicBezTo>
                  <a:pt x="9329" y="4376"/>
                  <a:pt x="9614" y="4990"/>
                  <a:pt x="9329" y="4376"/>
                </a:cubicBezTo>
                <a:cubicBezTo>
                  <a:pt x="7867" y="3457"/>
                  <a:pt x="1101" y="0"/>
                  <a:pt x="1101" y="0"/>
                </a:cubicBezTo>
                <a:cubicBezTo>
                  <a:pt x="1101" y="0"/>
                  <a:pt x="1246" y="1149"/>
                  <a:pt x="1183" y="1635"/>
                </a:cubicBezTo>
                <a:cubicBezTo>
                  <a:pt x="1120" y="2120"/>
                  <a:pt x="1233" y="2275"/>
                  <a:pt x="724" y="2915"/>
                </a:cubicBezTo>
                <a:cubicBezTo>
                  <a:pt x="724" y="2915"/>
                  <a:pt x="544" y="3195"/>
                  <a:pt x="298" y="3556"/>
                </a:cubicBezTo>
                <a:cubicBezTo>
                  <a:pt x="298" y="3556"/>
                  <a:pt x="-243" y="4136"/>
                  <a:pt x="134" y="4937"/>
                </a:cubicBezTo>
                <a:cubicBezTo>
                  <a:pt x="134" y="4937"/>
                  <a:pt x="560" y="5798"/>
                  <a:pt x="544" y="6598"/>
                </a:cubicBezTo>
                <a:cubicBezTo>
                  <a:pt x="544" y="6598"/>
                  <a:pt x="626" y="7238"/>
                  <a:pt x="298" y="7919"/>
                </a:cubicBezTo>
                <a:cubicBezTo>
                  <a:pt x="298" y="7919"/>
                  <a:pt x="-210" y="8679"/>
                  <a:pt x="216" y="9280"/>
                </a:cubicBezTo>
                <a:lnTo>
                  <a:pt x="774" y="10000"/>
                </a:lnTo>
                <a:lnTo>
                  <a:pt x="8558" y="803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>
              <a:solidFill>
                <a:srgbClr val="595959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5223547" y="3596072"/>
            <a:ext cx="1719883" cy="1719884"/>
          </a:xfrm>
          <a:prstGeom prst="ellipse">
            <a:avLst/>
          </a:prstGeom>
          <a:gradFill flip="none" rotWithShape="1">
            <a:gsLst>
              <a:gs pos="3800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595959"/>
              </a:solidFill>
            </a:endParaRPr>
          </a:p>
        </p:txBody>
      </p:sp>
      <p:sp>
        <p:nvSpPr>
          <p:cNvPr id="15" name="Freeform 12"/>
          <p:cNvSpPr/>
          <p:nvPr/>
        </p:nvSpPr>
        <p:spPr bwMode="auto">
          <a:xfrm>
            <a:off x="5495652" y="3847813"/>
            <a:ext cx="1163006" cy="1472128"/>
          </a:xfrm>
          <a:custGeom>
            <a:gdLst>
              <a:gd name="T0" fmla="*/ 112 w 389"/>
              <a:gd name="T1" fmla="*/ 492 h 492"/>
              <a:gd name="T2" fmla="*/ 106 w 389"/>
              <a:gd name="T3" fmla="*/ 475 h 492"/>
              <a:gd name="T4" fmla="*/ 102 w 389"/>
              <a:gd name="T5" fmla="*/ 441 h 492"/>
              <a:gd name="T6" fmla="*/ 52 w 389"/>
              <a:gd name="T7" fmla="*/ 333 h 492"/>
              <a:gd name="T8" fmla="*/ 1 w 389"/>
              <a:gd name="T9" fmla="*/ 198 h 492"/>
              <a:gd name="T10" fmla="*/ 189 w 389"/>
              <a:gd name="T11" fmla="*/ 9 h 492"/>
              <a:gd name="T12" fmla="*/ 386 w 389"/>
              <a:gd name="T13" fmla="*/ 198 h 492"/>
              <a:gd name="T14" fmla="*/ 337 w 389"/>
              <a:gd name="T15" fmla="*/ 329 h 492"/>
              <a:gd name="T16" fmla="*/ 283 w 389"/>
              <a:gd name="T17" fmla="*/ 453 h 492"/>
              <a:gd name="T18" fmla="*/ 275 w 389"/>
              <a:gd name="T19" fmla="*/ 492 h 492"/>
              <a:gd name="T20" fmla="*/ 112 w 389"/>
              <a:gd name="T21" fmla="*/ 492 h 49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89" h="492">
                <a:moveTo>
                  <a:pt x="112" y="492"/>
                </a:moveTo>
                <a:cubicBezTo>
                  <a:pt x="112" y="492"/>
                  <a:pt x="109" y="480"/>
                  <a:pt x="106" y="475"/>
                </a:cubicBezTo>
                <a:cubicBezTo>
                  <a:pt x="106" y="475"/>
                  <a:pt x="100" y="453"/>
                  <a:pt x="102" y="441"/>
                </a:cubicBezTo>
                <a:cubicBezTo>
                  <a:pt x="102" y="441"/>
                  <a:pt x="90" y="367"/>
                  <a:pt x="52" y="333"/>
                </a:cubicBezTo>
                <a:cubicBezTo>
                  <a:pt x="52" y="333"/>
                  <a:pt x="0" y="272"/>
                  <a:pt x="1" y="198"/>
                </a:cubicBezTo>
                <a:cubicBezTo>
                  <a:pt x="1" y="198"/>
                  <a:pt x="0" y="10"/>
                  <a:pt x="189" y="9"/>
                </a:cubicBezTo>
                <a:cubicBezTo>
                  <a:pt x="189" y="9"/>
                  <a:pt x="376" y="0"/>
                  <a:pt x="386" y="198"/>
                </a:cubicBezTo>
                <a:cubicBezTo>
                  <a:pt x="386" y="198"/>
                  <a:pt x="389" y="283"/>
                  <a:pt x="337" y="329"/>
                </a:cubicBezTo>
                <a:cubicBezTo>
                  <a:pt x="337" y="329"/>
                  <a:pt x="287" y="396"/>
                  <a:pt x="283" y="453"/>
                </a:cubicBezTo>
                <a:cubicBezTo>
                  <a:pt x="283" y="453"/>
                  <a:pt x="277" y="491"/>
                  <a:pt x="275" y="492"/>
                </a:cubicBezTo>
                <a:lnTo>
                  <a:pt x="112" y="492"/>
                </a:lnTo>
                <a:close/>
              </a:path>
            </a:pathLst>
          </a:custGeom>
          <a:gradFill flip="none" rotWithShape="1">
            <a:gsLst>
              <a:gs pos="17000">
                <a:schemeClr val="bg1"/>
              </a:gs>
              <a:gs pos="92000">
                <a:srgbClr val="FFDA97"/>
              </a:gs>
              <a:gs pos="65000">
                <a:srgbClr val="FFE4B3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en-US" altLang="zh-CN" sz="1800">
              <a:solidFill>
                <a:srgbClr val="595959"/>
              </a:solidFill>
            </a:endParaRPr>
          </a:p>
          <a:p>
            <a:endParaRPr lang="en-US" altLang="zh-CN" sz="1800">
              <a:solidFill>
                <a:srgbClr val="595959"/>
              </a:solidFill>
            </a:endParaRPr>
          </a:p>
          <a:p>
            <a:endParaRPr lang="en-US" altLang="zh-CN" sz="1800">
              <a:solidFill>
                <a:srgbClr val="595959"/>
              </a:solidFill>
            </a:endParaRPr>
          </a:p>
          <a:p>
            <a:endParaRPr lang="en-US" altLang="zh-CN" sz="1800">
              <a:solidFill>
                <a:srgbClr val="595959"/>
              </a:solidFill>
            </a:endParaRPr>
          </a:p>
          <a:p>
            <a:endParaRPr lang="zh-CN" altLang="en-US" sz="1800">
              <a:solidFill>
                <a:srgbClr val="595959"/>
              </a:solidFill>
            </a:endParaRPr>
          </a:p>
        </p:txBody>
      </p:sp>
      <p:sp>
        <p:nvSpPr>
          <p:cNvPr id="16" name="Freeform 8"/>
          <p:cNvSpPr/>
          <p:nvPr/>
        </p:nvSpPr>
        <p:spPr bwMode="auto">
          <a:xfrm>
            <a:off x="5830111" y="5256595"/>
            <a:ext cx="487753" cy="78548"/>
          </a:xfrm>
          <a:custGeom>
            <a:gdLst>
              <a:gd name="T0" fmla="*/ 0 w 163"/>
              <a:gd name="T1" fmla="*/ 26 h 26"/>
              <a:gd name="T2" fmla="*/ 163 w 163"/>
              <a:gd name="T3" fmla="*/ 26 h 26"/>
              <a:gd name="T4" fmla="*/ 82 w 163"/>
              <a:gd name="T5" fmla="*/ 0 h 26"/>
              <a:gd name="T6" fmla="*/ 0 w 163"/>
              <a:gd name="T7" fmla="*/ 26 h 2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3" h="26">
                <a:moveTo>
                  <a:pt x="0" y="26"/>
                </a:moveTo>
                <a:cubicBezTo>
                  <a:pt x="163" y="26"/>
                  <a:pt x="163" y="26"/>
                  <a:pt x="163" y="26"/>
                </a:cubicBezTo>
                <a:cubicBezTo>
                  <a:pt x="163" y="26"/>
                  <a:pt x="161" y="3"/>
                  <a:pt x="82" y="0"/>
                </a:cubicBezTo>
                <a:cubicBezTo>
                  <a:pt x="82" y="0"/>
                  <a:pt x="6" y="1"/>
                  <a:pt x="0" y="2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>
              <a:solidFill>
                <a:srgbClr val="595959"/>
              </a:solidFill>
            </a:endParaRPr>
          </a:p>
        </p:txBody>
      </p:sp>
      <p:sp>
        <p:nvSpPr>
          <p:cNvPr id="17" name="Freeform 163"/>
          <p:cNvSpPr/>
          <p:nvPr/>
        </p:nvSpPr>
        <p:spPr bwMode="auto">
          <a:xfrm>
            <a:off x="5954941" y="4660719"/>
            <a:ext cx="259878" cy="690730"/>
          </a:xfrm>
          <a:custGeom>
            <a:gdLst>
              <a:gd name="T0" fmla="*/ 48 w 48"/>
              <a:gd name="T1" fmla="*/ 128 h 128"/>
              <a:gd name="T2" fmla="*/ 48 w 48"/>
              <a:gd name="T3" fmla="*/ 93 h 128"/>
              <a:gd name="T4" fmla="*/ 48 w 48"/>
              <a:gd name="T5" fmla="*/ 53 h 128"/>
              <a:gd name="T6" fmla="*/ 39 w 48"/>
              <a:gd name="T7" fmla="*/ 41 h 128"/>
              <a:gd name="T8" fmla="*/ 33 w 48"/>
              <a:gd name="T9" fmla="*/ 30 h 128"/>
              <a:gd name="T10" fmla="*/ 33 w 48"/>
              <a:gd name="T11" fmla="*/ 0 h 128"/>
              <a:gd name="T12" fmla="*/ 15 w 48"/>
              <a:gd name="T13" fmla="*/ 0 h 128"/>
              <a:gd name="T14" fmla="*/ 15 w 48"/>
              <a:gd name="T15" fmla="*/ 30 h 128"/>
              <a:gd name="T16" fmla="*/ 9 w 48"/>
              <a:gd name="T17" fmla="*/ 41 h 128"/>
              <a:gd name="T18" fmla="*/ 0 w 48"/>
              <a:gd name="T19" fmla="*/ 53 h 128"/>
              <a:gd name="T20" fmla="*/ 0 w 48"/>
              <a:gd name="T21" fmla="*/ 93 h 128"/>
              <a:gd name="T22" fmla="*/ 0 w 48"/>
              <a:gd name="T23" fmla="*/ 128 h 128"/>
              <a:gd name="T24" fmla="*/ 48 w 48"/>
              <a:gd name="T25" fmla="*/ 128 h 12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" h="128">
                <a:moveTo>
                  <a:pt x="48" y="128"/>
                </a:moveTo>
                <a:cubicBezTo>
                  <a:pt x="48" y="128"/>
                  <a:pt x="48" y="101"/>
                  <a:pt x="48" y="93"/>
                </a:cubicBezTo>
                <a:cubicBezTo>
                  <a:pt x="48" y="82"/>
                  <a:pt x="48" y="66"/>
                  <a:pt x="48" y="53"/>
                </a:cubicBezTo>
                <a:cubicBezTo>
                  <a:pt x="47" y="43"/>
                  <a:pt x="44" y="44"/>
                  <a:pt x="39" y="41"/>
                </a:cubicBezTo>
                <a:cubicBezTo>
                  <a:pt x="33" y="38"/>
                  <a:pt x="32" y="39"/>
                  <a:pt x="33" y="30"/>
                </a:cubicBezTo>
                <a:cubicBezTo>
                  <a:pt x="33" y="22"/>
                  <a:pt x="33" y="0"/>
                  <a:pt x="33" y="0"/>
                </a:cubicBezTo>
                <a:cubicBezTo>
                  <a:pt x="27" y="0"/>
                  <a:pt x="21" y="0"/>
                  <a:pt x="15" y="0"/>
                </a:cubicBezTo>
                <a:cubicBezTo>
                  <a:pt x="15" y="0"/>
                  <a:pt x="15" y="22"/>
                  <a:pt x="15" y="30"/>
                </a:cubicBezTo>
                <a:cubicBezTo>
                  <a:pt x="15" y="39"/>
                  <a:pt x="15" y="38"/>
                  <a:pt x="9" y="41"/>
                </a:cubicBezTo>
                <a:cubicBezTo>
                  <a:pt x="3" y="44"/>
                  <a:pt x="0" y="43"/>
                  <a:pt x="0" y="53"/>
                </a:cubicBezTo>
                <a:cubicBezTo>
                  <a:pt x="0" y="66"/>
                  <a:pt x="0" y="82"/>
                  <a:pt x="0" y="93"/>
                </a:cubicBezTo>
                <a:cubicBezTo>
                  <a:pt x="0" y="101"/>
                  <a:pt x="0" y="128"/>
                  <a:pt x="0" y="128"/>
                </a:cubicBezTo>
                <a:lnTo>
                  <a:pt x="48" y="128"/>
                </a:lnTo>
                <a:close/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>
              <a:solidFill>
                <a:srgbClr val="595959"/>
              </a:solidFill>
            </a:endParaRPr>
          </a:p>
        </p:txBody>
      </p:sp>
      <p:sp>
        <p:nvSpPr>
          <p:cNvPr id="18" name="Freeform 227"/>
          <p:cNvSpPr/>
          <p:nvPr/>
        </p:nvSpPr>
        <p:spPr bwMode="auto">
          <a:xfrm>
            <a:off x="6026114" y="4965249"/>
            <a:ext cx="95745" cy="371581"/>
          </a:xfrm>
          <a:custGeom>
            <a:gdLst>
              <a:gd name="T0" fmla="*/ 7 w 18"/>
              <a:gd name="T1" fmla="*/ 0 h 69"/>
              <a:gd name="T2" fmla="*/ 11 w 18"/>
              <a:gd name="T3" fmla="*/ 0 h 69"/>
              <a:gd name="T4" fmla="*/ 18 w 18"/>
              <a:gd name="T5" fmla="*/ 8 h 69"/>
              <a:gd name="T6" fmla="*/ 18 w 18"/>
              <a:gd name="T7" fmla="*/ 69 h 69"/>
              <a:gd name="T8" fmla="*/ 0 w 18"/>
              <a:gd name="T9" fmla="*/ 69 h 69"/>
              <a:gd name="T10" fmla="*/ 0 w 18"/>
              <a:gd name="T11" fmla="*/ 8 h 69"/>
              <a:gd name="T12" fmla="*/ 7 w 18"/>
              <a:gd name="T13" fmla="*/ 0 h 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" h="69">
                <a:moveTo>
                  <a:pt x="7" y="0"/>
                </a:moveTo>
                <a:cubicBezTo>
                  <a:pt x="11" y="0"/>
                  <a:pt x="11" y="0"/>
                  <a:pt x="11" y="0"/>
                </a:cubicBezTo>
                <a:cubicBezTo>
                  <a:pt x="15" y="0"/>
                  <a:pt x="18" y="4"/>
                  <a:pt x="18" y="8"/>
                </a:cubicBezTo>
                <a:cubicBezTo>
                  <a:pt x="18" y="69"/>
                  <a:pt x="18" y="69"/>
                  <a:pt x="18" y="69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8"/>
                  <a:pt x="0" y="8"/>
                  <a:pt x="0" y="8"/>
                </a:cubicBezTo>
                <a:cubicBezTo>
                  <a:pt x="0" y="4"/>
                  <a:pt x="3" y="0"/>
                  <a:pt x="7" y="0"/>
                </a:cubicBezTo>
                <a:close/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>
              <a:solidFill>
                <a:srgbClr val="595959"/>
              </a:solidFill>
            </a:endParaRPr>
          </a:p>
        </p:txBody>
      </p:sp>
      <p:sp>
        <p:nvSpPr>
          <p:cNvPr id="19" name="Freeform 271"/>
          <p:cNvSpPr/>
          <p:nvPr/>
        </p:nvSpPr>
        <p:spPr bwMode="auto">
          <a:xfrm>
            <a:off x="5843239" y="4407680"/>
            <a:ext cx="161854" cy="971125"/>
          </a:xfrm>
          <a:custGeom>
            <a:gdLst>
              <a:gd name="T0" fmla="*/ 0 w 30"/>
              <a:gd name="T1" fmla="*/ 2 h 180"/>
              <a:gd name="T2" fmla="*/ 1 w 30"/>
              <a:gd name="T3" fmla="*/ 0 h 180"/>
              <a:gd name="T4" fmla="*/ 2 w 30"/>
              <a:gd name="T5" fmla="*/ 1 h 180"/>
              <a:gd name="T6" fmla="*/ 30 w 30"/>
              <a:gd name="T7" fmla="*/ 91 h 180"/>
              <a:gd name="T8" fmla="*/ 30 w 30"/>
              <a:gd name="T9" fmla="*/ 91 h 180"/>
              <a:gd name="T10" fmla="*/ 30 w 30"/>
              <a:gd name="T11" fmla="*/ 91 h 180"/>
              <a:gd name="T12" fmla="*/ 29 w 30"/>
              <a:gd name="T13" fmla="*/ 178 h 180"/>
              <a:gd name="T14" fmla="*/ 28 w 30"/>
              <a:gd name="T15" fmla="*/ 179 h 180"/>
              <a:gd name="T16" fmla="*/ 27 w 30"/>
              <a:gd name="T17" fmla="*/ 178 h 180"/>
              <a:gd name="T18" fmla="*/ 28 w 30"/>
              <a:gd name="T19" fmla="*/ 92 h 180"/>
              <a:gd name="T20" fmla="*/ 0 w 30"/>
              <a:gd name="T21" fmla="*/ 2 h 18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" h="180">
                <a:moveTo>
                  <a:pt x="0" y="2"/>
                </a:moveTo>
                <a:cubicBezTo>
                  <a:pt x="0" y="1"/>
                  <a:pt x="0" y="0"/>
                  <a:pt x="1" y="0"/>
                </a:cubicBezTo>
                <a:cubicBezTo>
                  <a:pt x="1" y="0"/>
                  <a:pt x="2" y="0"/>
                  <a:pt x="2" y="1"/>
                </a:cubicBezTo>
                <a:cubicBezTo>
                  <a:pt x="30" y="91"/>
                  <a:pt x="30" y="91"/>
                  <a:pt x="30" y="91"/>
                </a:cubicBezTo>
                <a:cubicBezTo>
                  <a:pt x="30" y="91"/>
                  <a:pt x="30" y="91"/>
                  <a:pt x="30" y="91"/>
                </a:cubicBezTo>
                <a:cubicBezTo>
                  <a:pt x="30" y="91"/>
                  <a:pt x="30" y="91"/>
                  <a:pt x="30" y="91"/>
                </a:cubicBezTo>
                <a:cubicBezTo>
                  <a:pt x="28" y="121"/>
                  <a:pt x="28" y="149"/>
                  <a:pt x="29" y="178"/>
                </a:cubicBezTo>
                <a:cubicBezTo>
                  <a:pt x="29" y="179"/>
                  <a:pt x="29" y="179"/>
                  <a:pt x="28" y="179"/>
                </a:cubicBezTo>
                <a:cubicBezTo>
                  <a:pt x="28" y="180"/>
                  <a:pt x="27" y="179"/>
                  <a:pt x="27" y="178"/>
                </a:cubicBezTo>
                <a:cubicBezTo>
                  <a:pt x="26" y="149"/>
                  <a:pt x="25" y="121"/>
                  <a:pt x="28" y="92"/>
                </a:cubicBezTo>
                <a:lnTo>
                  <a:pt x="0" y="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>
              <a:solidFill>
                <a:srgbClr val="595959"/>
              </a:solidFill>
            </a:endParaRPr>
          </a:p>
        </p:txBody>
      </p:sp>
      <p:sp>
        <p:nvSpPr>
          <p:cNvPr id="20" name="Freeform 272"/>
          <p:cNvSpPr/>
          <p:nvPr/>
        </p:nvSpPr>
        <p:spPr bwMode="auto">
          <a:xfrm>
            <a:off x="6148710" y="4407680"/>
            <a:ext cx="161854" cy="971125"/>
          </a:xfrm>
          <a:custGeom>
            <a:gdLst>
              <a:gd name="T0" fmla="*/ 28 w 30"/>
              <a:gd name="T1" fmla="*/ 1 h 180"/>
              <a:gd name="T2" fmla="*/ 29 w 30"/>
              <a:gd name="T3" fmla="*/ 0 h 180"/>
              <a:gd name="T4" fmla="*/ 30 w 30"/>
              <a:gd name="T5" fmla="*/ 2 h 180"/>
              <a:gd name="T6" fmla="*/ 2 w 30"/>
              <a:gd name="T7" fmla="*/ 92 h 180"/>
              <a:gd name="T8" fmla="*/ 3 w 30"/>
              <a:gd name="T9" fmla="*/ 178 h 180"/>
              <a:gd name="T10" fmla="*/ 2 w 30"/>
              <a:gd name="T11" fmla="*/ 179 h 180"/>
              <a:gd name="T12" fmla="*/ 1 w 30"/>
              <a:gd name="T13" fmla="*/ 178 h 180"/>
              <a:gd name="T14" fmla="*/ 0 w 30"/>
              <a:gd name="T15" fmla="*/ 91 h 180"/>
              <a:gd name="T16" fmla="*/ 0 w 30"/>
              <a:gd name="T17" fmla="*/ 91 h 180"/>
              <a:gd name="T18" fmla="*/ 0 w 30"/>
              <a:gd name="T19" fmla="*/ 91 h 180"/>
              <a:gd name="T20" fmla="*/ 28 w 30"/>
              <a:gd name="T21" fmla="*/ 1 h 18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" h="180">
                <a:moveTo>
                  <a:pt x="28" y="1"/>
                </a:moveTo>
                <a:cubicBezTo>
                  <a:pt x="28" y="0"/>
                  <a:pt x="29" y="0"/>
                  <a:pt x="29" y="0"/>
                </a:cubicBezTo>
                <a:cubicBezTo>
                  <a:pt x="30" y="0"/>
                  <a:pt x="30" y="1"/>
                  <a:pt x="30" y="2"/>
                </a:cubicBezTo>
                <a:cubicBezTo>
                  <a:pt x="2" y="92"/>
                  <a:pt x="2" y="92"/>
                  <a:pt x="2" y="92"/>
                </a:cubicBezTo>
                <a:cubicBezTo>
                  <a:pt x="4" y="121"/>
                  <a:pt x="4" y="149"/>
                  <a:pt x="3" y="178"/>
                </a:cubicBezTo>
                <a:cubicBezTo>
                  <a:pt x="3" y="179"/>
                  <a:pt x="2" y="180"/>
                  <a:pt x="2" y="179"/>
                </a:cubicBezTo>
                <a:cubicBezTo>
                  <a:pt x="1" y="179"/>
                  <a:pt x="1" y="179"/>
                  <a:pt x="1" y="178"/>
                </a:cubicBezTo>
                <a:cubicBezTo>
                  <a:pt x="2" y="149"/>
                  <a:pt x="2" y="121"/>
                  <a:pt x="0" y="91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1"/>
                  <a:pt x="0" y="91"/>
                  <a:pt x="0" y="91"/>
                </a:cubicBezTo>
                <a:lnTo>
                  <a:pt x="28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>
              <a:solidFill>
                <a:srgbClr val="595959"/>
              </a:solidFill>
            </a:endParaRPr>
          </a:p>
        </p:txBody>
      </p:sp>
      <p:sp>
        <p:nvSpPr>
          <p:cNvPr id="21" name="Freeform 273"/>
          <p:cNvSpPr>
            <a:spLocks noEditPoints="1"/>
          </p:cNvSpPr>
          <p:nvPr/>
        </p:nvSpPr>
        <p:spPr bwMode="auto">
          <a:xfrm>
            <a:off x="5950381" y="4337010"/>
            <a:ext cx="86625" cy="323708"/>
          </a:xfrm>
          <a:custGeom>
            <a:gdLst>
              <a:gd name="T0" fmla="*/ 0 w 16"/>
              <a:gd name="T1" fmla="*/ 0 h 60"/>
              <a:gd name="T2" fmla="*/ 0 w 16"/>
              <a:gd name="T3" fmla="*/ 0 h 60"/>
              <a:gd name="T4" fmla="*/ 1 w 16"/>
              <a:gd name="T5" fmla="*/ 0 h 60"/>
              <a:gd name="T6" fmla="*/ 1 w 16"/>
              <a:gd name="T7" fmla="*/ 7 h 60"/>
              <a:gd name="T8" fmla="*/ 1 w 16"/>
              <a:gd name="T9" fmla="*/ 6 h 60"/>
              <a:gd name="T10" fmla="*/ 4 w 16"/>
              <a:gd name="T11" fmla="*/ 5 h 60"/>
              <a:gd name="T12" fmla="*/ 6 w 16"/>
              <a:gd name="T13" fmla="*/ 6 h 60"/>
              <a:gd name="T14" fmla="*/ 7 w 16"/>
              <a:gd name="T15" fmla="*/ 9 h 60"/>
              <a:gd name="T16" fmla="*/ 6 w 16"/>
              <a:gd name="T17" fmla="*/ 12 h 60"/>
              <a:gd name="T18" fmla="*/ 4 w 16"/>
              <a:gd name="T19" fmla="*/ 13 h 60"/>
              <a:gd name="T20" fmla="*/ 1 w 16"/>
              <a:gd name="T21" fmla="*/ 12 h 60"/>
              <a:gd name="T22" fmla="*/ 16 w 16"/>
              <a:gd name="T23" fmla="*/ 59 h 60"/>
              <a:gd name="T24" fmla="*/ 16 w 16"/>
              <a:gd name="T25" fmla="*/ 59 h 60"/>
              <a:gd name="T26" fmla="*/ 16 w 16"/>
              <a:gd name="T27" fmla="*/ 59 h 60"/>
              <a:gd name="T28" fmla="*/ 1 w 16"/>
              <a:gd name="T29" fmla="*/ 12 h 60"/>
              <a:gd name="T30" fmla="*/ 0 w 16"/>
              <a:gd name="T31" fmla="*/ 10 h 60"/>
              <a:gd name="T32" fmla="*/ 0 w 16"/>
              <a:gd name="T33" fmla="*/ 9 h 60"/>
              <a:gd name="T34" fmla="*/ 0 w 16"/>
              <a:gd name="T35" fmla="*/ 9 h 60"/>
              <a:gd name="T36" fmla="*/ 0 w 16"/>
              <a:gd name="T37" fmla="*/ 0 h 60"/>
              <a:gd name="T38" fmla="*/ 1 w 16"/>
              <a:gd name="T39" fmla="*/ 9 h 60"/>
              <a:gd name="T40" fmla="*/ 1 w 16"/>
              <a:gd name="T41" fmla="*/ 10 h 60"/>
              <a:gd name="T42" fmla="*/ 2 w 16"/>
              <a:gd name="T43" fmla="*/ 12 h 60"/>
              <a:gd name="T44" fmla="*/ 4 w 16"/>
              <a:gd name="T45" fmla="*/ 13 h 60"/>
              <a:gd name="T46" fmla="*/ 6 w 16"/>
              <a:gd name="T47" fmla="*/ 12 h 60"/>
              <a:gd name="T48" fmla="*/ 6 w 16"/>
              <a:gd name="T49" fmla="*/ 9 h 60"/>
              <a:gd name="T50" fmla="*/ 6 w 16"/>
              <a:gd name="T51" fmla="*/ 7 h 60"/>
              <a:gd name="T52" fmla="*/ 4 w 16"/>
              <a:gd name="T53" fmla="*/ 6 h 60"/>
              <a:gd name="T54" fmla="*/ 2 w 16"/>
              <a:gd name="T55" fmla="*/ 7 h 60"/>
              <a:gd name="T56" fmla="*/ 1 w 16"/>
              <a:gd name="T57" fmla="*/ 9 h 6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6" h="6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3"/>
                  <a:pt x="1" y="7"/>
                </a:cubicBezTo>
                <a:cubicBezTo>
                  <a:pt x="1" y="7"/>
                  <a:pt x="1" y="6"/>
                  <a:pt x="1" y="6"/>
                </a:cubicBezTo>
                <a:cubicBezTo>
                  <a:pt x="2" y="5"/>
                  <a:pt x="3" y="5"/>
                  <a:pt x="4" y="5"/>
                </a:cubicBezTo>
                <a:cubicBezTo>
                  <a:pt x="5" y="5"/>
                  <a:pt x="5" y="5"/>
                  <a:pt x="6" y="6"/>
                </a:cubicBezTo>
                <a:cubicBezTo>
                  <a:pt x="7" y="7"/>
                  <a:pt x="7" y="8"/>
                  <a:pt x="7" y="9"/>
                </a:cubicBezTo>
                <a:cubicBezTo>
                  <a:pt x="7" y="10"/>
                  <a:pt x="7" y="11"/>
                  <a:pt x="6" y="12"/>
                </a:cubicBezTo>
                <a:cubicBezTo>
                  <a:pt x="5" y="13"/>
                  <a:pt x="5" y="13"/>
                  <a:pt x="4" y="13"/>
                </a:cubicBezTo>
                <a:cubicBezTo>
                  <a:pt x="3" y="13"/>
                  <a:pt x="2" y="13"/>
                  <a:pt x="1" y="12"/>
                </a:cubicBezTo>
                <a:cubicBezTo>
                  <a:pt x="3" y="19"/>
                  <a:pt x="16" y="59"/>
                  <a:pt x="16" y="59"/>
                </a:cubicBezTo>
                <a:cubicBezTo>
                  <a:pt x="16" y="59"/>
                  <a:pt x="16" y="59"/>
                  <a:pt x="16" y="59"/>
                </a:cubicBezTo>
                <a:cubicBezTo>
                  <a:pt x="16" y="60"/>
                  <a:pt x="16" y="59"/>
                  <a:pt x="16" y="59"/>
                </a:cubicBezTo>
                <a:cubicBezTo>
                  <a:pt x="16" y="59"/>
                  <a:pt x="1" y="16"/>
                  <a:pt x="1" y="12"/>
                </a:cubicBezTo>
                <a:cubicBezTo>
                  <a:pt x="1" y="11"/>
                  <a:pt x="0" y="11"/>
                  <a:pt x="0" y="10"/>
                </a:cubicBezTo>
                <a:cubicBezTo>
                  <a:pt x="0" y="10"/>
                  <a:pt x="0" y="10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0" y="0"/>
                  <a:pt x="0" y="0"/>
                </a:cubicBezTo>
                <a:close/>
                <a:moveTo>
                  <a:pt x="1" y="9"/>
                </a:moveTo>
                <a:cubicBezTo>
                  <a:pt x="1" y="9"/>
                  <a:pt x="1" y="10"/>
                  <a:pt x="1" y="10"/>
                </a:cubicBezTo>
                <a:cubicBezTo>
                  <a:pt x="1" y="11"/>
                  <a:pt x="1" y="11"/>
                  <a:pt x="2" y="12"/>
                </a:cubicBezTo>
                <a:cubicBezTo>
                  <a:pt x="2" y="12"/>
                  <a:pt x="3" y="13"/>
                  <a:pt x="4" y="13"/>
                </a:cubicBezTo>
                <a:cubicBezTo>
                  <a:pt x="4" y="13"/>
                  <a:pt x="5" y="12"/>
                  <a:pt x="6" y="12"/>
                </a:cubicBezTo>
                <a:cubicBezTo>
                  <a:pt x="6" y="11"/>
                  <a:pt x="6" y="10"/>
                  <a:pt x="6" y="9"/>
                </a:cubicBezTo>
                <a:cubicBezTo>
                  <a:pt x="6" y="8"/>
                  <a:pt x="6" y="7"/>
                  <a:pt x="6" y="7"/>
                </a:cubicBezTo>
                <a:cubicBezTo>
                  <a:pt x="5" y="6"/>
                  <a:pt x="4" y="6"/>
                  <a:pt x="4" y="6"/>
                </a:cubicBezTo>
                <a:cubicBezTo>
                  <a:pt x="3" y="6"/>
                  <a:pt x="2" y="6"/>
                  <a:pt x="2" y="7"/>
                </a:cubicBezTo>
                <a:cubicBezTo>
                  <a:pt x="1" y="7"/>
                  <a:pt x="1" y="8"/>
                  <a:pt x="1" y="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>
              <a:solidFill>
                <a:srgbClr val="595959"/>
              </a:solidFill>
            </a:endParaRPr>
          </a:p>
        </p:txBody>
      </p:sp>
      <p:sp>
        <p:nvSpPr>
          <p:cNvPr id="22" name="Freeform 274"/>
          <p:cNvSpPr>
            <a:spLocks noEditPoints="1"/>
          </p:cNvSpPr>
          <p:nvPr/>
        </p:nvSpPr>
        <p:spPr bwMode="auto">
          <a:xfrm>
            <a:off x="6132753" y="4337010"/>
            <a:ext cx="75228" cy="323708"/>
          </a:xfrm>
          <a:custGeom>
            <a:gdLst>
              <a:gd name="T0" fmla="*/ 14 w 14"/>
              <a:gd name="T1" fmla="*/ 0 h 60"/>
              <a:gd name="T2" fmla="*/ 14 w 14"/>
              <a:gd name="T3" fmla="*/ 0 h 60"/>
              <a:gd name="T4" fmla="*/ 14 w 14"/>
              <a:gd name="T5" fmla="*/ 0 h 60"/>
              <a:gd name="T6" fmla="*/ 14 w 14"/>
              <a:gd name="T7" fmla="*/ 7 h 60"/>
              <a:gd name="T8" fmla="*/ 13 w 14"/>
              <a:gd name="T9" fmla="*/ 6 h 60"/>
              <a:gd name="T10" fmla="*/ 11 w 14"/>
              <a:gd name="T11" fmla="*/ 5 h 60"/>
              <a:gd name="T12" fmla="*/ 9 w 14"/>
              <a:gd name="T13" fmla="*/ 6 h 60"/>
              <a:gd name="T14" fmla="*/ 8 w 14"/>
              <a:gd name="T15" fmla="*/ 9 h 60"/>
              <a:gd name="T16" fmla="*/ 9 w 14"/>
              <a:gd name="T17" fmla="*/ 12 h 60"/>
              <a:gd name="T18" fmla="*/ 11 w 14"/>
              <a:gd name="T19" fmla="*/ 13 h 60"/>
              <a:gd name="T20" fmla="*/ 13 w 14"/>
              <a:gd name="T21" fmla="*/ 12 h 60"/>
              <a:gd name="T22" fmla="*/ 0 w 14"/>
              <a:gd name="T23" fmla="*/ 59 h 60"/>
              <a:gd name="T24" fmla="*/ 0 w 14"/>
              <a:gd name="T25" fmla="*/ 59 h 60"/>
              <a:gd name="T26" fmla="*/ 1 w 14"/>
              <a:gd name="T27" fmla="*/ 59 h 60"/>
              <a:gd name="T28" fmla="*/ 14 w 14"/>
              <a:gd name="T29" fmla="*/ 12 h 60"/>
              <a:gd name="T30" fmla="*/ 14 w 14"/>
              <a:gd name="T31" fmla="*/ 10 h 60"/>
              <a:gd name="T32" fmla="*/ 14 w 14"/>
              <a:gd name="T33" fmla="*/ 9 h 60"/>
              <a:gd name="T34" fmla="*/ 14 w 14"/>
              <a:gd name="T35" fmla="*/ 9 h 60"/>
              <a:gd name="T36" fmla="*/ 14 w 14"/>
              <a:gd name="T37" fmla="*/ 0 h 60"/>
              <a:gd name="T38" fmla="*/ 14 w 14"/>
              <a:gd name="T39" fmla="*/ 9 h 60"/>
              <a:gd name="T40" fmla="*/ 13 w 14"/>
              <a:gd name="T41" fmla="*/ 10 h 60"/>
              <a:gd name="T42" fmla="*/ 13 w 14"/>
              <a:gd name="T43" fmla="*/ 12 h 60"/>
              <a:gd name="T44" fmla="*/ 11 w 14"/>
              <a:gd name="T45" fmla="*/ 13 h 60"/>
              <a:gd name="T46" fmla="*/ 9 w 14"/>
              <a:gd name="T47" fmla="*/ 12 h 60"/>
              <a:gd name="T48" fmla="*/ 9 w 14"/>
              <a:gd name="T49" fmla="*/ 9 h 60"/>
              <a:gd name="T50" fmla="*/ 9 w 14"/>
              <a:gd name="T51" fmla="*/ 7 h 60"/>
              <a:gd name="T52" fmla="*/ 11 w 14"/>
              <a:gd name="T53" fmla="*/ 6 h 60"/>
              <a:gd name="T54" fmla="*/ 13 w 14"/>
              <a:gd name="T55" fmla="*/ 7 h 60"/>
              <a:gd name="T56" fmla="*/ 14 w 14"/>
              <a:gd name="T57" fmla="*/ 9 h 60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4" h="60">
                <a:moveTo>
                  <a:pt x="14" y="0"/>
                </a:move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3"/>
                  <a:pt x="14" y="7"/>
                </a:cubicBezTo>
                <a:cubicBezTo>
                  <a:pt x="14" y="7"/>
                  <a:pt x="13" y="6"/>
                  <a:pt x="13" y="6"/>
                </a:cubicBezTo>
                <a:cubicBezTo>
                  <a:pt x="13" y="5"/>
                  <a:pt x="12" y="5"/>
                  <a:pt x="11" y="5"/>
                </a:cubicBezTo>
                <a:cubicBezTo>
                  <a:pt x="10" y="5"/>
                  <a:pt x="10" y="5"/>
                  <a:pt x="9" y="6"/>
                </a:cubicBezTo>
                <a:cubicBezTo>
                  <a:pt x="8" y="7"/>
                  <a:pt x="8" y="8"/>
                  <a:pt x="8" y="9"/>
                </a:cubicBezTo>
                <a:cubicBezTo>
                  <a:pt x="8" y="10"/>
                  <a:pt x="8" y="11"/>
                  <a:pt x="9" y="12"/>
                </a:cubicBezTo>
                <a:cubicBezTo>
                  <a:pt x="10" y="13"/>
                  <a:pt x="10" y="13"/>
                  <a:pt x="11" y="13"/>
                </a:cubicBezTo>
                <a:cubicBezTo>
                  <a:pt x="12" y="13"/>
                  <a:pt x="13" y="13"/>
                  <a:pt x="13" y="12"/>
                </a:cubicBezTo>
                <a:cubicBezTo>
                  <a:pt x="12" y="19"/>
                  <a:pt x="0" y="59"/>
                  <a:pt x="0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1" y="60"/>
                  <a:pt x="1" y="59"/>
                  <a:pt x="1" y="59"/>
                </a:cubicBezTo>
                <a:cubicBezTo>
                  <a:pt x="1" y="59"/>
                  <a:pt x="13" y="16"/>
                  <a:pt x="14" y="12"/>
                </a:cubicBezTo>
                <a:cubicBezTo>
                  <a:pt x="14" y="11"/>
                  <a:pt x="14" y="11"/>
                  <a:pt x="14" y="10"/>
                </a:cubicBezTo>
                <a:cubicBezTo>
                  <a:pt x="14" y="10"/>
                  <a:pt x="14" y="10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4"/>
                  <a:pt x="14" y="0"/>
                  <a:pt x="14" y="0"/>
                </a:cubicBezTo>
                <a:close/>
                <a:moveTo>
                  <a:pt x="14" y="9"/>
                </a:moveTo>
                <a:cubicBezTo>
                  <a:pt x="14" y="9"/>
                  <a:pt x="13" y="10"/>
                  <a:pt x="13" y="10"/>
                </a:cubicBezTo>
                <a:cubicBezTo>
                  <a:pt x="13" y="11"/>
                  <a:pt x="13" y="11"/>
                  <a:pt x="13" y="12"/>
                </a:cubicBezTo>
                <a:cubicBezTo>
                  <a:pt x="12" y="12"/>
                  <a:pt x="12" y="13"/>
                  <a:pt x="11" y="13"/>
                </a:cubicBezTo>
                <a:cubicBezTo>
                  <a:pt x="10" y="13"/>
                  <a:pt x="10" y="12"/>
                  <a:pt x="9" y="12"/>
                </a:cubicBezTo>
                <a:cubicBezTo>
                  <a:pt x="9" y="11"/>
                  <a:pt x="9" y="10"/>
                  <a:pt x="9" y="9"/>
                </a:cubicBezTo>
                <a:cubicBezTo>
                  <a:pt x="9" y="8"/>
                  <a:pt x="9" y="7"/>
                  <a:pt x="9" y="7"/>
                </a:cubicBezTo>
                <a:cubicBezTo>
                  <a:pt x="10" y="6"/>
                  <a:pt x="10" y="6"/>
                  <a:pt x="11" y="6"/>
                </a:cubicBezTo>
                <a:cubicBezTo>
                  <a:pt x="12" y="6"/>
                  <a:pt x="12" y="6"/>
                  <a:pt x="13" y="7"/>
                </a:cubicBezTo>
                <a:cubicBezTo>
                  <a:pt x="13" y="7"/>
                  <a:pt x="13" y="8"/>
                  <a:pt x="14" y="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>
              <a:solidFill>
                <a:srgbClr val="595959"/>
              </a:solidFill>
            </a:endParaRPr>
          </a:p>
        </p:txBody>
      </p:sp>
      <p:sp>
        <p:nvSpPr>
          <p:cNvPr id="23" name="Freeform 275"/>
          <p:cNvSpPr/>
          <p:nvPr/>
        </p:nvSpPr>
        <p:spPr bwMode="auto">
          <a:xfrm>
            <a:off x="5847798" y="4391722"/>
            <a:ext cx="451367" cy="59271"/>
          </a:xfrm>
          <a:custGeom>
            <a:gdLst>
              <a:gd name="T0" fmla="*/ 0 w 84"/>
              <a:gd name="T1" fmla="*/ 6 h 11"/>
              <a:gd name="T2" fmla="*/ 0 w 84"/>
              <a:gd name="T3" fmla="*/ 6 h 11"/>
              <a:gd name="T4" fmla="*/ 0 w 84"/>
              <a:gd name="T5" fmla="*/ 5 h 11"/>
              <a:gd name="T6" fmla="*/ 23 w 84"/>
              <a:gd name="T7" fmla="*/ 0 h 11"/>
              <a:gd name="T8" fmla="*/ 23 w 84"/>
              <a:gd name="T9" fmla="*/ 0 h 11"/>
              <a:gd name="T10" fmla="*/ 23 w 84"/>
              <a:gd name="T11" fmla="*/ 0 h 11"/>
              <a:gd name="T12" fmla="*/ 23 w 84"/>
              <a:gd name="T13" fmla="*/ 0 h 11"/>
              <a:gd name="T14" fmla="*/ 23 w 84"/>
              <a:gd name="T15" fmla="*/ 0 h 11"/>
              <a:gd name="T16" fmla="*/ 23 w 84"/>
              <a:gd name="T17" fmla="*/ 0 h 11"/>
              <a:gd name="T18" fmla="*/ 23 w 84"/>
              <a:gd name="T19" fmla="*/ 0 h 11"/>
              <a:gd name="T20" fmla="*/ 23 w 84"/>
              <a:gd name="T21" fmla="*/ 0 h 11"/>
              <a:gd name="T22" fmla="*/ 24 w 84"/>
              <a:gd name="T23" fmla="*/ 0 h 11"/>
              <a:gd name="T24" fmla="*/ 24 w 84"/>
              <a:gd name="T25" fmla="*/ 0 h 11"/>
              <a:gd name="T26" fmla="*/ 24 w 84"/>
              <a:gd name="T27" fmla="*/ 0 h 11"/>
              <a:gd name="T28" fmla="*/ 24 w 84"/>
              <a:gd name="T29" fmla="*/ 0 h 11"/>
              <a:gd name="T30" fmla="*/ 24 w 84"/>
              <a:gd name="T31" fmla="*/ 0 h 11"/>
              <a:gd name="T32" fmla="*/ 24 w 84"/>
              <a:gd name="T33" fmla="*/ 0 h 11"/>
              <a:gd name="T34" fmla="*/ 24 w 84"/>
              <a:gd name="T35" fmla="*/ 0 h 11"/>
              <a:gd name="T36" fmla="*/ 24 w 84"/>
              <a:gd name="T37" fmla="*/ 0 h 11"/>
              <a:gd name="T38" fmla="*/ 24 w 84"/>
              <a:gd name="T39" fmla="*/ 0 h 11"/>
              <a:gd name="T40" fmla="*/ 63 w 84"/>
              <a:gd name="T41" fmla="*/ 1 h 11"/>
              <a:gd name="T42" fmla="*/ 63 w 84"/>
              <a:gd name="T43" fmla="*/ 1 h 11"/>
              <a:gd name="T44" fmla="*/ 84 w 84"/>
              <a:gd name="T45" fmla="*/ 6 h 11"/>
              <a:gd name="T46" fmla="*/ 84 w 84"/>
              <a:gd name="T47" fmla="*/ 6 h 11"/>
              <a:gd name="T48" fmla="*/ 84 w 84"/>
              <a:gd name="T49" fmla="*/ 6 h 11"/>
              <a:gd name="T50" fmla="*/ 63 w 84"/>
              <a:gd name="T51" fmla="*/ 1 h 11"/>
              <a:gd name="T52" fmla="*/ 24 w 84"/>
              <a:gd name="T53" fmla="*/ 1 h 11"/>
              <a:gd name="T54" fmla="*/ 0 w 84"/>
              <a:gd name="T55" fmla="*/ 6 h 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4" h="11"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12" y="7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43" y="9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cubicBezTo>
                  <a:pt x="64" y="1"/>
                  <a:pt x="75" y="10"/>
                  <a:pt x="84" y="6"/>
                </a:cubicBezTo>
                <a:cubicBezTo>
                  <a:pt x="84" y="5"/>
                  <a:pt x="84" y="5"/>
                  <a:pt x="84" y="6"/>
                </a:cubicBezTo>
                <a:cubicBezTo>
                  <a:pt x="84" y="6"/>
                  <a:pt x="84" y="6"/>
                  <a:pt x="84" y="6"/>
                </a:cubicBezTo>
                <a:cubicBezTo>
                  <a:pt x="75" y="11"/>
                  <a:pt x="65" y="3"/>
                  <a:pt x="63" y="1"/>
                </a:cubicBezTo>
                <a:cubicBezTo>
                  <a:pt x="61" y="2"/>
                  <a:pt x="42" y="9"/>
                  <a:pt x="24" y="1"/>
                </a:cubicBezTo>
                <a:cubicBezTo>
                  <a:pt x="12" y="8"/>
                  <a:pt x="0" y="6"/>
                  <a:pt x="0" y="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>
              <a:solidFill>
                <a:srgbClr val="595959"/>
              </a:solidFill>
            </a:endParaRPr>
          </a:p>
        </p:txBody>
      </p:sp>
      <p:sp>
        <p:nvSpPr>
          <p:cNvPr id="24" name="Freeform 276"/>
          <p:cNvSpPr/>
          <p:nvPr/>
        </p:nvSpPr>
        <p:spPr bwMode="auto">
          <a:xfrm>
            <a:off x="6025609" y="4656159"/>
            <a:ext cx="118541" cy="31916"/>
          </a:xfrm>
          <a:custGeom>
            <a:gdLst>
              <a:gd name="T0" fmla="*/ 2 w 22"/>
              <a:gd name="T1" fmla="*/ 0 h 6"/>
              <a:gd name="T2" fmla="*/ 20 w 22"/>
              <a:gd name="T3" fmla="*/ 0 h 6"/>
              <a:gd name="T4" fmla="*/ 22 w 22"/>
              <a:gd name="T5" fmla="*/ 2 h 6"/>
              <a:gd name="T6" fmla="*/ 22 w 22"/>
              <a:gd name="T7" fmla="*/ 3 h 6"/>
              <a:gd name="T8" fmla="*/ 20 w 22"/>
              <a:gd name="T9" fmla="*/ 6 h 6"/>
              <a:gd name="T10" fmla="*/ 2 w 22"/>
              <a:gd name="T11" fmla="*/ 6 h 6"/>
              <a:gd name="T12" fmla="*/ 0 w 22"/>
              <a:gd name="T13" fmla="*/ 3 h 6"/>
              <a:gd name="T14" fmla="*/ 0 w 22"/>
              <a:gd name="T15" fmla="*/ 2 h 6"/>
              <a:gd name="T16" fmla="*/ 2 w 22"/>
              <a:gd name="T17" fmla="*/ 0 h 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" h="6">
                <a:moveTo>
                  <a:pt x="2" y="0"/>
                </a:moveTo>
                <a:cubicBezTo>
                  <a:pt x="20" y="0"/>
                  <a:pt x="20" y="0"/>
                  <a:pt x="20" y="0"/>
                </a:cubicBezTo>
                <a:cubicBezTo>
                  <a:pt x="21" y="0"/>
                  <a:pt x="22" y="1"/>
                  <a:pt x="22" y="2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5"/>
                  <a:pt x="21" y="6"/>
                  <a:pt x="20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0" y="5"/>
                  <a:pt x="0" y="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rgbClr val="CAD1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>
              <a:solidFill>
                <a:srgbClr val="595959"/>
              </a:solidFill>
            </a:endParaRPr>
          </a:p>
        </p:txBody>
      </p:sp>
      <p:sp>
        <p:nvSpPr>
          <p:cNvPr id="25" name="Freeform 277"/>
          <p:cNvSpPr/>
          <p:nvPr/>
        </p:nvSpPr>
        <p:spPr bwMode="auto">
          <a:xfrm>
            <a:off x="6025609" y="4656159"/>
            <a:ext cx="118541" cy="31916"/>
          </a:xfrm>
          <a:custGeom>
            <a:gdLst>
              <a:gd name="T0" fmla="*/ 2 w 22"/>
              <a:gd name="T1" fmla="*/ 0 h 6"/>
              <a:gd name="T2" fmla="*/ 20 w 22"/>
              <a:gd name="T3" fmla="*/ 0 h 6"/>
              <a:gd name="T4" fmla="*/ 22 w 22"/>
              <a:gd name="T5" fmla="*/ 2 h 6"/>
              <a:gd name="T6" fmla="*/ 22 w 22"/>
              <a:gd name="T7" fmla="*/ 3 h 6"/>
              <a:gd name="T8" fmla="*/ 20 w 22"/>
              <a:gd name="T9" fmla="*/ 6 h 6"/>
              <a:gd name="T10" fmla="*/ 2 w 22"/>
              <a:gd name="T11" fmla="*/ 6 h 6"/>
              <a:gd name="T12" fmla="*/ 0 w 22"/>
              <a:gd name="T13" fmla="*/ 3 h 6"/>
              <a:gd name="T14" fmla="*/ 0 w 22"/>
              <a:gd name="T15" fmla="*/ 2 h 6"/>
              <a:gd name="T16" fmla="*/ 2 w 22"/>
              <a:gd name="T17" fmla="*/ 0 h 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" h="6">
                <a:moveTo>
                  <a:pt x="2" y="0"/>
                </a:moveTo>
                <a:cubicBezTo>
                  <a:pt x="20" y="0"/>
                  <a:pt x="20" y="0"/>
                  <a:pt x="20" y="0"/>
                </a:cubicBezTo>
                <a:cubicBezTo>
                  <a:pt x="21" y="0"/>
                  <a:pt x="22" y="1"/>
                  <a:pt x="22" y="2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5"/>
                  <a:pt x="21" y="6"/>
                  <a:pt x="20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0" y="5"/>
                  <a:pt x="0" y="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rgbClr val="CCD3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>
              <a:solidFill>
                <a:srgbClr val="595959"/>
              </a:solidFill>
            </a:endParaRPr>
          </a:p>
        </p:txBody>
      </p:sp>
      <p:sp>
        <p:nvSpPr>
          <p:cNvPr id="26" name="Freeform 278"/>
          <p:cNvSpPr/>
          <p:nvPr/>
        </p:nvSpPr>
        <p:spPr bwMode="auto">
          <a:xfrm>
            <a:off x="6025609" y="4656159"/>
            <a:ext cx="118541" cy="31916"/>
          </a:xfrm>
          <a:custGeom>
            <a:gdLst>
              <a:gd name="T0" fmla="*/ 2 w 22"/>
              <a:gd name="T1" fmla="*/ 0 h 6"/>
              <a:gd name="T2" fmla="*/ 20 w 22"/>
              <a:gd name="T3" fmla="*/ 0 h 6"/>
              <a:gd name="T4" fmla="*/ 22 w 22"/>
              <a:gd name="T5" fmla="*/ 2 h 6"/>
              <a:gd name="T6" fmla="*/ 22 w 22"/>
              <a:gd name="T7" fmla="*/ 3 h 6"/>
              <a:gd name="T8" fmla="*/ 20 w 22"/>
              <a:gd name="T9" fmla="*/ 6 h 6"/>
              <a:gd name="T10" fmla="*/ 2 w 22"/>
              <a:gd name="T11" fmla="*/ 6 h 6"/>
              <a:gd name="T12" fmla="*/ 0 w 22"/>
              <a:gd name="T13" fmla="*/ 3 h 6"/>
              <a:gd name="T14" fmla="*/ 0 w 22"/>
              <a:gd name="T15" fmla="*/ 2 h 6"/>
              <a:gd name="T16" fmla="*/ 2 w 22"/>
              <a:gd name="T17" fmla="*/ 0 h 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" h="6">
                <a:moveTo>
                  <a:pt x="2" y="0"/>
                </a:moveTo>
                <a:cubicBezTo>
                  <a:pt x="20" y="0"/>
                  <a:pt x="20" y="0"/>
                  <a:pt x="20" y="0"/>
                </a:cubicBezTo>
                <a:cubicBezTo>
                  <a:pt x="21" y="0"/>
                  <a:pt x="22" y="1"/>
                  <a:pt x="22" y="2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5"/>
                  <a:pt x="21" y="6"/>
                  <a:pt x="20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0" y="5"/>
                  <a:pt x="0" y="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rgbClr val="CFD5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>
              <a:solidFill>
                <a:srgbClr val="595959"/>
              </a:solidFill>
            </a:endParaRPr>
          </a:p>
        </p:txBody>
      </p:sp>
      <p:sp>
        <p:nvSpPr>
          <p:cNvPr id="27" name="Freeform 279"/>
          <p:cNvSpPr/>
          <p:nvPr/>
        </p:nvSpPr>
        <p:spPr bwMode="auto">
          <a:xfrm>
            <a:off x="6025609" y="4656159"/>
            <a:ext cx="118541" cy="31916"/>
          </a:xfrm>
          <a:custGeom>
            <a:gdLst>
              <a:gd name="T0" fmla="*/ 3 w 22"/>
              <a:gd name="T1" fmla="*/ 0 h 6"/>
              <a:gd name="T2" fmla="*/ 20 w 22"/>
              <a:gd name="T3" fmla="*/ 0 h 6"/>
              <a:gd name="T4" fmla="*/ 22 w 22"/>
              <a:gd name="T5" fmla="*/ 2 h 6"/>
              <a:gd name="T6" fmla="*/ 22 w 22"/>
              <a:gd name="T7" fmla="*/ 3 h 6"/>
              <a:gd name="T8" fmla="*/ 20 w 22"/>
              <a:gd name="T9" fmla="*/ 6 h 6"/>
              <a:gd name="T10" fmla="*/ 3 w 22"/>
              <a:gd name="T11" fmla="*/ 6 h 6"/>
              <a:gd name="T12" fmla="*/ 0 w 22"/>
              <a:gd name="T13" fmla="*/ 3 h 6"/>
              <a:gd name="T14" fmla="*/ 0 w 22"/>
              <a:gd name="T15" fmla="*/ 2 h 6"/>
              <a:gd name="T16" fmla="*/ 3 w 22"/>
              <a:gd name="T17" fmla="*/ 0 h 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" h="6">
                <a:moveTo>
                  <a:pt x="3" y="0"/>
                </a:moveTo>
                <a:cubicBezTo>
                  <a:pt x="20" y="0"/>
                  <a:pt x="20" y="0"/>
                  <a:pt x="20" y="0"/>
                </a:cubicBezTo>
                <a:cubicBezTo>
                  <a:pt x="21" y="0"/>
                  <a:pt x="22" y="1"/>
                  <a:pt x="22" y="2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5"/>
                  <a:pt x="21" y="6"/>
                  <a:pt x="20" y="6"/>
                </a:cubicBezTo>
                <a:cubicBezTo>
                  <a:pt x="3" y="6"/>
                  <a:pt x="3" y="6"/>
                  <a:pt x="3" y="6"/>
                </a:cubicBezTo>
                <a:cubicBezTo>
                  <a:pt x="1" y="6"/>
                  <a:pt x="0" y="5"/>
                  <a:pt x="0" y="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3" y="0"/>
                </a:cubicBezTo>
                <a:close/>
              </a:path>
            </a:pathLst>
          </a:custGeom>
          <a:solidFill>
            <a:srgbClr val="D2D7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>
              <a:solidFill>
                <a:srgbClr val="595959"/>
              </a:solidFill>
            </a:endParaRPr>
          </a:p>
        </p:txBody>
      </p:sp>
      <p:sp>
        <p:nvSpPr>
          <p:cNvPr id="28" name="Freeform 280"/>
          <p:cNvSpPr/>
          <p:nvPr/>
        </p:nvSpPr>
        <p:spPr bwMode="auto">
          <a:xfrm>
            <a:off x="6030169" y="4656159"/>
            <a:ext cx="113982" cy="31916"/>
          </a:xfrm>
          <a:custGeom>
            <a:gdLst>
              <a:gd name="T0" fmla="*/ 2 w 21"/>
              <a:gd name="T1" fmla="*/ 0 h 6"/>
              <a:gd name="T2" fmla="*/ 18 w 21"/>
              <a:gd name="T3" fmla="*/ 0 h 6"/>
              <a:gd name="T4" fmla="*/ 21 w 21"/>
              <a:gd name="T5" fmla="*/ 2 h 6"/>
              <a:gd name="T6" fmla="*/ 21 w 21"/>
              <a:gd name="T7" fmla="*/ 3 h 6"/>
              <a:gd name="T8" fmla="*/ 18 w 21"/>
              <a:gd name="T9" fmla="*/ 6 h 6"/>
              <a:gd name="T10" fmla="*/ 2 w 21"/>
              <a:gd name="T11" fmla="*/ 6 h 6"/>
              <a:gd name="T12" fmla="*/ 0 w 21"/>
              <a:gd name="T13" fmla="*/ 3 h 6"/>
              <a:gd name="T14" fmla="*/ 0 w 21"/>
              <a:gd name="T15" fmla="*/ 2 h 6"/>
              <a:gd name="T16" fmla="*/ 2 w 21"/>
              <a:gd name="T17" fmla="*/ 0 h 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6">
                <a:moveTo>
                  <a:pt x="2" y="0"/>
                </a:moveTo>
                <a:cubicBezTo>
                  <a:pt x="18" y="0"/>
                  <a:pt x="18" y="0"/>
                  <a:pt x="18" y="0"/>
                </a:cubicBezTo>
                <a:cubicBezTo>
                  <a:pt x="20" y="0"/>
                  <a:pt x="21" y="1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5"/>
                  <a:pt x="20" y="6"/>
                  <a:pt x="18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0" y="5"/>
                  <a:pt x="0" y="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rgbClr val="D4D9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>
              <a:solidFill>
                <a:srgbClr val="595959"/>
              </a:solidFill>
            </a:endParaRPr>
          </a:p>
        </p:txBody>
      </p:sp>
      <p:sp>
        <p:nvSpPr>
          <p:cNvPr id="29" name="Freeform 281"/>
          <p:cNvSpPr/>
          <p:nvPr/>
        </p:nvSpPr>
        <p:spPr bwMode="auto">
          <a:xfrm>
            <a:off x="6030169" y="4656159"/>
            <a:ext cx="109423" cy="31916"/>
          </a:xfrm>
          <a:custGeom>
            <a:gdLst>
              <a:gd name="T0" fmla="*/ 2 w 20"/>
              <a:gd name="T1" fmla="*/ 0 h 6"/>
              <a:gd name="T2" fmla="*/ 18 w 20"/>
              <a:gd name="T3" fmla="*/ 0 h 6"/>
              <a:gd name="T4" fmla="*/ 20 w 20"/>
              <a:gd name="T5" fmla="*/ 2 h 6"/>
              <a:gd name="T6" fmla="*/ 20 w 20"/>
              <a:gd name="T7" fmla="*/ 3 h 6"/>
              <a:gd name="T8" fmla="*/ 18 w 20"/>
              <a:gd name="T9" fmla="*/ 6 h 6"/>
              <a:gd name="T10" fmla="*/ 2 w 20"/>
              <a:gd name="T11" fmla="*/ 6 h 6"/>
              <a:gd name="T12" fmla="*/ 0 w 20"/>
              <a:gd name="T13" fmla="*/ 3 h 6"/>
              <a:gd name="T14" fmla="*/ 0 w 20"/>
              <a:gd name="T15" fmla="*/ 2 h 6"/>
              <a:gd name="T16" fmla="*/ 2 w 20"/>
              <a:gd name="T17" fmla="*/ 0 h 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" h="6">
                <a:moveTo>
                  <a:pt x="2" y="0"/>
                </a:moveTo>
                <a:cubicBezTo>
                  <a:pt x="18" y="0"/>
                  <a:pt x="18" y="0"/>
                  <a:pt x="18" y="0"/>
                </a:cubicBezTo>
                <a:cubicBezTo>
                  <a:pt x="20" y="0"/>
                  <a:pt x="20" y="1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5"/>
                  <a:pt x="20" y="6"/>
                  <a:pt x="18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0" y="5"/>
                  <a:pt x="0" y="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rgbClr val="D7DC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>
              <a:solidFill>
                <a:srgbClr val="595959"/>
              </a:solidFill>
            </a:endParaRPr>
          </a:p>
        </p:txBody>
      </p:sp>
      <p:sp>
        <p:nvSpPr>
          <p:cNvPr id="30" name="Freeform 282"/>
          <p:cNvSpPr/>
          <p:nvPr/>
        </p:nvSpPr>
        <p:spPr bwMode="auto">
          <a:xfrm>
            <a:off x="6030169" y="4656159"/>
            <a:ext cx="109423" cy="31916"/>
          </a:xfrm>
          <a:custGeom>
            <a:gdLst>
              <a:gd name="T0" fmla="*/ 2 w 20"/>
              <a:gd name="T1" fmla="*/ 0 h 6"/>
              <a:gd name="T2" fmla="*/ 18 w 20"/>
              <a:gd name="T3" fmla="*/ 0 h 6"/>
              <a:gd name="T4" fmla="*/ 20 w 20"/>
              <a:gd name="T5" fmla="*/ 2 h 6"/>
              <a:gd name="T6" fmla="*/ 20 w 20"/>
              <a:gd name="T7" fmla="*/ 3 h 6"/>
              <a:gd name="T8" fmla="*/ 18 w 20"/>
              <a:gd name="T9" fmla="*/ 6 h 6"/>
              <a:gd name="T10" fmla="*/ 2 w 20"/>
              <a:gd name="T11" fmla="*/ 6 h 6"/>
              <a:gd name="T12" fmla="*/ 0 w 20"/>
              <a:gd name="T13" fmla="*/ 3 h 6"/>
              <a:gd name="T14" fmla="*/ 0 w 20"/>
              <a:gd name="T15" fmla="*/ 2 h 6"/>
              <a:gd name="T16" fmla="*/ 2 w 20"/>
              <a:gd name="T17" fmla="*/ 0 h 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" h="6">
                <a:moveTo>
                  <a:pt x="2" y="0"/>
                </a:moveTo>
                <a:cubicBezTo>
                  <a:pt x="18" y="0"/>
                  <a:pt x="18" y="0"/>
                  <a:pt x="18" y="0"/>
                </a:cubicBezTo>
                <a:cubicBezTo>
                  <a:pt x="19" y="0"/>
                  <a:pt x="20" y="1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5"/>
                  <a:pt x="19" y="6"/>
                  <a:pt x="18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0" y="5"/>
                  <a:pt x="0" y="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rgbClr val="D9DE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>
              <a:solidFill>
                <a:srgbClr val="595959"/>
              </a:solidFill>
            </a:endParaRPr>
          </a:p>
        </p:txBody>
      </p:sp>
      <p:sp>
        <p:nvSpPr>
          <p:cNvPr id="31" name="Freeform 283"/>
          <p:cNvSpPr/>
          <p:nvPr/>
        </p:nvSpPr>
        <p:spPr bwMode="auto">
          <a:xfrm>
            <a:off x="6030169" y="4656159"/>
            <a:ext cx="109423" cy="31916"/>
          </a:xfrm>
          <a:custGeom>
            <a:gdLst>
              <a:gd name="T0" fmla="*/ 2 w 20"/>
              <a:gd name="T1" fmla="*/ 0 h 6"/>
              <a:gd name="T2" fmla="*/ 18 w 20"/>
              <a:gd name="T3" fmla="*/ 0 h 6"/>
              <a:gd name="T4" fmla="*/ 20 w 20"/>
              <a:gd name="T5" fmla="*/ 2 h 6"/>
              <a:gd name="T6" fmla="*/ 20 w 20"/>
              <a:gd name="T7" fmla="*/ 3 h 6"/>
              <a:gd name="T8" fmla="*/ 18 w 20"/>
              <a:gd name="T9" fmla="*/ 6 h 6"/>
              <a:gd name="T10" fmla="*/ 2 w 20"/>
              <a:gd name="T11" fmla="*/ 6 h 6"/>
              <a:gd name="T12" fmla="*/ 0 w 20"/>
              <a:gd name="T13" fmla="*/ 3 h 6"/>
              <a:gd name="T14" fmla="*/ 0 w 20"/>
              <a:gd name="T15" fmla="*/ 2 h 6"/>
              <a:gd name="T16" fmla="*/ 2 w 20"/>
              <a:gd name="T17" fmla="*/ 0 h 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" h="6">
                <a:moveTo>
                  <a:pt x="2" y="0"/>
                </a:moveTo>
                <a:cubicBezTo>
                  <a:pt x="18" y="0"/>
                  <a:pt x="18" y="0"/>
                  <a:pt x="18" y="0"/>
                </a:cubicBezTo>
                <a:cubicBezTo>
                  <a:pt x="19" y="0"/>
                  <a:pt x="20" y="1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5"/>
                  <a:pt x="19" y="6"/>
                  <a:pt x="18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0" y="5"/>
                  <a:pt x="0" y="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rgbClr val="DCE0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>
              <a:solidFill>
                <a:srgbClr val="595959"/>
              </a:solidFill>
            </a:endParaRPr>
          </a:p>
        </p:txBody>
      </p:sp>
      <p:sp>
        <p:nvSpPr>
          <p:cNvPr id="32" name="Freeform 284"/>
          <p:cNvSpPr/>
          <p:nvPr/>
        </p:nvSpPr>
        <p:spPr bwMode="auto">
          <a:xfrm>
            <a:off x="6037009" y="4656159"/>
            <a:ext cx="102583" cy="31916"/>
          </a:xfrm>
          <a:custGeom>
            <a:gdLst>
              <a:gd name="T0" fmla="*/ 2 w 19"/>
              <a:gd name="T1" fmla="*/ 0 h 6"/>
              <a:gd name="T2" fmla="*/ 17 w 19"/>
              <a:gd name="T3" fmla="*/ 0 h 6"/>
              <a:gd name="T4" fmla="*/ 19 w 19"/>
              <a:gd name="T5" fmla="*/ 2 h 6"/>
              <a:gd name="T6" fmla="*/ 19 w 19"/>
              <a:gd name="T7" fmla="*/ 3 h 6"/>
              <a:gd name="T8" fmla="*/ 17 w 19"/>
              <a:gd name="T9" fmla="*/ 6 h 6"/>
              <a:gd name="T10" fmla="*/ 2 w 19"/>
              <a:gd name="T11" fmla="*/ 6 h 6"/>
              <a:gd name="T12" fmla="*/ 0 w 19"/>
              <a:gd name="T13" fmla="*/ 3 h 6"/>
              <a:gd name="T14" fmla="*/ 0 w 19"/>
              <a:gd name="T15" fmla="*/ 2 h 6"/>
              <a:gd name="T16" fmla="*/ 2 w 19"/>
              <a:gd name="T17" fmla="*/ 0 h 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" h="6">
                <a:moveTo>
                  <a:pt x="2" y="0"/>
                </a:move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5"/>
                  <a:pt x="18" y="6"/>
                  <a:pt x="17" y="6"/>
                </a:cubicBezTo>
                <a:cubicBezTo>
                  <a:pt x="2" y="6"/>
                  <a:pt x="2" y="6"/>
                  <a:pt x="2" y="6"/>
                </a:cubicBezTo>
                <a:cubicBezTo>
                  <a:pt x="0" y="6"/>
                  <a:pt x="0" y="5"/>
                  <a:pt x="0" y="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lose/>
              </a:path>
            </a:pathLst>
          </a:custGeom>
          <a:solidFill>
            <a:srgbClr val="DFE2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>
              <a:solidFill>
                <a:srgbClr val="595959"/>
              </a:solidFill>
            </a:endParaRPr>
          </a:p>
        </p:txBody>
      </p:sp>
      <p:sp>
        <p:nvSpPr>
          <p:cNvPr id="33" name="Freeform 285"/>
          <p:cNvSpPr/>
          <p:nvPr/>
        </p:nvSpPr>
        <p:spPr bwMode="auto">
          <a:xfrm>
            <a:off x="6037009" y="4656159"/>
            <a:ext cx="102583" cy="31916"/>
          </a:xfrm>
          <a:custGeom>
            <a:gdLst>
              <a:gd name="T0" fmla="*/ 2 w 19"/>
              <a:gd name="T1" fmla="*/ 0 h 6"/>
              <a:gd name="T2" fmla="*/ 17 w 19"/>
              <a:gd name="T3" fmla="*/ 0 h 6"/>
              <a:gd name="T4" fmla="*/ 19 w 19"/>
              <a:gd name="T5" fmla="*/ 2 h 6"/>
              <a:gd name="T6" fmla="*/ 19 w 19"/>
              <a:gd name="T7" fmla="*/ 3 h 6"/>
              <a:gd name="T8" fmla="*/ 17 w 19"/>
              <a:gd name="T9" fmla="*/ 6 h 6"/>
              <a:gd name="T10" fmla="*/ 2 w 19"/>
              <a:gd name="T11" fmla="*/ 6 h 6"/>
              <a:gd name="T12" fmla="*/ 0 w 19"/>
              <a:gd name="T13" fmla="*/ 3 h 6"/>
              <a:gd name="T14" fmla="*/ 0 w 19"/>
              <a:gd name="T15" fmla="*/ 2 h 6"/>
              <a:gd name="T16" fmla="*/ 2 w 19"/>
              <a:gd name="T17" fmla="*/ 0 h 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" h="6">
                <a:moveTo>
                  <a:pt x="2" y="0"/>
                </a:move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5"/>
                  <a:pt x="18" y="6"/>
                  <a:pt x="17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0" y="5"/>
                  <a:pt x="0" y="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rgbClr val="E1E5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>
              <a:solidFill>
                <a:srgbClr val="595959"/>
              </a:solidFill>
            </a:endParaRPr>
          </a:p>
        </p:txBody>
      </p:sp>
      <p:sp>
        <p:nvSpPr>
          <p:cNvPr id="34" name="Freeform 286"/>
          <p:cNvSpPr/>
          <p:nvPr/>
        </p:nvSpPr>
        <p:spPr bwMode="auto">
          <a:xfrm>
            <a:off x="6037009" y="4656159"/>
            <a:ext cx="102583" cy="31916"/>
          </a:xfrm>
          <a:custGeom>
            <a:gdLst>
              <a:gd name="T0" fmla="*/ 2 w 19"/>
              <a:gd name="T1" fmla="*/ 0 h 6"/>
              <a:gd name="T2" fmla="*/ 17 w 19"/>
              <a:gd name="T3" fmla="*/ 0 h 6"/>
              <a:gd name="T4" fmla="*/ 19 w 19"/>
              <a:gd name="T5" fmla="*/ 2 h 6"/>
              <a:gd name="T6" fmla="*/ 19 w 19"/>
              <a:gd name="T7" fmla="*/ 3 h 6"/>
              <a:gd name="T8" fmla="*/ 17 w 19"/>
              <a:gd name="T9" fmla="*/ 6 h 6"/>
              <a:gd name="T10" fmla="*/ 2 w 19"/>
              <a:gd name="T11" fmla="*/ 6 h 6"/>
              <a:gd name="T12" fmla="*/ 0 w 19"/>
              <a:gd name="T13" fmla="*/ 3 h 6"/>
              <a:gd name="T14" fmla="*/ 0 w 19"/>
              <a:gd name="T15" fmla="*/ 2 h 6"/>
              <a:gd name="T16" fmla="*/ 2 w 19"/>
              <a:gd name="T17" fmla="*/ 0 h 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" h="6">
                <a:moveTo>
                  <a:pt x="2" y="0"/>
                </a:move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5"/>
                  <a:pt x="18" y="6"/>
                  <a:pt x="17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0" y="5"/>
                  <a:pt x="0" y="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rgbClr val="E4E7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>
              <a:solidFill>
                <a:srgbClr val="595959"/>
              </a:solidFill>
            </a:endParaRPr>
          </a:p>
        </p:txBody>
      </p:sp>
      <p:sp>
        <p:nvSpPr>
          <p:cNvPr id="35" name="Freeform 287"/>
          <p:cNvSpPr/>
          <p:nvPr/>
        </p:nvSpPr>
        <p:spPr bwMode="auto">
          <a:xfrm>
            <a:off x="6037009" y="4656159"/>
            <a:ext cx="102583" cy="31916"/>
          </a:xfrm>
          <a:custGeom>
            <a:gdLst>
              <a:gd name="T0" fmla="*/ 2 w 19"/>
              <a:gd name="T1" fmla="*/ 0 h 6"/>
              <a:gd name="T2" fmla="*/ 17 w 19"/>
              <a:gd name="T3" fmla="*/ 0 h 6"/>
              <a:gd name="T4" fmla="*/ 19 w 19"/>
              <a:gd name="T5" fmla="*/ 2 h 6"/>
              <a:gd name="T6" fmla="*/ 19 w 19"/>
              <a:gd name="T7" fmla="*/ 3 h 6"/>
              <a:gd name="T8" fmla="*/ 17 w 19"/>
              <a:gd name="T9" fmla="*/ 6 h 6"/>
              <a:gd name="T10" fmla="*/ 2 w 19"/>
              <a:gd name="T11" fmla="*/ 6 h 6"/>
              <a:gd name="T12" fmla="*/ 0 w 19"/>
              <a:gd name="T13" fmla="*/ 3 h 6"/>
              <a:gd name="T14" fmla="*/ 0 w 19"/>
              <a:gd name="T15" fmla="*/ 2 h 6"/>
              <a:gd name="T16" fmla="*/ 2 w 19"/>
              <a:gd name="T17" fmla="*/ 0 h 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" h="6">
                <a:moveTo>
                  <a:pt x="2" y="0"/>
                </a:move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5"/>
                  <a:pt x="18" y="6"/>
                  <a:pt x="17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0" y="5"/>
                  <a:pt x="0" y="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rgbClr val="E6E9E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>
              <a:solidFill>
                <a:srgbClr val="595959"/>
              </a:solidFill>
            </a:endParaRPr>
          </a:p>
        </p:txBody>
      </p:sp>
      <p:sp>
        <p:nvSpPr>
          <p:cNvPr id="36" name="Freeform 288"/>
          <p:cNvSpPr/>
          <p:nvPr/>
        </p:nvSpPr>
        <p:spPr bwMode="auto">
          <a:xfrm>
            <a:off x="6037009" y="4656159"/>
            <a:ext cx="102583" cy="31916"/>
          </a:xfrm>
          <a:custGeom>
            <a:gdLst>
              <a:gd name="T0" fmla="*/ 2 w 19"/>
              <a:gd name="T1" fmla="*/ 0 h 6"/>
              <a:gd name="T2" fmla="*/ 17 w 19"/>
              <a:gd name="T3" fmla="*/ 0 h 6"/>
              <a:gd name="T4" fmla="*/ 19 w 19"/>
              <a:gd name="T5" fmla="*/ 2 h 6"/>
              <a:gd name="T6" fmla="*/ 19 w 19"/>
              <a:gd name="T7" fmla="*/ 3 h 6"/>
              <a:gd name="T8" fmla="*/ 17 w 19"/>
              <a:gd name="T9" fmla="*/ 6 h 6"/>
              <a:gd name="T10" fmla="*/ 2 w 19"/>
              <a:gd name="T11" fmla="*/ 6 h 6"/>
              <a:gd name="T12" fmla="*/ 0 w 19"/>
              <a:gd name="T13" fmla="*/ 3 h 6"/>
              <a:gd name="T14" fmla="*/ 0 w 19"/>
              <a:gd name="T15" fmla="*/ 2 h 6"/>
              <a:gd name="T16" fmla="*/ 2 w 19"/>
              <a:gd name="T17" fmla="*/ 0 h 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" h="6">
                <a:moveTo>
                  <a:pt x="2" y="0"/>
                </a:move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5"/>
                  <a:pt x="18" y="6"/>
                  <a:pt x="17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0" y="5"/>
                  <a:pt x="0" y="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rgbClr val="E9EC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>
              <a:solidFill>
                <a:srgbClr val="595959"/>
              </a:solidFill>
            </a:endParaRPr>
          </a:p>
        </p:txBody>
      </p:sp>
      <p:sp>
        <p:nvSpPr>
          <p:cNvPr id="37" name="Freeform 289"/>
          <p:cNvSpPr/>
          <p:nvPr/>
        </p:nvSpPr>
        <p:spPr bwMode="auto">
          <a:xfrm>
            <a:off x="6041567" y="4656159"/>
            <a:ext cx="98024" cy="31916"/>
          </a:xfrm>
          <a:custGeom>
            <a:gdLst>
              <a:gd name="T0" fmla="*/ 2 w 18"/>
              <a:gd name="T1" fmla="*/ 0 h 6"/>
              <a:gd name="T2" fmla="*/ 16 w 18"/>
              <a:gd name="T3" fmla="*/ 0 h 6"/>
              <a:gd name="T4" fmla="*/ 18 w 18"/>
              <a:gd name="T5" fmla="*/ 2 h 6"/>
              <a:gd name="T6" fmla="*/ 18 w 18"/>
              <a:gd name="T7" fmla="*/ 3 h 6"/>
              <a:gd name="T8" fmla="*/ 16 w 18"/>
              <a:gd name="T9" fmla="*/ 6 h 6"/>
              <a:gd name="T10" fmla="*/ 2 w 18"/>
              <a:gd name="T11" fmla="*/ 6 h 6"/>
              <a:gd name="T12" fmla="*/ 0 w 18"/>
              <a:gd name="T13" fmla="*/ 3 h 6"/>
              <a:gd name="T14" fmla="*/ 0 w 18"/>
              <a:gd name="T15" fmla="*/ 2 h 6"/>
              <a:gd name="T16" fmla="*/ 2 w 18"/>
              <a:gd name="T17" fmla="*/ 0 h 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" h="6">
                <a:moveTo>
                  <a:pt x="2" y="0"/>
                </a:move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5"/>
                  <a:pt x="17" y="6"/>
                  <a:pt x="16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0" y="5"/>
                  <a:pt x="0" y="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rgbClr val="ECEE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>
              <a:solidFill>
                <a:srgbClr val="595959"/>
              </a:solidFill>
            </a:endParaRPr>
          </a:p>
        </p:txBody>
      </p:sp>
      <p:sp>
        <p:nvSpPr>
          <p:cNvPr id="38" name="Freeform 290"/>
          <p:cNvSpPr/>
          <p:nvPr/>
        </p:nvSpPr>
        <p:spPr bwMode="auto">
          <a:xfrm>
            <a:off x="6041568" y="4656159"/>
            <a:ext cx="91185" cy="27355"/>
          </a:xfrm>
          <a:custGeom>
            <a:gdLst>
              <a:gd name="T0" fmla="*/ 2 w 17"/>
              <a:gd name="T1" fmla="*/ 0 h 5"/>
              <a:gd name="T2" fmla="*/ 16 w 17"/>
              <a:gd name="T3" fmla="*/ 0 h 5"/>
              <a:gd name="T4" fmla="*/ 17 w 17"/>
              <a:gd name="T5" fmla="*/ 2 h 5"/>
              <a:gd name="T6" fmla="*/ 17 w 17"/>
              <a:gd name="T7" fmla="*/ 3 h 5"/>
              <a:gd name="T8" fmla="*/ 16 w 17"/>
              <a:gd name="T9" fmla="*/ 5 h 5"/>
              <a:gd name="T10" fmla="*/ 2 w 17"/>
              <a:gd name="T11" fmla="*/ 5 h 5"/>
              <a:gd name="T12" fmla="*/ 0 w 17"/>
              <a:gd name="T13" fmla="*/ 3 h 5"/>
              <a:gd name="T14" fmla="*/ 0 w 17"/>
              <a:gd name="T15" fmla="*/ 2 h 5"/>
              <a:gd name="T16" fmla="*/ 2 w 17"/>
              <a:gd name="T17" fmla="*/ 0 h 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5">
                <a:moveTo>
                  <a:pt x="2" y="0"/>
                </a:move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7" y="1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5"/>
                  <a:pt x="17" y="5"/>
                  <a:pt x="16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5"/>
                  <a:pt x="0" y="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rgbClr val="EEF0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>
              <a:solidFill>
                <a:srgbClr val="595959"/>
              </a:solidFill>
            </a:endParaRPr>
          </a:p>
        </p:txBody>
      </p:sp>
      <p:sp>
        <p:nvSpPr>
          <p:cNvPr id="39" name="Freeform 291"/>
          <p:cNvSpPr/>
          <p:nvPr/>
        </p:nvSpPr>
        <p:spPr bwMode="auto">
          <a:xfrm>
            <a:off x="6041568" y="4656159"/>
            <a:ext cx="91185" cy="27355"/>
          </a:xfrm>
          <a:custGeom>
            <a:gdLst>
              <a:gd name="T0" fmla="*/ 2 w 17"/>
              <a:gd name="T1" fmla="*/ 0 h 5"/>
              <a:gd name="T2" fmla="*/ 16 w 17"/>
              <a:gd name="T3" fmla="*/ 0 h 5"/>
              <a:gd name="T4" fmla="*/ 17 w 17"/>
              <a:gd name="T5" fmla="*/ 2 h 5"/>
              <a:gd name="T6" fmla="*/ 17 w 17"/>
              <a:gd name="T7" fmla="*/ 3 h 5"/>
              <a:gd name="T8" fmla="*/ 16 w 17"/>
              <a:gd name="T9" fmla="*/ 5 h 5"/>
              <a:gd name="T10" fmla="*/ 2 w 17"/>
              <a:gd name="T11" fmla="*/ 5 h 5"/>
              <a:gd name="T12" fmla="*/ 0 w 17"/>
              <a:gd name="T13" fmla="*/ 3 h 5"/>
              <a:gd name="T14" fmla="*/ 0 w 17"/>
              <a:gd name="T15" fmla="*/ 2 h 5"/>
              <a:gd name="T16" fmla="*/ 2 w 17"/>
              <a:gd name="T17" fmla="*/ 0 h 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5">
                <a:moveTo>
                  <a:pt x="2" y="0"/>
                </a:moveTo>
                <a:cubicBezTo>
                  <a:pt x="16" y="0"/>
                  <a:pt x="16" y="0"/>
                  <a:pt x="16" y="0"/>
                </a:cubicBezTo>
                <a:cubicBezTo>
                  <a:pt x="16" y="0"/>
                  <a:pt x="17" y="1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5"/>
                  <a:pt x="16" y="5"/>
                  <a:pt x="16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5"/>
                  <a:pt x="0" y="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rgbClr val="F1F3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>
              <a:solidFill>
                <a:srgbClr val="595959"/>
              </a:solidFill>
            </a:endParaRPr>
          </a:p>
        </p:txBody>
      </p:sp>
      <p:sp>
        <p:nvSpPr>
          <p:cNvPr id="40" name="Freeform 292"/>
          <p:cNvSpPr/>
          <p:nvPr/>
        </p:nvSpPr>
        <p:spPr bwMode="auto">
          <a:xfrm>
            <a:off x="6041568" y="4656159"/>
            <a:ext cx="91185" cy="27355"/>
          </a:xfrm>
          <a:custGeom>
            <a:gdLst>
              <a:gd name="T0" fmla="*/ 2 w 17"/>
              <a:gd name="T1" fmla="*/ 0 h 5"/>
              <a:gd name="T2" fmla="*/ 15 w 17"/>
              <a:gd name="T3" fmla="*/ 0 h 5"/>
              <a:gd name="T4" fmla="*/ 17 w 17"/>
              <a:gd name="T5" fmla="*/ 2 h 5"/>
              <a:gd name="T6" fmla="*/ 17 w 17"/>
              <a:gd name="T7" fmla="*/ 3 h 5"/>
              <a:gd name="T8" fmla="*/ 15 w 17"/>
              <a:gd name="T9" fmla="*/ 5 h 5"/>
              <a:gd name="T10" fmla="*/ 2 w 17"/>
              <a:gd name="T11" fmla="*/ 5 h 5"/>
              <a:gd name="T12" fmla="*/ 0 w 17"/>
              <a:gd name="T13" fmla="*/ 3 h 5"/>
              <a:gd name="T14" fmla="*/ 0 w 17"/>
              <a:gd name="T15" fmla="*/ 2 h 5"/>
              <a:gd name="T16" fmla="*/ 2 w 17"/>
              <a:gd name="T17" fmla="*/ 0 h 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" h="5">
                <a:moveTo>
                  <a:pt x="2" y="0"/>
                </a:moveTo>
                <a:cubicBezTo>
                  <a:pt x="15" y="0"/>
                  <a:pt x="15" y="0"/>
                  <a:pt x="15" y="0"/>
                </a:cubicBezTo>
                <a:cubicBezTo>
                  <a:pt x="16" y="0"/>
                  <a:pt x="17" y="1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5"/>
                  <a:pt x="16" y="5"/>
                  <a:pt x="15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5"/>
                  <a:pt x="0" y="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lose/>
              </a:path>
            </a:pathLst>
          </a:custGeom>
          <a:solidFill>
            <a:srgbClr val="F3F5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>
              <a:solidFill>
                <a:srgbClr val="595959"/>
              </a:solidFill>
            </a:endParaRPr>
          </a:p>
        </p:txBody>
      </p:sp>
      <p:sp>
        <p:nvSpPr>
          <p:cNvPr id="41" name="Freeform 293"/>
          <p:cNvSpPr/>
          <p:nvPr/>
        </p:nvSpPr>
        <p:spPr bwMode="auto">
          <a:xfrm>
            <a:off x="6048406" y="4656159"/>
            <a:ext cx="84347" cy="27355"/>
          </a:xfrm>
          <a:custGeom>
            <a:gdLst>
              <a:gd name="T0" fmla="*/ 1 w 16"/>
              <a:gd name="T1" fmla="*/ 0 h 5"/>
              <a:gd name="T2" fmla="*/ 14 w 16"/>
              <a:gd name="T3" fmla="*/ 0 h 5"/>
              <a:gd name="T4" fmla="*/ 16 w 16"/>
              <a:gd name="T5" fmla="*/ 2 h 5"/>
              <a:gd name="T6" fmla="*/ 16 w 16"/>
              <a:gd name="T7" fmla="*/ 3 h 5"/>
              <a:gd name="T8" fmla="*/ 14 w 16"/>
              <a:gd name="T9" fmla="*/ 5 h 5"/>
              <a:gd name="T10" fmla="*/ 1 w 16"/>
              <a:gd name="T11" fmla="*/ 5 h 5"/>
              <a:gd name="T12" fmla="*/ 0 w 16"/>
              <a:gd name="T13" fmla="*/ 3 h 5"/>
              <a:gd name="T14" fmla="*/ 0 w 16"/>
              <a:gd name="T15" fmla="*/ 2 h 5"/>
              <a:gd name="T16" fmla="*/ 1 w 16"/>
              <a:gd name="T17" fmla="*/ 0 h 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" h="5">
                <a:moveTo>
                  <a:pt x="1" y="0"/>
                </a:moveTo>
                <a:cubicBezTo>
                  <a:pt x="14" y="0"/>
                  <a:pt x="14" y="0"/>
                  <a:pt x="14" y="0"/>
                </a:cubicBezTo>
                <a:cubicBezTo>
                  <a:pt x="15" y="0"/>
                  <a:pt x="16" y="1"/>
                  <a:pt x="16" y="2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5"/>
                  <a:pt x="15" y="5"/>
                  <a:pt x="14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5"/>
                  <a:pt x="0" y="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lose/>
              </a:path>
            </a:pathLst>
          </a:custGeom>
          <a:solidFill>
            <a:srgbClr val="F6F7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>
              <a:solidFill>
                <a:srgbClr val="595959"/>
              </a:solidFill>
            </a:endParaRPr>
          </a:p>
        </p:txBody>
      </p:sp>
      <p:sp>
        <p:nvSpPr>
          <p:cNvPr id="42" name="Freeform 294"/>
          <p:cNvSpPr/>
          <p:nvPr/>
        </p:nvSpPr>
        <p:spPr bwMode="auto">
          <a:xfrm>
            <a:off x="6048406" y="4656159"/>
            <a:ext cx="84347" cy="27355"/>
          </a:xfrm>
          <a:custGeom>
            <a:gdLst>
              <a:gd name="T0" fmla="*/ 1 w 16"/>
              <a:gd name="T1" fmla="*/ 0 h 5"/>
              <a:gd name="T2" fmla="*/ 14 w 16"/>
              <a:gd name="T3" fmla="*/ 0 h 5"/>
              <a:gd name="T4" fmla="*/ 16 w 16"/>
              <a:gd name="T5" fmla="*/ 2 h 5"/>
              <a:gd name="T6" fmla="*/ 16 w 16"/>
              <a:gd name="T7" fmla="*/ 3 h 5"/>
              <a:gd name="T8" fmla="*/ 14 w 16"/>
              <a:gd name="T9" fmla="*/ 5 h 5"/>
              <a:gd name="T10" fmla="*/ 1 w 16"/>
              <a:gd name="T11" fmla="*/ 5 h 5"/>
              <a:gd name="T12" fmla="*/ 0 w 16"/>
              <a:gd name="T13" fmla="*/ 3 h 5"/>
              <a:gd name="T14" fmla="*/ 0 w 16"/>
              <a:gd name="T15" fmla="*/ 2 h 5"/>
              <a:gd name="T16" fmla="*/ 1 w 16"/>
              <a:gd name="T17" fmla="*/ 0 h 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" h="5">
                <a:moveTo>
                  <a:pt x="1" y="0"/>
                </a:moveTo>
                <a:cubicBezTo>
                  <a:pt x="14" y="0"/>
                  <a:pt x="14" y="0"/>
                  <a:pt x="14" y="0"/>
                </a:cubicBezTo>
                <a:cubicBezTo>
                  <a:pt x="15" y="0"/>
                  <a:pt x="16" y="1"/>
                  <a:pt x="16" y="2"/>
                </a:cubicBezTo>
                <a:cubicBezTo>
                  <a:pt x="16" y="3"/>
                  <a:pt x="16" y="3"/>
                  <a:pt x="16" y="3"/>
                </a:cubicBezTo>
                <a:cubicBezTo>
                  <a:pt x="16" y="5"/>
                  <a:pt x="15" y="5"/>
                  <a:pt x="14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0" y="5"/>
                  <a:pt x="0" y="3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1" y="0"/>
                </a:cubicBezTo>
                <a:close/>
              </a:path>
            </a:pathLst>
          </a:custGeom>
          <a:solidFill>
            <a:srgbClr val="F8F9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>
              <a:solidFill>
                <a:srgbClr val="595959"/>
              </a:solidFill>
            </a:endParaRPr>
          </a:p>
        </p:txBody>
      </p:sp>
      <p:sp>
        <p:nvSpPr>
          <p:cNvPr id="43" name="Freeform 7"/>
          <p:cNvSpPr/>
          <p:nvPr/>
        </p:nvSpPr>
        <p:spPr bwMode="auto">
          <a:xfrm>
            <a:off x="5830111" y="5568251"/>
            <a:ext cx="487753" cy="577703"/>
          </a:xfrm>
          <a:custGeom>
            <a:gdLst>
              <a:gd name="T0" fmla="*/ 0 w 163"/>
              <a:gd name="T1" fmla="*/ 71 h 193"/>
              <a:gd name="T2" fmla="*/ 50 w 163"/>
              <a:gd name="T3" fmla="*/ 193 h 193"/>
              <a:gd name="T4" fmla="*/ 112 w 163"/>
              <a:gd name="T5" fmla="*/ 193 h 193"/>
              <a:gd name="T6" fmla="*/ 163 w 163"/>
              <a:gd name="T7" fmla="*/ 71 h 193"/>
              <a:gd name="T8" fmla="*/ 0 w 163"/>
              <a:gd name="T9" fmla="*/ 71 h 1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" h="193">
                <a:moveTo>
                  <a:pt x="0" y="71"/>
                </a:moveTo>
                <a:cubicBezTo>
                  <a:pt x="50" y="193"/>
                  <a:pt x="50" y="193"/>
                  <a:pt x="50" y="193"/>
                </a:cubicBezTo>
                <a:cubicBezTo>
                  <a:pt x="112" y="193"/>
                  <a:pt x="112" y="193"/>
                  <a:pt x="112" y="193"/>
                </a:cubicBezTo>
                <a:cubicBezTo>
                  <a:pt x="163" y="71"/>
                  <a:pt x="163" y="71"/>
                  <a:pt x="163" y="71"/>
                </a:cubicBezTo>
                <a:cubicBezTo>
                  <a:pt x="163" y="71"/>
                  <a:pt x="80" y="0"/>
                  <a:pt x="0" y="71"/>
                </a:cubicBezTo>
                <a:close/>
              </a:path>
            </a:pathLst>
          </a:custGeom>
          <a:gradFill flip="none" rotWithShape="1">
            <a:gsLst>
              <a:gs pos="17000">
                <a:srgbClr val="DEB99A"/>
              </a:gs>
              <a:gs pos="68000">
                <a:srgbClr val="D3A37B"/>
              </a:gs>
              <a:gs pos="36000">
                <a:srgbClr val="EEDACA"/>
              </a:gs>
            </a:gsLst>
            <a:lin ang="0" scaled="1"/>
          </a:gra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>
              <a:solidFill>
                <a:srgbClr val="595959"/>
              </a:solidFill>
            </a:endParaRPr>
          </a:p>
        </p:txBody>
      </p:sp>
      <p:sp>
        <p:nvSpPr>
          <p:cNvPr id="44" name="Freeform 9"/>
          <p:cNvSpPr/>
          <p:nvPr/>
        </p:nvSpPr>
        <p:spPr bwMode="auto">
          <a:xfrm>
            <a:off x="5830112" y="5335144"/>
            <a:ext cx="164696" cy="461149"/>
          </a:xfrm>
          <a:custGeom>
            <a:gdLst>
              <a:gd name="T0" fmla="*/ 0 w 55"/>
              <a:gd name="T1" fmla="*/ 149 h 154"/>
              <a:gd name="T2" fmla="*/ 0 w 55"/>
              <a:gd name="T3" fmla="*/ 0 h 154"/>
              <a:gd name="T4" fmla="*/ 55 w 55"/>
              <a:gd name="T5" fmla="*/ 0 h 154"/>
              <a:gd name="T6" fmla="*/ 55 w 55"/>
              <a:gd name="T7" fmla="*/ 154 h 154"/>
              <a:gd name="T8" fmla="*/ 0 w 55"/>
              <a:gd name="T9" fmla="*/ 149 h 15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154">
                <a:moveTo>
                  <a:pt x="0" y="149"/>
                </a:moveTo>
                <a:cubicBezTo>
                  <a:pt x="0" y="0"/>
                  <a:pt x="0" y="0"/>
                  <a:pt x="0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5" y="154"/>
                  <a:pt x="55" y="154"/>
                  <a:pt x="55" y="154"/>
                </a:cubicBezTo>
                <a:cubicBezTo>
                  <a:pt x="55" y="154"/>
                  <a:pt x="28" y="126"/>
                  <a:pt x="0" y="149"/>
                </a:cubicBezTo>
                <a:close/>
              </a:path>
            </a:pathLst>
          </a:custGeom>
          <a:solidFill>
            <a:srgbClr val="FCC02E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>
              <a:solidFill>
                <a:srgbClr val="595959"/>
              </a:solidFill>
            </a:endParaRPr>
          </a:p>
        </p:txBody>
      </p:sp>
      <p:sp>
        <p:nvSpPr>
          <p:cNvPr id="45" name="Freeform 10"/>
          <p:cNvSpPr/>
          <p:nvPr/>
        </p:nvSpPr>
        <p:spPr bwMode="auto">
          <a:xfrm>
            <a:off x="5994807" y="5335144"/>
            <a:ext cx="171029" cy="461149"/>
          </a:xfrm>
          <a:custGeom>
            <a:gdLst>
              <a:gd name="T0" fmla="*/ 57 w 57"/>
              <a:gd name="T1" fmla="*/ 154 h 154"/>
              <a:gd name="T2" fmla="*/ 57 w 57"/>
              <a:gd name="T3" fmla="*/ 0 h 154"/>
              <a:gd name="T4" fmla="*/ 0 w 57"/>
              <a:gd name="T5" fmla="*/ 0 h 154"/>
              <a:gd name="T6" fmla="*/ 0 w 57"/>
              <a:gd name="T7" fmla="*/ 154 h 154"/>
              <a:gd name="T8" fmla="*/ 57 w 57"/>
              <a:gd name="T9" fmla="*/ 154 h 15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7" h="154">
                <a:moveTo>
                  <a:pt x="57" y="154"/>
                </a:moveTo>
                <a:cubicBezTo>
                  <a:pt x="57" y="0"/>
                  <a:pt x="57" y="0"/>
                  <a:pt x="5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54"/>
                  <a:pt x="25" y="124"/>
                  <a:pt x="57" y="154"/>
                </a:cubicBezTo>
                <a:close/>
              </a:path>
            </a:pathLst>
          </a:custGeom>
          <a:solidFill>
            <a:srgbClr val="FFA000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>
              <a:solidFill>
                <a:srgbClr val="595959"/>
              </a:solidFill>
            </a:endParaRPr>
          </a:p>
        </p:txBody>
      </p:sp>
      <p:sp>
        <p:nvSpPr>
          <p:cNvPr id="46" name="Freeform 11"/>
          <p:cNvSpPr/>
          <p:nvPr/>
        </p:nvSpPr>
        <p:spPr bwMode="auto">
          <a:xfrm>
            <a:off x="6165838" y="5335144"/>
            <a:ext cx="152027" cy="461149"/>
          </a:xfrm>
          <a:custGeom>
            <a:gdLst>
              <a:gd name="T0" fmla="*/ 51 w 51"/>
              <a:gd name="T1" fmla="*/ 149 h 154"/>
              <a:gd name="T2" fmla="*/ 51 w 51"/>
              <a:gd name="T3" fmla="*/ 0 h 154"/>
              <a:gd name="T4" fmla="*/ 0 w 51"/>
              <a:gd name="T5" fmla="*/ 0 h 154"/>
              <a:gd name="T6" fmla="*/ 0 w 51"/>
              <a:gd name="T7" fmla="*/ 154 h 154"/>
              <a:gd name="T8" fmla="*/ 51 w 51"/>
              <a:gd name="T9" fmla="*/ 149 h 154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" h="154">
                <a:moveTo>
                  <a:pt x="51" y="149"/>
                </a:moveTo>
                <a:cubicBezTo>
                  <a:pt x="51" y="0"/>
                  <a:pt x="51" y="0"/>
                  <a:pt x="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54"/>
                  <a:pt x="19" y="133"/>
                  <a:pt x="51" y="149"/>
                </a:cubicBezTo>
                <a:close/>
              </a:path>
            </a:pathLst>
          </a:custGeom>
          <a:solidFill>
            <a:srgbClr val="FCC02E"/>
          </a:soli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>
              <a:solidFill>
                <a:srgbClr val="595959"/>
              </a:solidFill>
            </a:endParaRPr>
          </a:p>
        </p:txBody>
      </p:sp>
      <p:sp>
        <p:nvSpPr>
          <p:cNvPr id="47" name="Freeform 20"/>
          <p:cNvSpPr/>
          <p:nvPr/>
        </p:nvSpPr>
        <p:spPr bwMode="auto">
          <a:xfrm>
            <a:off x="5961868" y="6007862"/>
            <a:ext cx="217905" cy="326858"/>
          </a:xfrm>
          <a:custGeom>
            <a:gdLst>
              <a:gd name="T0" fmla="*/ 26 w 73"/>
              <a:gd name="T1" fmla="*/ 93 h 109"/>
              <a:gd name="T2" fmla="*/ 49 w 73"/>
              <a:gd name="T3" fmla="*/ 93 h 109"/>
              <a:gd name="T4" fmla="*/ 73 w 73"/>
              <a:gd name="T5" fmla="*/ 32 h 109"/>
              <a:gd name="T6" fmla="*/ 0 w 73"/>
              <a:gd name="T7" fmla="*/ 32 h 109"/>
              <a:gd name="T8" fmla="*/ 26 w 73"/>
              <a:gd name="T9" fmla="*/ 93 h 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" h="109">
                <a:moveTo>
                  <a:pt x="26" y="93"/>
                </a:moveTo>
                <a:cubicBezTo>
                  <a:pt x="26" y="93"/>
                  <a:pt x="38" y="109"/>
                  <a:pt x="49" y="93"/>
                </a:cubicBezTo>
                <a:cubicBezTo>
                  <a:pt x="73" y="32"/>
                  <a:pt x="73" y="32"/>
                  <a:pt x="73" y="32"/>
                </a:cubicBezTo>
                <a:cubicBezTo>
                  <a:pt x="73" y="32"/>
                  <a:pt x="41" y="0"/>
                  <a:pt x="0" y="32"/>
                </a:cubicBezTo>
                <a:lnTo>
                  <a:pt x="26" y="93"/>
                </a:lnTo>
                <a:close/>
              </a:path>
            </a:pathLst>
          </a:custGeom>
          <a:gradFill flip="none" rotWithShape="1">
            <a:gsLst>
              <a:gs pos="17000">
                <a:srgbClr val="ADAEAB"/>
              </a:gs>
              <a:gs pos="47000">
                <a:schemeClr val="tx1">
                  <a:lumMod val="95000"/>
                  <a:lumOff val="5000"/>
                </a:schemeClr>
              </a:gs>
              <a:gs pos="100000">
                <a:srgbClr val="39363A"/>
              </a:gs>
            </a:gsLst>
            <a:lin ang="0" scaled="1"/>
          </a:gradFill>
          <a:ln>
            <a:noFill/>
          </a:ln>
        </p:spPr>
        <p:txBody>
          <a:bodyPr vert="horz" wrap="square" lIns="91416" tIns="45708" rIns="91416" bIns="45708" numCol="1" anchor="t" anchorCtr="0" compatLnSpc="1"/>
          <a:lstStyle/>
          <a:p>
            <a:endParaRPr lang="zh-CN" altLang="en-US" sz="1800">
              <a:solidFill>
                <a:srgbClr val="595959"/>
              </a:solidFill>
            </a:endParaRPr>
          </a:p>
        </p:txBody>
      </p:sp>
      <p:sp>
        <p:nvSpPr>
          <p:cNvPr id="189" name="椭圆 188"/>
          <p:cNvSpPr/>
          <p:nvPr/>
        </p:nvSpPr>
        <p:spPr>
          <a:xfrm>
            <a:off x="3342997" y="6258730"/>
            <a:ext cx="5488324" cy="358473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18000"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>
              <a:solidFill>
                <a:srgbClr val="595959"/>
              </a:solidFill>
            </a:endParaRPr>
          </a:p>
        </p:txBody>
      </p:sp>
      <p:grpSp>
        <p:nvGrpSpPr>
          <p:cNvPr id="196" name="组合 195"/>
          <p:cNvGrpSpPr/>
          <p:nvPr/>
        </p:nvGrpSpPr>
        <p:grpSpPr>
          <a:xfrm>
            <a:off x="538607" y="4079993"/>
            <a:ext cx="2734840" cy="891664"/>
            <a:chOff x="538607" y="3870443"/>
            <a:chExt cx="2734840" cy="891664"/>
          </a:xfrm>
        </p:grpSpPr>
        <p:cxnSp>
          <p:nvCxnSpPr>
            <p:cNvPr id="191" name="直接连接符 190"/>
            <p:cNvCxnSpPr/>
            <p:nvPr/>
          </p:nvCxnSpPr>
          <p:spPr>
            <a:xfrm flipH="1">
              <a:off x="1434181" y="3956368"/>
              <a:ext cx="0" cy="749310"/>
            </a:xfrm>
            <a:prstGeom prst="line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TextBox 151"/>
            <p:cNvSpPr txBox="1"/>
            <p:nvPr/>
          </p:nvSpPr>
          <p:spPr>
            <a:xfrm>
              <a:off x="590918" y="4414269"/>
              <a:ext cx="723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4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小标题</a:t>
              </a:r>
              <a:endParaRPr lang="zh-CN" altLang="en-US" sz="1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3" name="TextBox 152"/>
            <p:cNvSpPr txBox="1"/>
            <p:nvPr/>
          </p:nvSpPr>
          <p:spPr>
            <a:xfrm>
              <a:off x="538607" y="3870443"/>
              <a:ext cx="7755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>
                  <a:solidFill>
                    <a:srgbClr val="DC3348"/>
                  </a:solidFill>
                  <a:latin typeface="Impact" panose="020b0806030902050204" pitchFamily="34" charset="0"/>
                </a:defRPr>
              </a:lvl1pPr>
            </a:lstStyle>
            <a:p>
              <a:pPr algn="r"/>
              <a:r>
                <a:rPr lang="en-US" altLang="zh-CN" sz="4000">
                  <a:solidFill>
                    <a:srgbClr val="FFA000"/>
                  </a:solidFill>
                </a:rPr>
                <a:t>01</a:t>
              </a:r>
              <a:endParaRPr lang="zh-CN" altLang="en-US" sz="4000">
                <a:solidFill>
                  <a:srgbClr val="FFA000"/>
                </a:solidFill>
              </a:endParaRPr>
            </a:p>
          </p:txBody>
        </p:sp>
        <p:sp>
          <p:nvSpPr>
            <p:cNvPr id="194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657588" y="3885513"/>
              <a:ext cx="1244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b="1">
                  <a:solidFill>
                    <a:srgbClr val="595959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  <a:endParaRPr lang="en-US" altLang="zh-CN" b="1">
                <a:solidFill>
                  <a:srgbClr val="595959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5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657589" y="4208109"/>
              <a:ext cx="161585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200">
                  <a:solidFill>
                    <a:srgbClr val="595959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595959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7" name="组合 196"/>
          <p:cNvGrpSpPr/>
          <p:nvPr/>
        </p:nvGrpSpPr>
        <p:grpSpPr>
          <a:xfrm>
            <a:off x="1210693" y="2602779"/>
            <a:ext cx="2734840" cy="891664"/>
            <a:chOff x="538607" y="3870443"/>
            <a:chExt cx="2734840" cy="891664"/>
          </a:xfrm>
        </p:grpSpPr>
        <p:cxnSp>
          <p:nvCxnSpPr>
            <p:cNvPr id="198" name="直接连接符 197"/>
            <p:cNvCxnSpPr/>
            <p:nvPr/>
          </p:nvCxnSpPr>
          <p:spPr>
            <a:xfrm flipH="1">
              <a:off x="1434181" y="3956368"/>
              <a:ext cx="0" cy="749310"/>
            </a:xfrm>
            <a:prstGeom prst="line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TextBox 151"/>
            <p:cNvSpPr txBox="1"/>
            <p:nvPr/>
          </p:nvSpPr>
          <p:spPr>
            <a:xfrm>
              <a:off x="590918" y="4414269"/>
              <a:ext cx="723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4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小标题</a:t>
              </a:r>
              <a:endParaRPr lang="zh-CN" altLang="en-US" sz="1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0" name="TextBox 152"/>
            <p:cNvSpPr txBox="1"/>
            <p:nvPr/>
          </p:nvSpPr>
          <p:spPr>
            <a:xfrm>
              <a:off x="538607" y="3870443"/>
              <a:ext cx="7755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>
                  <a:solidFill>
                    <a:srgbClr val="DC3348"/>
                  </a:solidFill>
                  <a:latin typeface="Impact" panose="020b0806030902050204" pitchFamily="34" charset="0"/>
                </a:defRPr>
              </a:lvl1pPr>
            </a:lstStyle>
            <a:p>
              <a:pPr algn="r"/>
              <a:r>
                <a:rPr lang="en-US" altLang="zh-CN" sz="4000">
                  <a:solidFill>
                    <a:srgbClr val="FFA000"/>
                  </a:solidFill>
                </a:rPr>
                <a:t>02</a:t>
              </a:r>
              <a:endParaRPr lang="zh-CN" altLang="en-US" sz="4000">
                <a:solidFill>
                  <a:srgbClr val="FFA000"/>
                </a:solidFill>
              </a:endParaRPr>
            </a:p>
          </p:txBody>
        </p:sp>
        <p:sp>
          <p:nvSpPr>
            <p:cNvPr id="201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657588" y="3885513"/>
              <a:ext cx="1244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b="1">
                  <a:solidFill>
                    <a:srgbClr val="595959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  <a:endParaRPr lang="en-US" altLang="zh-CN" b="1">
                <a:solidFill>
                  <a:srgbClr val="595959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2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657589" y="4208109"/>
              <a:ext cx="161585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200">
                  <a:solidFill>
                    <a:srgbClr val="595959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595959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3" name="组合 202"/>
          <p:cNvGrpSpPr/>
          <p:nvPr/>
        </p:nvGrpSpPr>
        <p:grpSpPr>
          <a:xfrm>
            <a:off x="2924139" y="1345843"/>
            <a:ext cx="2734840" cy="891664"/>
            <a:chOff x="538607" y="3870443"/>
            <a:chExt cx="2734840" cy="891664"/>
          </a:xfrm>
        </p:grpSpPr>
        <p:cxnSp>
          <p:nvCxnSpPr>
            <p:cNvPr id="204" name="直接连接符 203"/>
            <p:cNvCxnSpPr/>
            <p:nvPr/>
          </p:nvCxnSpPr>
          <p:spPr>
            <a:xfrm flipH="1">
              <a:off x="1434181" y="3956368"/>
              <a:ext cx="0" cy="749310"/>
            </a:xfrm>
            <a:prstGeom prst="line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" name="TextBox 151"/>
            <p:cNvSpPr txBox="1"/>
            <p:nvPr/>
          </p:nvSpPr>
          <p:spPr>
            <a:xfrm>
              <a:off x="590918" y="4414269"/>
              <a:ext cx="723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4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小标题</a:t>
              </a:r>
              <a:endParaRPr lang="zh-CN" altLang="en-US" sz="1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6" name="TextBox 152"/>
            <p:cNvSpPr txBox="1"/>
            <p:nvPr/>
          </p:nvSpPr>
          <p:spPr>
            <a:xfrm>
              <a:off x="538607" y="3870443"/>
              <a:ext cx="7755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>
                  <a:solidFill>
                    <a:srgbClr val="DC3348"/>
                  </a:solidFill>
                  <a:latin typeface="Impact" panose="020b0806030902050204" pitchFamily="34" charset="0"/>
                </a:defRPr>
              </a:lvl1pPr>
            </a:lstStyle>
            <a:p>
              <a:pPr algn="r"/>
              <a:r>
                <a:rPr lang="en-US" altLang="zh-CN" sz="4000">
                  <a:solidFill>
                    <a:srgbClr val="FFA000"/>
                  </a:solidFill>
                </a:rPr>
                <a:t>03</a:t>
              </a:r>
              <a:endParaRPr lang="zh-CN" altLang="en-US" sz="4000">
                <a:solidFill>
                  <a:srgbClr val="FFA000"/>
                </a:solidFill>
              </a:endParaRPr>
            </a:p>
          </p:txBody>
        </p:sp>
        <p:sp>
          <p:nvSpPr>
            <p:cNvPr id="207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657588" y="3885513"/>
              <a:ext cx="1244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b="1">
                  <a:solidFill>
                    <a:srgbClr val="595959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  <a:endParaRPr lang="en-US" altLang="zh-CN" b="1">
                <a:solidFill>
                  <a:srgbClr val="595959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8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657589" y="4208109"/>
              <a:ext cx="161585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200">
                  <a:solidFill>
                    <a:srgbClr val="595959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595959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9" name="组合 208"/>
          <p:cNvGrpSpPr/>
          <p:nvPr/>
        </p:nvGrpSpPr>
        <p:grpSpPr>
          <a:xfrm>
            <a:off x="6569795" y="1345843"/>
            <a:ext cx="2734840" cy="891664"/>
            <a:chOff x="538607" y="3870443"/>
            <a:chExt cx="2734840" cy="891664"/>
          </a:xfrm>
        </p:grpSpPr>
        <p:cxnSp>
          <p:nvCxnSpPr>
            <p:cNvPr id="210" name="直接连接符 209"/>
            <p:cNvCxnSpPr/>
            <p:nvPr/>
          </p:nvCxnSpPr>
          <p:spPr>
            <a:xfrm flipH="1">
              <a:off x="1434181" y="3956368"/>
              <a:ext cx="0" cy="749310"/>
            </a:xfrm>
            <a:prstGeom prst="line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1" name="TextBox 151"/>
            <p:cNvSpPr txBox="1"/>
            <p:nvPr/>
          </p:nvSpPr>
          <p:spPr>
            <a:xfrm>
              <a:off x="590918" y="4414269"/>
              <a:ext cx="723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4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小标题</a:t>
              </a:r>
              <a:endParaRPr lang="zh-CN" altLang="en-US" sz="1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2" name="TextBox 152"/>
            <p:cNvSpPr txBox="1"/>
            <p:nvPr/>
          </p:nvSpPr>
          <p:spPr>
            <a:xfrm>
              <a:off x="538607" y="3870443"/>
              <a:ext cx="7755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>
                  <a:solidFill>
                    <a:srgbClr val="DC3348"/>
                  </a:solidFill>
                  <a:latin typeface="Impact" panose="020b0806030902050204" pitchFamily="34" charset="0"/>
                </a:defRPr>
              </a:lvl1pPr>
            </a:lstStyle>
            <a:p>
              <a:pPr algn="r"/>
              <a:r>
                <a:rPr lang="en-US" altLang="zh-CN" sz="4000">
                  <a:solidFill>
                    <a:srgbClr val="FFA000"/>
                  </a:solidFill>
                </a:rPr>
                <a:t>04</a:t>
              </a:r>
              <a:endParaRPr lang="zh-CN" altLang="en-US" sz="4000">
                <a:solidFill>
                  <a:srgbClr val="FFA000"/>
                </a:solidFill>
              </a:endParaRPr>
            </a:p>
          </p:txBody>
        </p:sp>
        <p:sp>
          <p:nvSpPr>
            <p:cNvPr id="213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657588" y="3885513"/>
              <a:ext cx="1244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b="1">
                  <a:solidFill>
                    <a:srgbClr val="595959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  <a:endParaRPr lang="en-US" altLang="zh-CN" b="1">
                <a:solidFill>
                  <a:srgbClr val="595959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4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657589" y="4208109"/>
              <a:ext cx="161585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200">
                  <a:solidFill>
                    <a:srgbClr val="595959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595959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5" name="组合 214"/>
          <p:cNvGrpSpPr/>
          <p:nvPr/>
        </p:nvGrpSpPr>
        <p:grpSpPr>
          <a:xfrm>
            <a:off x="8234330" y="2657622"/>
            <a:ext cx="2734840" cy="891664"/>
            <a:chOff x="538607" y="3870443"/>
            <a:chExt cx="2734840" cy="891664"/>
          </a:xfrm>
        </p:grpSpPr>
        <p:cxnSp>
          <p:nvCxnSpPr>
            <p:cNvPr id="216" name="直接连接符 215"/>
            <p:cNvCxnSpPr/>
            <p:nvPr/>
          </p:nvCxnSpPr>
          <p:spPr>
            <a:xfrm flipH="1">
              <a:off x="1434181" y="3956368"/>
              <a:ext cx="0" cy="749310"/>
            </a:xfrm>
            <a:prstGeom prst="line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7" name="TextBox 151"/>
            <p:cNvSpPr txBox="1"/>
            <p:nvPr/>
          </p:nvSpPr>
          <p:spPr>
            <a:xfrm>
              <a:off x="590918" y="4414269"/>
              <a:ext cx="723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4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小标题</a:t>
              </a:r>
              <a:endParaRPr lang="zh-CN" altLang="en-US" sz="1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8" name="TextBox 152"/>
            <p:cNvSpPr txBox="1"/>
            <p:nvPr/>
          </p:nvSpPr>
          <p:spPr>
            <a:xfrm>
              <a:off x="538607" y="3870443"/>
              <a:ext cx="7755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>
                  <a:solidFill>
                    <a:srgbClr val="DC3348"/>
                  </a:solidFill>
                  <a:latin typeface="Impact" panose="020b0806030902050204" pitchFamily="34" charset="0"/>
                </a:defRPr>
              </a:lvl1pPr>
            </a:lstStyle>
            <a:p>
              <a:pPr algn="r"/>
              <a:r>
                <a:rPr lang="en-US" altLang="zh-CN" sz="4000">
                  <a:solidFill>
                    <a:srgbClr val="FFA000"/>
                  </a:solidFill>
                </a:rPr>
                <a:t>05</a:t>
              </a:r>
              <a:endParaRPr lang="zh-CN" altLang="en-US" sz="4000">
                <a:solidFill>
                  <a:srgbClr val="FFA000"/>
                </a:solidFill>
              </a:endParaRPr>
            </a:p>
          </p:txBody>
        </p:sp>
        <p:sp>
          <p:nvSpPr>
            <p:cNvPr id="219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657588" y="3885513"/>
              <a:ext cx="1244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b="1">
                  <a:solidFill>
                    <a:srgbClr val="595959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  <a:endParaRPr lang="en-US" altLang="zh-CN" b="1">
                <a:solidFill>
                  <a:srgbClr val="595959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0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657589" y="4208109"/>
              <a:ext cx="161585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200">
                  <a:solidFill>
                    <a:srgbClr val="595959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595959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1" name="组合 220"/>
          <p:cNvGrpSpPr/>
          <p:nvPr/>
        </p:nvGrpSpPr>
        <p:grpSpPr>
          <a:xfrm>
            <a:off x="8900967" y="4093112"/>
            <a:ext cx="2734840" cy="891664"/>
            <a:chOff x="538607" y="3870443"/>
            <a:chExt cx="2734840" cy="891664"/>
          </a:xfrm>
        </p:grpSpPr>
        <p:cxnSp>
          <p:nvCxnSpPr>
            <p:cNvPr id="222" name="直接连接符 221"/>
            <p:cNvCxnSpPr/>
            <p:nvPr/>
          </p:nvCxnSpPr>
          <p:spPr>
            <a:xfrm flipH="1">
              <a:off x="1434181" y="3956368"/>
              <a:ext cx="0" cy="749310"/>
            </a:xfrm>
            <a:prstGeom prst="line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3" name="TextBox 151"/>
            <p:cNvSpPr txBox="1"/>
            <p:nvPr/>
          </p:nvSpPr>
          <p:spPr>
            <a:xfrm>
              <a:off x="590918" y="4414269"/>
              <a:ext cx="723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sz="1400">
                  <a:solidFill>
                    <a:srgbClr val="59595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小标题</a:t>
              </a:r>
              <a:endParaRPr lang="zh-CN" altLang="en-US" sz="140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4" name="TextBox 152"/>
            <p:cNvSpPr txBox="1"/>
            <p:nvPr/>
          </p:nvSpPr>
          <p:spPr>
            <a:xfrm>
              <a:off x="538607" y="3870443"/>
              <a:ext cx="7755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>
                  <a:solidFill>
                    <a:srgbClr val="DC3348"/>
                  </a:solidFill>
                  <a:latin typeface="Impact" panose="020b0806030902050204" pitchFamily="34" charset="0"/>
                </a:defRPr>
              </a:lvl1pPr>
            </a:lstStyle>
            <a:p>
              <a:pPr algn="r"/>
              <a:r>
                <a:rPr lang="en-US" altLang="zh-CN" sz="4000">
                  <a:solidFill>
                    <a:srgbClr val="FFA000"/>
                  </a:solidFill>
                </a:rPr>
                <a:t>06</a:t>
              </a:r>
              <a:endParaRPr lang="zh-CN" altLang="en-US" sz="4000">
                <a:solidFill>
                  <a:srgbClr val="FFA000"/>
                </a:solidFill>
              </a:endParaRPr>
            </a:p>
          </p:txBody>
        </p:sp>
        <p:sp>
          <p:nvSpPr>
            <p:cNvPr id="225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657588" y="3885513"/>
              <a:ext cx="124425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b="1">
                  <a:solidFill>
                    <a:srgbClr val="595959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添加标题</a:t>
              </a:r>
              <a:endParaRPr lang="en-US" altLang="zh-CN" b="1">
                <a:solidFill>
                  <a:srgbClr val="595959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6" name="稻壳儿小白白(http://dwz.cn/Wu2UP)"/>
            <p:cNvSpPr txBox="1">
              <a:spLocks noChangeArrowheads="1"/>
            </p:cNvSpPr>
            <p:nvPr/>
          </p:nvSpPr>
          <p:spPr bwMode="auto">
            <a:xfrm>
              <a:off x="1657589" y="4208109"/>
              <a:ext cx="1615858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defTabSz="1216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zh-CN" altLang="en-US" sz="1200">
                  <a:solidFill>
                    <a:srgbClr val="595959"/>
                  </a:solidFill>
                  <a:latin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>
                <a:solidFill>
                  <a:srgbClr val="595959"/>
                </a:solidFill>
                <a:latin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27" name="组合 226"/>
          <p:cNvGrpSpPr/>
          <p:nvPr/>
        </p:nvGrpSpPr>
        <p:grpSpPr>
          <a:xfrm>
            <a:off x="5372250" y="3043011"/>
            <a:ext cx="529582" cy="492364"/>
            <a:chOff x="6261499" y="2133521"/>
            <a:chExt cx="435969" cy="405329"/>
          </a:xfrm>
          <a:solidFill>
            <a:schemeClr val="bg1"/>
          </a:solidFill>
          <a:effectLst/>
        </p:grpSpPr>
        <p:sp>
          <p:nvSpPr>
            <p:cNvPr id="228" name="Freeform 11"/>
            <p:cNvSpPr>
              <a:spLocks noEditPoints="1"/>
            </p:cNvSpPr>
            <p:nvPr/>
          </p:nvSpPr>
          <p:spPr bwMode="auto">
            <a:xfrm>
              <a:off x="6302645" y="2179045"/>
              <a:ext cx="353678" cy="359805"/>
            </a:xfrm>
            <a:custGeom>
              <a:gdLst>
                <a:gd name="T0" fmla="*/ 171 w 171"/>
                <a:gd name="T1" fmla="*/ 85 h 174"/>
                <a:gd name="T2" fmla="*/ 152 w 171"/>
                <a:gd name="T3" fmla="*/ 32 h 174"/>
                <a:gd name="T4" fmla="*/ 157 w 171"/>
                <a:gd name="T5" fmla="*/ 27 h 174"/>
                <a:gd name="T6" fmla="*/ 141 w 171"/>
                <a:gd name="T7" fmla="*/ 11 h 174"/>
                <a:gd name="T8" fmla="*/ 136 w 171"/>
                <a:gd name="T9" fmla="*/ 17 h 174"/>
                <a:gd name="T10" fmla="*/ 85 w 171"/>
                <a:gd name="T11" fmla="*/ 0 h 174"/>
                <a:gd name="T12" fmla="*/ 34 w 171"/>
                <a:gd name="T13" fmla="*/ 17 h 174"/>
                <a:gd name="T14" fmla="*/ 29 w 171"/>
                <a:gd name="T15" fmla="*/ 12 h 174"/>
                <a:gd name="T16" fmla="*/ 14 w 171"/>
                <a:gd name="T17" fmla="*/ 27 h 174"/>
                <a:gd name="T18" fmla="*/ 19 w 171"/>
                <a:gd name="T19" fmla="*/ 32 h 174"/>
                <a:gd name="T20" fmla="*/ 0 w 171"/>
                <a:gd name="T21" fmla="*/ 85 h 174"/>
                <a:gd name="T22" fmla="*/ 25 w 171"/>
                <a:gd name="T23" fmla="*/ 146 h 174"/>
                <a:gd name="T24" fmla="*/ 27 w 171"/>
                <a:gd name="T25" fmla="*/ 148 h 174"/>
                <a:gd name="T26" fmla="*/ 21 w 171"/>
                <a:gd name="T27" fmla="*/ 155 h 174"/>
                <a:gd name="T28" fmla="*/ 21 w 171"/>
                <a:gd name="T29" fmla="*/ 170 h 174"/>
                <a:gd name="T30" fmla="*/ 36 w 171"/>
                <a:gd name="T31" fmla="*/ 170 h 174"/>
                <a:gd name="T32" fmla="*/ 45 w 171"/>
                <a:gd name="T33" fmla="*/ 161 h 174"/>
                <a:gd name="T34" fmla="*/ 45 w 171"/>
                <a:gd name="T35" fmla="*/ 161 h 174"/>
                <a:gd name="T36" fmla="*/ 85 w 171"/>
                <a:gd name="T37" fmla="*/ 171 h 174"/>
                <a:gd name="T38" fmla="*/ 128 w 171"/>
                <a:gd name="T39" fmla="*/ 159 h 174"/>
                <a:gd name="T40" fmla="*/ 129 w 171"/>
                <a:gd name="T41" fmla="*/ 161 h 174"/>
                <a:gd name="T42" fmla="*/ 138 w 171"/>
                <a:gd name="T43" fmla="*/ 170 h 174"/>
                <a:gd name="T44" fmla="*/ 154 w 171"/>
                <a:gd name="T45" fmla="*/ 170 h 174"/>
                <a:gd name="T46" fmla="*/ 154 w 171"/>
                <a:gd name="T47" fmla="*/ 155 h 174"/>
                <a:gd name="T48" fmla="*/ 145 w 171"/>
                <a:gd name="T49" fmla="*/ 146 h 174"/>
                <a:gd name="T50" fmla="*/ 146 w 171"/>
                <a:gd name="T51" fmla="*/ 146 h 174"/>
                <a:gd name="T52" fmla="*/ 171 w 171"/>
                <a:gd name="T53" fmla="*/ 85 h 174"/>
                <a:gd name="T54" fmla="*/ 134 w 171"/>
                <a:gd name="T55" fmla="*/ 133 h 174"/>
                <a:gd name="T56" fmla="*/ 85 w 171"/>
                <a:gd name="T57" fmla="*/ 153 h 174"/>
                <a:gd name="T58" fmla="*/ 37 w 171"/>
                <a:gd name="T59" fmla="*/ 133 h 174"/>
                <a:gd name="T60" fmla="*/ 17 w 171"/>
                <a:gd name="T61" fmla="*/ 85 h 174"/>
                <a:gd name="T62" fmla="*/ 85 w 171"/>
                <a:gd name="T63" fmla="*/ 17 h 174"/>
                <a:gd name="T64" fmla="*/ 154 w 171"/>
                <a:gd name="T65" fmla="*/ 85 h 174"/>
                <a:gd name="T66" fmla="*/ 134 w 171"/>
                <a:gd name="T67" fmla="*/ 133 h 17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1" h="174">
                  <a:moveTo>
                    <a:pt x="171" y="85"/>
                  </a:moveTo>
                  <a:cubicBezTo>
                    <a:pt x="171" y="65"/>
                    <a:pt x="164" y="46"/>
                    <a:pt x="152" y="32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41" y="11"/>
                    <a:pt x="141" y="11"/>
                    <a:pt x="141" y="11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22" y="6"/>
                    <a:pt x="104" y="0"/>
                    <a:pt x="85" y="0"/>
                  </a:cubicBezTo>
                  <a:cubicBezTo>
                    <a:pt x="66" y="0"/>
                    <a:pt x="49" y="6"/>
                    <a:pt x="34" y="17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7" y="47"/>
                    <a:pt x="0" y="65"/>
                    <a:pt x="0" y="85"/>
                  </a:cubicBezTo>
                  <a:cubicBezTo>
                    <a:pt x="0" y="108"/>
                    <a:pt x="9" y="130"/>
                    <a:pt x="25" y="146"/>
                  </a:cubicBezTo>
                  <a:cubicBezTo>
                    <a:pt x="26" y="147"/>
                    <a:pt x="27" y="147"/>
                    <a:pt x="27" y="148"/>
                  </a:cubicBezTo>
                  <a:cubicBezTo>
                    <a:pt x="21" y="155"/>
                    <a:pt x="21" y="155"/>
                    <a:pt x="21" y="155"/>
                  </a:cubicBezTo>
                  <a:cubicBezTo>
                    <a:pt x="17" y="159"/>
                    <a:pt x="17" y="166"/>
                    <a:pt x="21" y="170"/>
                  </a:cubicBezTo>
                  <a:cubicBezTo>
                    <a:pt x="25" y="174"/>
                    <a:pt x="32" y="174"/>
                    <a:pt x="36" y="170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45" y="161"/>
                    <a:pt x="45" y="161"/>
                    <a:pt x="45" y="161"/>
                  </a:cubicBezTo>
                  <a:cubicBezTo>
                    <a:pt x="58" y="167"/>
                    <a:pt x="71" y="171"/>
                    <a:pt x="85" y="171"/>
                  </a:cubicBezTo>
                  <a:cubicBezTo>
                    <a:pt x="101" y="171"/>
                    <a:pt x="115" y="167"/>
                    <a:pt x="128" y="159"/>
                  </a:cubicBezTo>
                  <a:cubicBezTo>
                    <a:pt x="128" y="160"/>
                    <a:pt x="129" y="161"/>
                    <a:pt x="129" y="161"/>
                  </a:cubicBezTo>
                  <a:cubicBezTo>
                    <a:pt x="138" y="170"/>
                    <a:pt x="138" y="170"/>
                    <a:pt x="138" y="170"/>
                  </a:cubicBezTo>
                  <a:cubicBezTo>
                    <a:pt x="143" y="174"/>
                    <a:pt x="150" y="174"/>
                    <a:pt x="154" y="170"/>
                  </a:cubicBezTo>
                  <a:cubicBezTo>
                    <a:pt x="158" y="166"/>
                    <a:pt x="158" y="159"/>
                    <a:pt x="154" y="155"/>
                  </a:cubicBezTo>
                  <a:cubicBezTo>
                    <a:pt x="145" y="146"/>
                    <a:pt x="145" y="146"/>
                    <a:pt x="145" y="146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62" y="130"/>
                    <a:pt x="171" y="108"/>
                    <a:pt x="171" y="85"/>
                  </a:cubicBezTo>
                  <a:close/>
                  <a:moveTo>
                    <a:pt x="134" y="133"/>
                  </a:moveTo>
                  <a:cubicBezTo>
                    <a:pt x="121" y="146"/>
                    <a:pt x="104" y="153"/>
                    <a:pt x="85" y="153"/>
                  </a:cubicBezTo>
                  <a:cubicBezTo>
                    <a:pt x="67" y="153"/>
                    <a:pt x="50" y="146"/>
                    <a:pt x="37" y="133"/>
                  </a:cubicBezTo>
                  <a:cubicBezTo>
                    <a:pt x="24" y="121"/>
                    <a:pt x="17" y="103"/>
                    <a:pt x="17" y="85"/>
                  </a:cubicBezTo>
                  <a:cubicBezTo>
                    <a:pt x="17" y="48"/>
                    <a:pt x="48" y="17"/>
                    <a:pt x="85" y="17"/>
                  </a:cubicBezTo>
                  <a:cubicBezTo>
                    <a:pt x="123" y="17"/>
                    <a:pt x="154" y="48"/>
                    <a:pt x="154" y="85"/>
                  </a:cubicBezTo>
                  <a:cubicBezTo>
                    <a:pt x="154" y="103"/>
                    <a:pt x="146" y="121"/>
                    <a:pt x="134" y="133"/>
                  </a:cubicBezTo>
                  <a:close/>
                </a:path>
              </a:pathLst>
            </a:custGeom>
            <a:grpFill/>
            <a:ln>
              <a:noFill/>
            </a:ln>
            <a:effectLst>
              <a:reflection blurRad="6350" stA="33000" endPos="35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9" name="Freeform 12"/>
            <p:cNvSpPr>
              <a:spLocks noEditPoints="1"/>
            </p:cNvSpPr>
            <p:nvPr/>
          </p:nvSpPr>
          <p:spPr bwMode="auto">
            <a:xfrm>
              <a:off x="6261499" y="2133521"/>
              <a:ext cx="435969" cy="264382"/>
            </a:xfrm>
            <a:custGeom>
              <a:gdLst>
                <a:gd name="T0" fmla="*/ 147 w 211"/>
                <a:gd name="T1" fmla="*/ 88 h 128"/>
                <a:gd name="T2" fmla="*/ 110 w 211"/>
                <a:gd name="T3" fmla="*/ 100 h 128"/>
                <a:gd name="T4" fmla="*/ 110 w 211"/>
                <a:gd name="T5" fmla="*/ 53 h 128"/>
                <a:gd name="T6" fmla="*/ 105 w 211"/>
                <a:gd name="T7" fmla="*/ 49 h 128"/>
                <a:gd name="T8" fmla="*/ 101 w 211"/>
                <a:gd name="T9" fmla="*/ 53 h 128"/>
                <a:gd name="T10" fmla="*/ 101 w 211"/>
                <a:gd name="T11" fmla="*/ 103 h 128"/>
                <a:gd name="T12" fmla="*/ 94 w 211"/>
                <a:gd name="T13" fmla="*/ 105 h 128"/>
                <a:gd name="T14" fmla="*/ 92 w 211"/>
                <a:gd name="T15" fmla="*/ 111 h 128"/>
                <a:gd name="T16" fmla="*/ 97 w 211"/>
                <a:gd name="T17" fmla="*/ 114 h 128"/>
                <a:gd name="T18" fmla="*/ 101 w 211"/>
                <a:gd name="T19" fmla="*/ 112 h 128"/>
                <a:gd name="T20" fmla="*/ 101 w 211"/>
                <a:gd name="T21" fmla="*/ 124 h 128"/>
                <a:gd name="T22" fmla="*/ 105 w 211"/>
                <a:gd name="T23" fmla="*/ 128 h 128"/>
                <a:gd name="T24" fmla="*/ 110 w 211"/>
                <a:gd name="T25" fmla="*/ 124 h 128"/>
                <a:gd name="T26" fmla="*/ 110 w 211"/>
                <a:gd name="T27" fmla="*/ 109 h 128"/>
                <a:gd name="T28" fmla="*/ 150 w 211"/>
                <a:gd name="T29" fmla="*/ 96 h 128"/>
                <a:gd name="T30" fmla="*/ 153 w 211"/>
                <a:gd name="T31" fmla="*/ 91 h 128"/>
                <a:gd name="T32" fmla="*/ 147 w 211"/>
                <a:gd name="T33" fmla="*/ 88 h 128"/>
                <a:gd name="T34" fmla="*/ 196 w 211"/>
                <a:gd name="T35" fmla="*/ 14 h 128"/>
                <a:gd name="T36" fmla="*/ 142 w 211"/>
                <a:gd name="T37" fmla="*/ 14 h 128"/>
                <a:gd name="T38" fmla="*/ 196 w 211"/>
                <a:gd name="T39" fmla="*/ 68 h 128"/>
                <a:gd name="T40" fmla="*/ 196 w 211"/>
                <a:gd name="T41" fmla="*/ 14 h 128"/>
                <a:gd name="T42" fmla="*/ 14 w 211"/>
                <a:gd name="T43" fmla="*/ 14 h 128"/>
                <a:gd name="T44" fmla="*/ 14 w 211"/>
                <a:gd name="T45" fmla="*/ 68 h 128"/>
                <a:gd name="T46" fmla="*/ 68 w 211"/>
                <a:gd name="T47" fmla="*/ 14 h 128"/>
                <a:gd name="T48" fmla="*/ 14 w 211"/>
                <a:gd name="T49" fmla="*/ 14 h 1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11" h="128">
                  <a:moveTo>
                    <a:pt x="147" y="88"/>
                  </a:moveTo>
                  <a:cubicBezTo>
                    <a:pt x="110" y="100"/>
                    <a:pt x="110" y="100"/>
                    <a:pt x="110" y="100"/>
                  </a:cubicBezTo>
                  <a:cubicBezTo>
                    <a:pt x="110" y="53"/>
                    <a:pt x="110" y="53"/>
                    <a:pt x="110" y="53"/>
                  </a:cubicBezTo>
                  <a:cubicBezTo>
                    <a:pt x="110" y="50"/>
                    <a:pt x="108" y="49"/>
                    <a:pt x="105" y="49"/>
                  </a:cubicBezTo>
                  <a:cubicBezTo>
                    <a:pt x="103" y="49"/>
                    <a:pt x="101" y="50"/>
                    <a:pt x="101" y="53"/>
                  </a:cubicBezTo>
                  <a:cubicBezTo>
                    <a:pt x="101" y="103"/>
                    <a:pt x="101" y="103"/>
                    <a:pt x="101" y="103"/>
                  </a:cubicBezTo>
                  <a:cubicBezTo>
                    <a:pt x="94" y="105"/>
                    <a:pt x="94" y="105"/>
                    <a:pt x="94" y="105"/>
                  </a:cubicBezTo>
                  <a:cubicBezTo>
                    <a:pt x="92" y="106"/>
                    <a:pt x="91" y="109"/>
                    <a:pt x="92" y="111"/>
                  </a:cubicBezTo>
                  <a:cubicBezTo>
                    <a:pt x="92" y="113"/>
                    <a:pt x="95" y="114"/>
                    <a:pt x="97" y="114"/>
                  </a:cubicBezTo>
                  <a:cubicBezTo>
                    <a:pt x="101" y="112"/>
                    <a:pt x="101" y="112"/>
                    <a:pt x="101" y="112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101" y="126"/>
                    <a:pt x="103" y="128"/>
                    <a:pt x="105" y="128"/>
                  </a:cubicBezTo>
                  <a:cubicBezTo>
                    <a:pt x="108" y="128"/>
                    <a:pt x="110" y="126"/>
                    <a:pt x="110" y="124"/>
                  </a:cubicBezTo>
                  <a:cubicBezTo>
                    <a:pt x="110" y="109"/>
                    <a:pt x="110" y="109"/>
                    <a:pt x="110" y="109"/>
                  </a:cubicBezTo>
                  <a:cubicBezTo>
                    <a:pt x="150" y="96"/>
                    <a:pt x="150" y="96"/>
                    <a:pt x="150" y="96"/>
                  </a:cubicBezTo>
                  <a:cubicBezTo>
                    <a:pt x="152" y="96"/>
                    <a:pt x="153" y="93"/>
                    <a:pt x="153" y="91"/>
                  </a:cubicBezTo>
                  <a:cubicBezTo>
                    <a:pt x="152" y="88"/>
                    <a:pt x="149" y="87"/>
                    <a:pt x="147" y="88"/>
                  </a:cubicBezTo>
                  <a:close/>
                  <a:moveTo>
                    <a:pt x="196" y="14"/>
                  </a:moveTo>
                  <a:cubicBezTo>
                    <a:pt x="181" y="0"/>
                    <a:pt x="157" y="0"/>
                    <a:pt x="142" y="14"/>
                  </a:cubicBezTo>
                  <a:cubicBezTo>
                    <a:pt x="196" y="68"/>
                    <a:pt x="196" y="68"/>
                    <a:pt x="196" y="68"/>
                  </a:cubicBezTo>
                  <a:cubicBezTo>
                    <a:pt x="211" y="53"/>
                    <a:pt x="211" y="29"/>
                    <a:pt x="196" y="14"/>
                  </a:cubicBezTo>
                  <a:close/>
                  <a:moveTo>
                    <a:pt x="14" y="14"/>
                  </a:moveTo>
                  <a:cubicBezTo>
                    <a:pt x="0" y="29"/>
                    <a:pt x="0" y="53"/>
                    <a:pt x="14" y="68"/>
                  </a:cubicBezTo>
                  <a:cubicBezTo>
                    <a:pt x="68" y="14"/>
                    <a:pt x="68" y="14"/>
                    <a:pt x="68" y="14"/>
                  </a:cubicBezTo>
                  <a:cubicBezTo>
                    <a:pt x="53" y="0"/>
                    <a:pt x="29" y="0"/>
                    <a:pt x="14" y="14"/>
                  </a:cubicBezTo>
                  <a:close/>
                </a:path>
              </a:pathLst>
            </a:custGeom>
            <a:grpFill/>
            <a:ln>
              <a:noFill/>
            </a:ln>
            <a:effectLst>
              <a:reflection blurRad="6350" stA="33000" endPos="35000" dir="5400000" sy="-100000" algn="bl" rotWithShape="0"/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0" name="组合 229"/>
          <p:cNvGrpSpPr/>
          <p:nvPr/>
        </p:nvGrpSpPr>
        <p:grpSpPr>
          <a:xfrm>
            <a:off x="3990628" y="4318314"/>
            <a:ext cx="438434" cy="709638"/>
            <a:chOff x="7501768" y="5020582"/>
            <a:chExt cx="438434" cy="709638"/>
          </a:xfrm>
          <a:solidFill>
            <a:schemeClr val="bg1"/>
          </a:solidFill>
          <a:effectLst>
            <a:reflection blurRad="6350" stA="25000" endPos="17000" dir="5400000" sy="-100000" algn="bl" rotWithShape="0"/>
          </a:effectLst>
        </p:grpSpPr>
        <p:sp>
          <p:nvSpPr>
            <p:cNvPr id="231" name="Freeform 12"/>
            <p:cNvSpPr/>
            <p:nvPr/>
          </p:nvSpPr>
          <p:spPr bwMode="auto">
            <a:xfrm>
              <a:off x="7552151" y="5542627"/>
              <a:ext cx="336597" cy="133995"/>
            </a:xfrm>
            <a:custGeom>
              <a:gdLst>
                <a:gd name="T0" fmla="*/ 83 w 133"/>
                <a:gd name="T1" fmla="*/ 16 h 53"/>
                <a:gd name="T2" fmla="*/ 82 w 133"/>
                <a:gd name="T3" fmla="*/ 16 h 53"/>
                <a:gd name="T4" fmla="*/ 72 w 133"/>
                <a:gd name="T5" fmla="*/ 10 h 53"/>
                <a:gd name="T6" fmla="*/ 65 w 133"/>
                <a:gd name="T7" fmla="*/ 12 h 53"/>
                <a:gd name="T8" fmla="*/ 49 w 133"/>
                <a:gd name="T9" fmla="*/ 0 h 53"/>
                <a:gd name="T10" fmla="*/ 33 w 133"/>
                <a:gd name="T11" fmla="*/ 16 h 53"/>
                <a:gd name="T12" fmla="*/ 33 w 133"/>
                <a:gd name="T13" fmla="*/ 18 h 53"/>
                <a:gd name="T14" fmla="*/ 21 w 133"/>
                <a:gd name="T15" fmla="*/ 13 h 53"/>
                <a:gd name="T16" fmla="*/ 15 w 133"/>
                <a:gd name="T17" fmla="*/ 14 h 53"/>
                <a:gd name="T18" fmla="*/ 0 w 133"/>
                <a:gd name="T19" fmla="*/ 45 h 53"/>
                <a:gd name="T20" fmla="*/ 17 w 133"/>
                <a:gd name="T21" fmla="*/ 53 h 53"/>
                <a:gd name="T22" fmla="*/ 116 w 133"/>
                <a:gd name="T23" fmla="*/ 53 h 53"/>
                <a:gd name="T24" fmla="*/ 133 w 133"/>
                <a:gd name="T25" fmla="*/ 45 h 53"/>
                <a:gd name="T26" fmla="*/ 121 w 133"/>
                <a:gd name="T27" fmla="*/ 18 h 53"/>
                <a:gd name="T28" fmla="*/ 120 w 133"/>
                <a:gd name="T29" fmla="*/ 19 h 53"/>
                <a:gd name="T30" fmla="*/ 120 w 133"/>
                <a:gd name="T31" fmla="*/ 17 h 53"/>
                <a:gd name="T32" fmla="*/ 112 w 133"/>
                <a:gd name="T33" fmla="*/ 6 h 53"/>
                <a:gd name="T34" fmla="*/ 101 w 133"/>
                <a:gd name="T35" fmla="*/ 3 h 53"/>
                <a:gd name="T36" fmla="*/ 83 w 133"/>
                <a:gd name="T37" fmla="*/ 16 h 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3" h="52">
                  <a:moveTo>
                    <a:pt x="83" y="16"/>
                  </a:moveTo>
                  <a:cubicBezTo>
                    <a:pt x="82" y="16"/>
                    <a:pt x="82" y="16"/>
                    <a:pt x="82" y="16"/>
                  </a:cubicBezTo>
                  <a:cubicBezTo>
                    <a:pt x="80" y="12"/>
                    <a:pt x="76" y="10"/>
                    <a:pt x="72" y="10"/>
                  </a:cubicBezTo>
                  <a:cubicBezTo>
                    <a:pt x="69" y="10"/>
                    <a:pt x="67" y="11"/>
                    <a:pt x="65" y="12"/>
                  </a:cubicBezTo>
                  <a:cubicBezTo>
                    <a:pt x="63" y="5"/>
                    <a:pt x="57" y="0"/>
                    <a:pt x="49" y="0"/>
                  </a:cubicBezTo>
                  <a:cubicBezTo>
                    <a:pt x="41" y="0"/>
                    <a:pt x="33" y="7"/>
                    <a:pt x="33" y="16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0" y="15"/>
                    <a:pt x="26" y="13"/>
                    <a:pt x="21" y="13"/>
                  </a:cubicBezTo>
                  <a:cubicBezTo>
                    <a:pt x="19" y="13"/>
                    <a:pt x="17" y="13"/>
                    <a:pt x="15" y="14"/>
                  </a:cubicBezTo>
                  <a:cubicBezTo>
                    <a:pt x="7" y="25"/>
                    <a:pt x="0" y="37"/>
                    <a:pt x="0" y="45"/>
                  </a:cubicBezTo>
                  <a:cubicBezTo>
                    <a:pt x="0" y="52"/>
                    <a:pt x="9" y="53"/>
                    <a:pt x="17" y="53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24" y="53"/>
                    <a:pt x="133" y="52"/>
                    <a:pt x="133" y="45"/>
                  </a:cubicBezTo>
                  <a:cubicBezTo>
                    <a:pt x="133" y="38"/>
                    <a:pt x="128" y="28"/>
                    <a:pt x="121" y="18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8"/>
                    <a:pt x="120" y="17"/>
                    <a:pt x="120" y="17"/>
                  </a:cubicBezTo>
                  <a:cubicBezTo>
                    <a:pt x="117" y="13"/>
                    <a:pt x="115" y="10"/>
                    <a:pt x="112" y="6"/>
                  </a:cubicBezTo>
                  <a:cubicBezTo>
                    <a:pt x="109" y="4"/>
                    <a:pt x="105" y="3"/>
                    <a:pt x="101" y="3"/>
                  </a:cubicBezTo>
                  <a:cubicBezTo>
                    <a:pt x="93" y="3"/>
                    <a:pt x="86" y="9"/>
                    <a:pt x="83" y="1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Oval 13"/>
            <p:cNvSpPr>
              <a:spLocks noChangeArrowheads="1"/>
            </p:cNvSpPr>
            <p:nvPr/>
          </p:nvSpPr>
          <p:spPr bwMode="auto">
            <a:xfrm>
              <a:off x="7741889" y="5020582"/>
              <a:ext cx="48238" cy="4823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14"/>
            <p:cNvSpPr/>
            <p:nvPr/>
          </p:nvSpPr>
          <p:spPr bwMode="auto">
            <a:xfrm>
              <a:off x="7681859" y="5165297"/>
              <a:ext cx="126492" cy="73966"/>
            </a:xfrm>
            <a:custGeom>
              <a:gdLst>
                <a:gd name="T0" fmla="*/ 0 w 50"/>
                <a:gd name="T1" fmla="*/ 29 h 29"/>
                <a:gd name="T2" fmla="*/ 7 w 50"/>
                <a:gd name="T3" fmla="*/ 29 h 29"/>
                <a:gd name="T4" fmla="*/ 6 w 50"/>
                <a:gd name="T5" fmla="*/ 25 h 29"/>
                <a:gd name="T6" fmla="*/ 12 w 50"/>
                <a:gd name="T7" fmla="*/ 12 h 29"/>
                <a:gd name="T8" fmla="*/ 25 w 50"/>
                <a:gd name="T9" fmla="*/ 7 h 29"/>
                <a:gd name="T10" fmla="*/ 37 w 50"/>
                <a:gd name="T11" fmla="*/ 12 h 29"/>
                <a:gd name="T12" fmla="*/ 43 w 50"/>
                <a:gd name="T13" fmla="*/ 25 h 29"/>
                <a:gd name="T14" fmla="*/ 42 w 50"/>
                <a:gd name="T15" fmla="*/ 29 h 29"/>
                <a:gd name="T16" fmla="*/ 49 w 50"/>
                <a:gd name="T17" fmla="*/ 29 h 29"/>
                <a:gd name="T18" fmla="*/ 50 w 50"/>
                <a:gd name="T19" fmla="*/ 25 h 29"/>
                <a:gd name="T20" fmla="*/ 42 w 50"/>
                <a:gd name="T21" fmla="*/ 8 h 29"/>
                <a:gd name="T22" fmla="*/ 25 w 50"/>
                <a:gd name="T23" fmla="*/ 0 h 29"/>
                <a:gd name="T24" fmla="*/ 7 w 50"/>
                <a:gd name="T25" fmla="*/ 8 h 29"/>
                <a:gd name="T26" fmla="*/ 0 w 50"/>
                <a:gd name="T27" fmla="*/ 25 h 29"/>
                <a:gd name="T28" fmla="*/ 0 w 50"/>
                <a:gd name="T29" fmla="*/ 29 h 2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28">
                  <a:moveTo>
                    <a:pt x="0" y="29"/>
                  </a:moveTo>
                  <a:cubicBezTo>
                    <a:pt x="7" y="29"/>
                    <a:pt x="7" y="29"/>
                    <a:pt x="7" y="29"/>
                  </a:cubicBezTo>
                  <a:cubicBezTo>
                    <a:pt x="7" y="28"/>
                    <a:pt x="6" y="26"/>
                    <a:pt x="6" y="25"/>
                  </a:cubicBezTo>
                  <a:cubicBezTo>
                    <a:pt x="6" y="20"/>
                    <a:pt x="8" y="16"/>
                    <a:pt x="12" y="12"/>
                  </a:cubicBezTo>
                  <a:cubicBezTo>
                    <a:pt x="15" y="9"/>
                    <a:pt x="20" y="7"/>
                    <a:pt x="25" y="7"/>
                  </a:cubicBezTo>
                  <a:cubicBezTo>
                    <a:pt x="29" y="7"/>
                    <a:pt x="34" y="9"/>
                    <a:pt x="37" y="12"/>
                  </a:cubicBezTo>
                  <a:cubicBezTo>
                    <a:pt x="41" y="16"/>
                    <a:pt x="43" y="20"/>
                    <a:pt x="43" y="25"/>
                  </a:cubicBezTo>
                  <a:cubicBezTo>
                    <a:pt x="43" y="26"/>
                    <a:pt x="43" y="28"/>
                    <a:pt x="42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28"/>
                    <a:pt x="50" y="26"/>
                    <a:pt x="50" y="25"/>
                  </a:cubicBezTo>
                  <a:cubicBezTo>
                    <a:pt x="50" y="19"/>
                    <a:pt x="47" y="12"/>
                    <a:pt x="42" y="8"/>
                  </a:cubicBezTo>
                  <a:cubicBezTo>
                    <a:pt x="38" y="3"/>
                    <a:pt x="31" y="0"/>
                    <a:pt x="25" y="0"/>
                  </a:cubicBezTo>
                  <a:cubicBezTo>
                    <a:pt x="18" y="0"/>
                    <a:pt x="12" y="3"/>
                    <a:pt x="7" y="8"/>
                  </a:cubicBezTo>
                  <a:cubicBezTo>
                    <a:pt x="2" y="12"/>
                    <a:pt x="0" y="19"/>
                    <a:pt x="0" y="25"/>
                  </a:cubicBezTo>
                  <a:cubicBezTo>
                    <a:pt x="0" y="26"/>
                    <a:pt x="0" y="28"/>
                    <a:pt x="0" y="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15"/>
            <p:cNvSpPr>
              <a:spLocks noEditPoints="1"/>
            </p:cNvSpPr>
            <p:nvPr/>
          </p:nvSpPr>
          <p:spPr bwMode="auto">
            <a:xfrm>
              <a:off x="7501768" y="5256413"/>
              <a:ext cx="438434" cy="473807"/>
            </a:xfrm>
            <a:custGeom>
              <a:gdLst>
                <a:gd name="T0" fmla="*/ 37 w 173"/>
                <a:gd name="T1" fmla="*/ 173 h 187"/>
                <a:gd name="T2" fmla="*/ 13 w 173"/>
                <a:gd name="T3" fmla="*/ 158 h 187"/>
                <a:gd name="T4" fmla="*/ 44 w 173"/>
                <a:gd name="T5" fmla="*/ 105 h 187"/>
                <a:gd name="T6" fmla="*/ 74 w 173"/>
                <a:gd name="T7" fmla="*/ 50 h 187"/>
                <a:gd name="T8" fmla="*/ 74 w 173"/>
                <a:gd name="T9" fmla="*/ 13 h 187"/>
                <a:gd name="T10" fmla="*/ 99 w 173"/>
                <a:gd name="T11" fmla="*/ 13 h 187"/>
                <a:gd name="T12" fmla="*/ 99 w 173"/>
                <a:gd name="T13" fmla="*/ 50 h 187"/>
                <a:gd name="T14" fmla="*/ 129 w 173"/>
                <a:gd name="T15" fmla="*/ 105 h 187"/>
                <a:gd name="T16" fmla="*/ 159 w 173"/>
                <a:gd name="T17" fmla="*/ 158 h 187"/>
                <a:gd name="T18" fmla="*/ 136 w 173"/>
                <a:gd name="T19" fmla="*/ 173 h 187"/>
                <a:gd name="T20" fmla="*/ 37 w 173"/>
                <a:gd name="T21" fmla="*/ 173 h 187"/>
                <a:gd name="T22" fmla="*/ 125 w 173"/>
                <a:gd name="T23" fmla="*/ 0 h 187"/>
                <a:gd name="T24" fmla="*/ 48 w 173"/>
                <a:gd name="T25" fmla="*/ 0 h 187"/>
                <a:gd name="T26" fmla="*/ 41 w 173"/>
                <a:gd name="T27" fmla="*/ 6 h 187"/>
                <a:gd name="T28" fmla="*/ 48 w 173"/>
                <a:gd name="T29" fmla="*/ 13 h 187"/>
                <a:gd name="T30" fmla="*/ 60 w 173"/>
                <a:gd name="T31" fmla="*/ 13 h 187"/>
                <a:gd name="T32" fmla="*/ 60 w 173"/>
                <a:gd name="T33" fmla="*/ 50 h 187"/>
                <a:gd name="T34" fmla="*/ 33 w 173"/>
                <a:gd name="T35" fmla="*/ 96 h 187"/>
                <a:gd name="T36" fmla="*/ 0 w 173"/>
                <a:gd name="T37" fmla="*/ 158 h 187"/>
                <a:gd name="T38" fmla="*/ 37 w 173"/>
                <a:gd name="T39" fmla="*/ 187 h 187"/>
                <a:gd name="T40" fmla="*/ 136 w 173"/>
                <a:gd name="T41" fmla="*/ 187 h 187"/>
                <a:gd name="T42" fmla="*/ 173 w 173"/>
                <a:gd name="T43" fmla="*/ 158 h 187"/>
                <a:gd name="T44" fmla="*/ 140 w 173"/>
                <a:gd name="T45" fmla="*/ 96 h 187"/>
                <a:gd name="T46" fmla="*/ 112 w 173"/>
                <a:gd name="T47" fmla="*/ 50 h 187"/>
                <a:gd name="T48" fmla="*/ 112 w 173"/>
                <a:gd name="T49" fmla="*/ 13 h 187"/>
                <a:gd name="T50" fmla="*/ 125 w 173"/>
                <a:gd name="T51" fmla="*/ 13 h 187"/>
                <a:gd name="T52" fmla="*/ 132 w 173"/>
                <a:gd name="T53" fmla="*/ 6 h 187"/>
                <a:gd name="T54" fmla="*/ 125 w 173"/>
                <a:gd name="T55" fmla="*/ 0 h 18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3" h="187">
                  <a:moveTo>
                    <a:pt x="37" y="173"/>
                  </a:moveTo>
                  <a:cubicBezTo>
                    <a:pt x="28" y="173"/>
                    <a:pt x="13" y="171"/>
                    <a:pt x="13" y="158"/>
                  </a:cubicBezTo>
                  <a:cubicBezTo>
                    <a:pt x="13" y="143"/>
                    <a:pt x="29" y="124"/>
                    <a:pt x="44" y="105"/>
                  </a:cubicBezTo>
                  <a:cubicBezTo>
                    <a:pt x="59" y="85"/>
                    <a:pt x="74" y="67"/>
                    <a:pt x="74" y="50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99" y="67"/>
                    <a:pt x="114" y="85"/>
                    <a:pt x="129" y="105"/>
                  </a:cubicBezTo>
                  <a:cubicBezTo>
                    <a:pt x="144" y="124"/>
                    <a:pt x="159" y="143"/>
                    <a:pt x="159" y="158"/>
                  </a:cubicBezTo>
                  <a:cubicBezTo>
                    <a:pt x="159" y="171"/>
                    <a:pt x="145" y="173"/>
                    <a:pt x="136" y="173"/>
                  </a:cubicBezTo>
                  <a:cubicBezTo>
                    <a:pt x="37" y="173"/>
                    <a:pt x="37" y="173"/>
                    <a:pt x="37" y="173"/>
                  </a:cubicBezTo>
                  <a:moveTo>
                    <a:pt x="125" y="0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4" y="0"/>
                    <a:pt x="41" y="3"/>
                    <a:pt x="41" y="6"/>
                  </a:cubicBezTo>
                  <a:cubicBezTo>
                    <a:pt x="41" y="10"/>
                    <a:pt x="44" y="13"/>
                    <a:pt x="48" y="13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0" y="62"/>
                    <a:pt x="46" y="80"/>
                    <a:pt x="33" y="96"/>
                  </a:cubicBezTo>
                  <a:cubicBezTo>
                    <a:pt x="17" y="117"/>
                    <a:pt x="0" y="138"/>
                    <a:pt x="0" y="158"/>
                  </a:cubicBezTo>
                  <a:cubicBezTo>
                    <a:pt x="0" y="176"/>
                    <a:pt x="14" y="187"/>
                    <a:pt x="37" y="187"/>
                  </a:cubicBezTo>
                  <a:cubicBezTo>
                    <a:pt x="136" y="187"/>
                    <a:pt x="136" y="187"/>
                    <a:pt x="136" y="187"/>
                  </a:cubicBezTo>
                  <a:cubicBezTo>
                    <a:pt x="159" y="187"/>
                    <a:pt x="173" y="176"/>
                    <a:pt x="173" y="158"/>
                  </a:cubicBezTo>
                  <a:cubicBezTo>
                    <a:pt x="173" y="138"/>
                    <a:pt x="156" y="117"/>
                    <a:pt x="140" y="96"/>
                  </a:cubicBezTo>
                  <a:cubicBezTo>
                    <a:pt x="126" y="80"/>
                    <a:pt x="112" y="62"/>
                    <a:pt x="112" y="50"/>
                  </a:cubicBezTo>
                  <a:cubicBezTo>
                    <a:pt x="112" y="13"/>
                    <a:pt x="112" y="13"/>
                    <a:pt x="112" y="13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29" y="13"/>
                    <a:pt x="132" y="10"/>
                    <a:pt x="132" y="6"/>
                  </a:cubicBezTo>
                  <a:cubicBezTo>
                    <a:pt x="132" y="3"/>
                    <a:pt x="129" y="0"/>
                    <a:pt x="125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Freeform 17"/>
            <p:cNvSpPr/>
            <p:nvPr/>
          </p:nvSpPr>
          <p:spPr bwMode="auto">
            <a:xfrm>
              <a:off x="7552151" y="5542627"/>
              <a:ext cx="336597" cy="133995"/>
            </a:xfrm>
            <a:custGeom>
              <a:gdLst>
                <a:gd name="T0" fmla="*/ 49 w 133"/>
                <a:gd name="T1" fmla="*/ 0 h 53"/>
                <a:gd name="T2" fmla="*/ 33 w 133"/>
                <a:gd name="T3" fmla="*/ 16 h 53"/>
                <a:gd name="T4" fmla="*/ 33 w 133"/>
                <a:gd name="T5" fmla="*/ 18 h 53"/>
                <a:gd name="T6" fmla="*/ 21 w 133"/>
                <a:gd name="T7" fmla="*/ 13 h 53"/>
                <a:gd name="T8" fmla="*/ 15 w 133"/>
                <a:gd name="T9" fmla="*/ 14 h 53"/>
                <a:gd name="T10" fmla="*/ 0 w 133"/>
                <a:gd name="T11" fmla="*/ 45 h 53"/>
                <a:gd name="T12" fmla="*/ 17 w 133"/>
                <a:gd name="T13" fmla="*/ 53 h 53"/>
                <a:gd name="T14" fmla="*/ 116 w 133"/>
                <a:gd name="T15" fmla="*/ 53 h 53"/>
                <a:gd name="T16" fmla="*/ 133 w 133"/>
                <a:gd name="T17" fmla="*/ 45 h 53"/>
                <a:gd name="T18" fmla="*/ 121 w 133"/>
                <a:gd name="T19" fmla="*/ 18 h 53"/>
                <a:gd name="T20" fmla="*/ 120 w 133"/>
                <a:gd name="T21" fmla="*/ 19 h 53"/>
                <a:gd name="T22" fmla="*/ 120 w 133"/>
                <a:gd name="T23" fmla="*/ 17 h 53"/>
                <a:gd name="T24" fmla="*/ 112 w 133"/>
                <a:gd name="T25" fmla="*/ 6 h 53"/>
                <a:gd name="T26" fmla="*/ 101 w 133"/>
                <a:gd name="T27" fmla="*/ 3 h 53"/>
                <a:gd name="T28" fmla="*/ 83 w 133"/>
                <a:gd name="T29" fmla="*/ 16 h 53"/>
                <a:gd name="T30" fmla="*/ 82 w 133"/>
                <a:gd name="T31" fmla="*/ 16 h 53"/>
                <a:gd name="T32" fmla="*/ 72 w 133"/>
                <a:gd name="T33" fmla="*/ 10 h 53"/>
                <a:gd name="T34" fmla="*/ 65 w 133"/>
                <a:gd name="T35" fmla="*/ 12 h 53"/>
                <a:gd name="T36" fmla="*/ 49 w 133"/>
                <a:gd name="T37" fmla="*/ 0 h 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3" h="52">
                  <a:moveTo>
                    <a:pt x="49" y="0"/>
                  </a:moveTo>
                  <a:cubicBezTo>
                    <a:pt x="41" y="0"/>
                    <a:pt x="33" y="7"/>
                    <a:pt x="33" y="16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0" y="15"/>
                    <a:pt x="26" y="13"/>
                    <a:pt x="21" y="13"/>
                  </a:cubicBezTo>
                  <a:cubicBezTo>
                    <a:pt x="19" y="13"/>
                    <a:pt x="17" y="13"/>
                    <a:pt x="15" y="14"/>
                  </a:cubicBezTo>
                  <a:cubicBezTo>
                    <a:pt x="7" y="25"/>
                    <a:pt x="0" y="37"/>
                    <a:pt x="0" y="45"/>
                  </a:cubicBezTo>
                  <a:cubicBezTo>
                    <a:pt x="0" y="52"/>
                    <a:pt x="9" y="53"/>
                    <a:pt x="17" y="53"/>
                  </a:cubicBezTo>
                  <a:cubicBezTo>
                    <a:pt x="116" y="53"/>
                    <a:pt x="116" y="53"/>
                    <a:pt x="116" y="53"/>
                  </a:cubicBezTo>
                  <a:cubicBezTo>
                    <a:pt x="124" y="53"/>
                    <a:pt x="133" y="52"/>
                    <a:pt x="133" y="45"/>
                  </a:cubicBezTo>
                  <a:cubicBezTo>
                    <a:pt x="133" y="38"/>
                    <a:pt x="128" y="28"/>
                    <a:pt x="121" y="18"/>
                  </a:cubicBezTo>
                  <a:cubicBezTo>
                    <a:pt x="120" y="19"/>
                    <a:pt x="120" y="19"/>
                    <a:pt x="120" y="19"/>
                  </a:cubicBezTo>
                  <a:cubicBezTo>
                    <a:pt x="120" y="18"/>
                    <a:pt x="120" y="17"/>
                    <a:pt x="120" y="17"/>
                  </a:cubicBezTo>
                  <a:cubicBezTo>
                    <a:pt x="117" y="13"/>
                    <a:pt x="115" y="10"/>
                    <a:pt x="112" y="6"/>
                  </a:cubicBezTo>
                  <a:cubicBezTo>
                    <a:pt x="109" y="4"/>
                    <a:pt x="105" y="3"/>
                    <a:pt x="101" y="3"/>
                  </a:cubicBezTo>
                  <a:cubicBezTo>
                    <a:pt x="93" y="3"/>
                    <a:pt x="86" y="9"/>
                    <a:pt x="83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0" y="12"/>
                    <a:pt x="76" y="10"/>
                    <a:pt x="72" y="10"/>
                  </a:cubicBezTo>
                  <a:cubicBezTo>
                    <a:pt x="69" y="10"/>
                    <a:pt x="67" y="11"/>
                    <a:pt x="65" y="12"/>
                  </a:cubicBezTo>
                  <a:cubicBezTo>
                    <a:pt x="63" y="5"/>
                    <a:pt x="57" y="0"/>
                    <a:pt x="49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6" name="Freeform 18"/>
            <p:cNvSpPr>
              <a:spLocks noEditPoints="1"/>
            </p:cNvSpPr>
            <p:nvPr/>
          </p:nvSpPr>
          <p:spPr bwMode="auto">
            <a:xfrm>
              <a:off x="7626115" y="5089187"/>
              <a:ext cx="70750" cy="70750"/>
            </a:xfrm>
            <a:custGeom>
              <a:gdLst>
                <a:gd name="T0" fmla="*/ 14 w 28"/>
                <a:gd name="T1" fmla="*/ 22 h 28"/>
                <a:gd name="T2" fmla="*/ 6 w 28"/>
                <a:gd name="T3" fmla="*/ 14 h 28"/>
                <a:gd name="T4" fmla="*/ 8 w 28"/>
                <a:gd name="T5" fmla="*/ 9 h 28"/>
                <a:gd name="T6" fmla="*/ 14 w 28"/>
                <a:gd name="T7" fmla="*/ 7 h 28"/>
                <a:gd name="T8" fmla="*/ 19 w 28"/>
                <a:gd name="T9" fmla="*/ 9 h 28"/>
                <a:gd name="T10" fmla="*/ 21 w 28"/>
                <a:gd name="T11" fmla="*/ 14 h 28"/>
                <a:gd name="T12" fmla="*/ 14 w 28"/>
                <a:gd name="T13" fmla="*/ 22 h 28"/>
                <a:gd name="T14" fmla="*/ 14 w 28"/>
                <a:gd name="T15" fmla="*/ 0 h 28"/>
                <a:gd name="T16" fmla="*/ 4 w 28"/>
                <a:gd name="T17" fmla="*/ 5 h 28"/>
                <a:gd name="T18" fmla="*/ 0 w 28"/>
                <a:gd name="T19" fmla="*/ 14 h 28"/>
                <a:gd name="T20" fmla="*/ 14 w 28"/>
                <a:gd name="T21" fmla="*/ 28 h 28"/>
                <a:gd name="T22" fmla="*/ 28 w 28"/>
                <a:gd name="T23" fmla="*/ 14 h 28"/>
                <a:gd name="T24" fmla="*/ 23 w 28"/>
                <a:gd name="T25" fmla="*/ 5 h 28"/>
                <a:gd name="T26" fmla="*/ 14 w 28"/>
                <a:gd name="T27" fmla="*/ 0 h 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28">
                  <a:moveTo>
                    <a:pt x="14" y="22"/>
                  </a:moveTo>
                  <a:cubicBezTo>
                    <a:pt x="10" y="22"/>
                    <a:pt x="6" y="18"/>
                    <a:pt x="6" y="14"/>
                  </a:cubicBezTo>
                  <a:cubicBezTo>
                    <a:pt x="6" y="12"/>
                    <a:pt x="7" y="11"/>
                    <a:pt x="8" y="9"/>
                  </a:cubicBezTo>
                  <a:cubicBezTo>
                    <a:pt x="10" y="8"/>
                    <a:pt x="12" y="7"/>
                    <a:pt x="14" y="7"/>
                  </a:cubicBezTo>
                  <a:cubicBezTo>
                    <a:pt x="15" y="7"/>
                    <a:pt x="17" y="8"/>
                    <a:pt x="19" y="9"/>
                  </a:cubicBezTo>
                  <a:cubicBezTo>
                    <a:pt x="20" y="11"/>
                    <a:pt x="21" y="12"/>
                    <a:pt x="21" y="14"/>
                  </a:cubicBezTo>
                  <a:cubicBezTo>
                    <a:pt x="21" y="18"/>
                    <a:pt x="18" y="22"/>
                    <a:pt x="14" y="22"/>
                  </a:cubicBezTo>
                  <a:moveTo>
                    <a:pt x="14" y="0"/>
                  </a:moveTo>
                  <a:cubicBezTo>
                    <a:pt x="10" y="0"/>
                    <a:pt x="6" y="2"/>
                    <a:pt x="4" y="5"/>
                  </a:cubicBezTo>
                  <a:cubicBezTo>
                    <a:pt x="1" y="7"/>
                    <a:pt x="0" y="11"/>
                    <a:pt x="0" y="14"/>
                  </a:cubicBezTo>
                  <a:cubicBezTo>
                    <a:pt x="0" y="22"/>
                    <a:pt x="6" y="28"/>
                    <a:pt x="14" y="28"/>
                  </a:cubicBezTo>
                  <a:cubicBezTo>
                    <a:pt x="21" y="28"/>
                    <a:pt x="28" y="22"/>
                    <a:pt x="28" y="14"/>
                  </a:cubicBezTo>
                  <a:cubicBezTo>
                    <a:pt x="28" y="11"/>
                    <a:pt x="26" y="7"/>
                    <a:pt x="23" y="5"/>
                  </a:cubicBezTo>
                  <a:cubicBezTo>
                    <a:pt x="21" y="2"/>
                    <a:pt x="17" y="0"/>
                    <a:pt x="1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37" name="Freeform 34"/>
          <p:cNvSpPr>
            <a:spLocks noEditPoints="1"/>
          </p:cNvSpPr>
          <p:nvPr/>
        </p:nvSpPr>
        <p:spPr bwMode="auto">
          <a:xfrm>
            <a:off x="7698145" y="4515413"/>
            <a:ext cx="434897" cy="436731"/>
          </a:xfrm>
          <a:custGeom>
            <a:gdLst>
              <a:gd name="T0" fmla="*/ 28 w 32"/>
              <a:gd name="T1" fmla="*/ 5 h 32"/>
              <a:gd name="T2" fmla="*/ 16 w 32"/>
              <a:gd name="T3" fmla="*/ 0 h 32"/>
              <a:gd name="T4" fmla="*/ 4 w 32"/>
              <a:gd name="T5" fmla="*/ 5 h 32"/>
              <a:gd name="T6" fmla="*/ 0 w 32"/>
              <a:gd name="T7" fmla="*/ 12 h 32"/>
              <a:gd name="T8" fmla="*/ 32 w 32"/>
              <a:gd name="T9" fmla="*/ 32 h 32"/>
              <a:gd name="T10" fmla="*/ 28 w 32"/>
              <a:gd name="T11" fmla="*/ 9 h 32"/>
              <a:gd name="T12" fmla="*/ 19 w 32"/>
              <a:gd name="T13" fmla="*/ 5 h 32"/>
              <a:gd name="T14" fmla="*/ 16 w 32"/>
              <a:gd name="T15" fmla="*/ 3 h 32"/>
              <a:gd name="T16" fmla="*/ 16 w 32"/>
              <a:gd name="T17" fmla="*/ 9 h 32"/>
              <a:gd name="T18" fmla="*/ 16 w 32"/>
              <a:gd name="T19" fmla="*/ 10 h 32"/>
              <a:gd name="T20" fmla="*/ 18 w 32"/>
              <a:gd name="T21" fmla="*/ 11 h 32"/>
              <a:gd name="T22" fmla="*/ 19 w 32"/>
              <a:gd name="T23" fmla="*/ 13 h 32"/>
              <a:gd name="T24" fmla="*/ 18 w 32"/>
              <a:gd name="T25" fmla="*/ 14 h 32"/>
              <a:gd name="T26" fmla="*/ 17 w 32"/>
              <a:gd name="T27" fmla="*/ 16 h 32"/>
              <a:gd name="T28" fmla="*/ 16 w 32"/>
              <a:gd name="T29" fmla="*/ 15 h 32"/>
              <a:gd name="T30" fmla="*/ 14 w 32"/>
              <a:gd name="T31" fmla="*/ 14 h 32"/>
              <a:gd name="T32" fmla="*/ 14 w 32"/>
              <a:gd name="T33" fmla="*/ 13 h 32"/>
              <a:gd name="T34" fmla="*/ 16 w 32"/>
              <a:gd name="T35" fmla="*/ 12 h 32"/>
              <a:gd name="T36" fmla="*/ 16 w 32"/>
              <a:gd name="T37" fmla="*/ 14 h 32"/>
              <a:gd name="T38" fmla="*/ 17 w 32"/>
              <a:gd name="T39" fmla="*/ 13 h 32"/>
              <a:gd name="T40" fmla="*/ 17 w 32"/>
              <a:gd name="T41" fmla="*/ 13 h 32"/>
              <a:gd name="T42" fmla="*/ 15 w 32"/>
              <a:gd name="T43" fmla="*/ 11 h 32"/>
              <a:gd name="T44" fmla="*/ 14 w 32"/>
              <a:gd name="T45" fmla="*/ 10 h 32"/>
              <a:gd name="T46" fmla="*/ 14 w 32"/>
              <a:gd name="T47" fmla="*/ 8 h 32"/>
              <a:gd name="T48" fmla="*/ 16 w 32"/>
              <a:gd name="T49" fmla="*/ 7 h 32"/>
              <a:gd name="T50" fmla="*/ 17 w 32"/>
              <a:gd name="T51" fmla="*/ 8 h 32"/>
              <a:gd name="T52" fmla="*/ 18 w 32"/>
              <a:gd name="T53" fmla="*/ 8 h 32"/>
              <a:gd name="T54" fmla="*/ 19 w 32"/>
              <a:gd name="T55" fmla="*/ 9 h 32"/>
              <a:gd name="T56" fmla="*/ 17 w 32"/>
              <a:gd name="T57" fmla="*/ 10 h 32"/>
              <a:gd name="T58" fmla="*/ 16 w 32"/>
              <a:gd name="T59" fmla="*/ 9 h 32"/>
              <a:gd name="T60" fmla="*/ 4 w 32"/>
              <a:gd name="T61" fmla="*/ 12 h 32"/>
              <a:gd name="T62" fmla="*/ 16 w 32"/>
              <a:gd name="T63" fmla="*/ 17 h 32"/>
              <a:gd name="T64" fmla="*/ 28 w 32"/>
              <a:gd name="T65" fmla="*/ 12 h 32"/>
              <a:gd name="T66" fmla="*/ 30 w 32"/>
              <a:gd name="T67" fmla="*/ 12 h 32"/>
              <a:gd name="T68" fmla="*/ 16 w 32"/>
              <a:gd name="T69" fmla="*/ 18 h 32"/>
              <a:gd name="T70" fmla="*/ 3 w 32"/>
              <a:gd name="T71" fmla="*/ 12 h 32"/>
              <a:gd name="T72" fmla="*/ 2 w 32"/>
              <a:gd name="T73" fmla="*/ 14 h 32"/>
              <a:gd name="T74" fmla="*/ 2 w 32"/>
              <a:gd name="T75" fmla="*/ 29 h 32"/>
              <a:gd name="T76" fmla="*/ 4 w 32"/>
              <a:gd name="T77" fmla="*/ 30 h 32"/>
              <a:gd name="T78" fmla="*/ 29 w 32"/>
              <a:gd name="T79" fmla="*/ 30 h 32"/>
              <a:gd name="T80" fmla="*/ 30 w 32"/>
              <a:gd name="T81" fmla="*/ 29 h 32"/>
              <a:gd name="T82" fmla="*/ 30 w 32"/>
              <a:gd name="T83" fmla="*/ 14 h 32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2" h="32">
                <a:moveTo>
                  <a:pt x="28" y="9"/>
                </a:moveTo>
                <a:cubicBezTo>
                  <a:pt x="28" y="5"/>
                  <a:pt x="28" y="5"/>
                  <a:pt x="28" y="5"/>
                </a:cubicBezTo>
                <a:cubicBezTo>
                  <a:pt x="22" y="5"/>
                  <a:pt x="22" y="5"/>
                  <a:pt x="22" y="5"/>
                </a:cubicBezTo>
                <a:cubicBezTo>
                  <a:pt x="16" y="0"/>
                  <a:pt x="16" y="0"/>
                  <a:pt x="16" y="0"/>
                </a:cubicBezTo>
                <a:cubicBezTo>
                  <a:pt x="10" y="5"/>
                  <a:pt x="10" y="5"/>
                  <a:pt x="10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9"/>
                  <a:pt x="4" y="9"/>
                  <a:pt x="4" y="9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32"/>
                  <a:pt x="0" y="32"/>
                  <a:pt x="0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2" y="12"/>
                  <a:pt x="32" y="12"/>
                  <a:pt x="32" y="12"/>
                </a:cubicBezTo>
                <a:lnTo>
                  <a:pt x="28" y="9"/>
                </a:lnTo>
                <a:close/>
                <a:moveTo>
                  <a:pt x="16" y="3"/>
                </a:moveTo>
                <a:cubicBezTo>
                  <a:pt x="19" y="5"/>
                  <a:pt x="19" y="5"/>
                  <a:pt x="19" y="5"/>
                </a:cubicBezTo>
                <a:cubicBezTo>
                  <a:pt x="13" y="5"/>
                  <a:pt x="13" y="5"/>
                  <a:pt x="13" y="5"/>
                </a:cubicBezTo>
                <a:lnTo>
                  <a:pt x="16" y="3"/>
                </a:lnTo>
                <a:close/>
                <a:moveTo>
                  <a:pt x="16" y="9"/>
                </a:moveTo>
                <a:cubicBezTo>
                  <a:pt x="16" y="9"/>
                  <a:pt x="16" y="9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2"/>
                  <a:pt x="18" y="12"/>
                  <a:pt x="18" y="12"/>
                </a:cubicBezTo>
                <a:cubicBezTo>
                  <a:pt x="19" y="12"/>
                  <a:pt x="19" y="12"/>
                  <a:pt x="19" y="13"/>
                </a:cubicBezTo>
                <a:cubicBezTo>
                  <a:pt x="19" y="14"/>
                  <a:pt x="19" y="14"/>
                  <a:pt x="19" y="14"/>
                </a:cubicBezTo>
                <a:cubicBezTo>
                  <a:pt x="19" y="14"/>
                  <a:pt x="18" y="14"/>
                  <a:pt x="18" y="14"/>
                </a:cubicBezTo>
                <a:cubicBezTo>
                  <a:pt x="18" y="15"/>
                  <a:pt x="17" y="15"/>
                  <a:pt x="17" y="15"/>
                </a:cubicBezTo>
                <a:cubicBezTo>
                  <a:pt x="17" y="16"/>
                  <a:pt x="17" y="16"/>
                  <a:pt x="17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5"/>
                  <a:pt x="16" y="15"/>
                  <a:pt x="16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4" y="15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3"/>
                </a:cubicBezTo>
                <a:cubicBezTo>
                  <a:pt x="14" y="12"/>
                  <a:pt x="14" y="12"/>
                  <a:pt x="14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7" y="14"/>
                </a:cubicBezTo>
                <a:cubicBezTo>
                  <a:pt x="17" y="14"/>
                  <a:pt x="17" y="14"/>
                  <a:pt x="17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2"/>
                  <a:pt x="16" y="12"/>
                  <a:pt x="16" y="12"/>
                </a:cubicBezTo>
                <a:cubicBezTo>
                  <a:pt x="15" y="11"/>
                  <a:pt x="15" y="11"/>
                  <a:pt x="15" y="11"/>
                </a:cubicBezTo>
                <a:cubicBezTo>
                  <a:pt x="14" y="11"/>
                  <a:pt x="14" y="11"/>
                  <a:pt x="14" y="11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4" y="9"/>
                  <a:pt x="14" y="8"/>
                </a:cubicBezTo>
                <a:cubicBezTo>
                  <a:pt x="15" y="8"/>
                  <a:pt x="15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10"/>
                  <a:pt x="19" y="10"/>
                  <a:pt x="19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6" y="9"/>
                </a:cubicBezTo>
                <a:close/>
                <a:moveTo>
                  <a:pt x="4" y="11"/>
                </a:moveTo>
                <a:cubicBezTo>
                  <a:pt x="4" y="12"/>
                  <a:pt x="4" y="12"/>
                  <a:pt x="4" y="12"/>
                </a:cubicBezTo>
                <a:cubicBezTo>
                  <a:pt x="15" y="18"/>
                  <a:pt x="15" y="18"/>
                  <a:pt x="15" y="18"/>
                </a:cubicBezTo>
                <a:cubicBezTo>
                  <a:pt x="16" y="17"/>
                  <a:pt x="16" y="17"/>
                  <a:pt x="16" y="17"/>
                </a:cubicBezTo>
                <a:cubicBezTo>
                  <a:pt x="18" y="18"/>
                  <a:pt x="18" y="18"/>
                  <a:pt x="18" y="18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11"/>
                  <a:pt x="28" y="11"/>
                  <a:pt x="28" y="11"/>
                </a:cubicBezTo>
                <a:cubicBezTo>
                  <a:pt x="30" y="12"/>
                  <a:pt x="30" y="12"/>
                  <a:pt x="30" y="12"/>
                </a:cubicBezTo>
                <a:cubicBezTo>
                  <a:pt x="17" y="19"/>
                  <a:pt x="17" y="19"/>
                  <a:pt x="17" y="19"/>
                </a:cubicBezTo>
                <a:cubicBezTo>
                  <a:pt x="16" y="18"/>
                  <a:pt x="16" y="18"/>
                  <a:pt x="16" y="18"/>
                </a:cubicBezTo>
                <a:cubicBezTo>
                  <a:pt x="15" y="19"/>
                  <a:pt x="15" y="19"/>
                  <a:pt x="15" y="19"/>
                </a:cubicBezTo>
                <a:cubicBezTo>
                  <a:pt x="3" y="12"/>
                  <a:pt x="3" y="12"/>
                  <a:pt x="3" y="12"/>
                </a:cubicBezTo>
                <a:lnTo>
                  <a:pt x="4" y="11"/>
                </a:lnTo>
                <a:close/>
                <a:moveTo>
                  <a:pt x="2" y="14"/>
                </a:moveTo>
                <a:cubicBezTo>
                  <a:pt x="13" y="20"/>
                  <a:pt x="13" y="20"/>
                  <a:pt x="13" y="20"/>
                </a:cubicBezTo>
                <a:cubicBezTo>
                  <a:pt x="2" y="29"/>
                  <a:pt x="2" y="29"/>
                  <a:pt x="2" y="29"/>
                </a:cubicBezTo>
                <a:lnTo>
                  <a:pt x="2" y="14"/>
                </a:lnTo>
                <a:close/>
                <a:moveTo>
                  <a:pt x="4" y="30"/>
                </a:moveTo>
                <a:cubicBezTo>
                  <a:pt x="16" y="20"/>
                  <a:pt x="16" y="20"/>
                  <a:pt x="16" y="20"/>
                </a:cubicBezTo>
                <a:cubicBezTo>
                  <a:pt x="29" y="30"/>
                  <a:pt x="29" y="30"/>
                  <a:pt x="29" y="30"/>
                </a:cubicBezTo>
                <a:lnTo>
                  <a:pt x="4" y="30"/>
                </a:lnTo>
                <a:close/>
                <a:moveTo>
                  <a:pt x="30" y="29"/>
                </a:moveTo>
                <a:cubicBezTo>
                  <a:pt x="19" y="20"/>
                  <a:pt x="19" y="20"/>
                  <a:pt x="19" y="20"/>
                </a:cubicBezTo>
                <a:cubicBezTo>
                  <a:pt x="30" y="14"/>
                  <a:pt x="30" y="14"/>
                  <a:pt x="30" y="14"/>
                </a:cubicBezTo>
                <a:lnTo>
                  <a:pt x="30" y="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38" name="组合 237"/>
          <p:cNvGrpSpPr/>
          <p:nvPr/>
        </p:nvGrpSpPr>
        <p:grpSpPr>
          <a:xfrm>
            <a:off x="4447919" y="3557354"/>
            <a:ext cx="460908" cy="459196"/>
            <a:chOff x="8616579" y="2754480"/>
            <a:chExt cx="487585" cy="485775"/>
          </a:xfrm>
          <a:solidFill>
            <a:schemeClr val="bg1"/>
          </a:solidFill>
          <a:effectLst>
            <a:reflection blurRad="6350" stA="34000" endPos="17000" dir="5400000" sy="-100000" algn="bl" rotWithShape="0"/>
          </a:effectLst>
        </p:grpSpPr>
        <p:sp>
          <p:nvSpPr>
            <p:cNvPr id="239" name="饼形 238"/>
            <p:cNvSpPr/>
            <p:nvPr/>
          </p:nvSpPr>
          <p:spPr>
            <a:xfrm>
              <a:off x="8616579" y="2783055"/>
              <a:ext cx="457200" cy="457200"/>
            </a:xfrm>
            <a:prstGeom prst="pi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0" name="饼形 239"/>
            <p:cNvSpPr/>
            <p:nvPr/>
          </p:nvSpPr>
          <p:spPr>
            <a:xfrm rot="16200000">
              <a:off x="8646964" y="2754480"/>
              <a:ext cx="457200" cy="457200"/>
            </a:xfrm>
            <a:prstGeom prst="pie">
              <a:avLst>
                <a:gd name="adj1" fmla="val 0"/>
                <a:gd name="adj2" fmla="val 5393370"/>
              </a:avLst>
            </a:prstGeom>
            <a:grpFill/>
            <a:ln w="15875"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41" name="组合 240"/>
          <p:cNvGrpSpPr/>
          <p:nvPr/>
        </p:nvGrpSpPr>
        <p:grpSpPr>
          <a:xfrm>
            <a:off x="7226206" y="3638550"/>
            <a:ext cx="469990" cy="427672"/>
            <a:chOff x="7338345" y="3573016"/>
            <a:chExt cx="469990" cy="427672"/>
          </a:xfrm>
          <a:solidFill>
            <a:schemeClr val="bg1"/>
          </a:solidFill>
        </p:grpSpPr>
        <p:sp>
          <p:nvSpPr>
            <p:cNvPr id="242" name="Freeform 6"/>
            <p:cNvSpPr/>
            <p:nvPr/>
          </p:nvSpPr>
          <p:spPr bwMode="auto">
            <a:xfrm>
              <a:off x="7338345" y="3716174"/>
              <a:ext cx="355643" cy="284514"/>
            </a:xfrm>
            <a:custGeom>
              <a:gdLst>
                <a:gd name="T0" fmla="*/ 109 w 167"/>
                <a:gd name="T1" fmla="*/ 62 h 134"/>
                <a:gd name="T2" fmla="*/ 77 w 167"/>
                <a:gd name="T3" fmla="*/ 84 h 134"/>
                <a:gd name="T4" fmla="*/ 77 w 167"/>
                <a:gd name="T5" fmla="*/ 50 h 134"/>
                <a:gd name="T6" fmla="*/ 42 w 167"/>
                <a:gd name="T7" fmla="*/ 0 h 134"/>
                <a:gd name="T8" fmla="*/ 0 w 167"/>
                <a:gd name="T9" fmla="*/ 49 h 134"/>
                <a:gd name="T10" fmla="*/ 84 w 167"/>
                <a:gd name="T11" fmla="*/ 106 h 134"/>
                <a:gd name="T12" fmla="*/ 110 w 167"/>
                <a:gd name="T13" fmla="*/ 104 h 134"/>
                <a:gd name="T14" fmla="*/ 140 w 167"/>
                <a:gd name="T15" fmla="*/ 134 h 134"/>
                <a:gd name="T16" fmla="*/ 132 w 167"/>
                <a:gd name="T17" fmla="*/ 96 h 134"/>
                <a:gd name="T18" fmla="*/ 167 w 167"/>
                <a:gd name="T19" fmla="*/ 59 h 134"/>
                <a:gd name="T20" fmla="*/ 133 w 167"/>
                <a:gd name="T21" fmla="*/ 64 h 134"/>
                <a:gd name="T22" fmla="*/ 109 w 167"/>
                <a:gd name="T23" fmla="*/ 62 h 13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7" h="134">
                  <a:moveTo>
                    <a:pt x="109" y="62"/>
                  </a:moveTo>
                  <a:cubicBezTo>
                    <a:pt x="105" y="64"/>
                    <a:pt x="77" y="84"/>
                    <a:pt x="77" y="84"/>
                  </a:cubicBezTo>
                  <a:cubicBezTo>
                    <a:pt x="77" y="84"/>
                    <a:pt x="77" y="56"/>
                    <a:pt x="77" y="50"/>
                  </a:cubicBezTo>
                  <a:cubicBezTo>
                    <a:pt x="55" y="38"/>
                    <a:pt x="42" y="20"/>
                    <a:pt x="42" y="0"/>
                  </a:cubicBezTo>
                  <a:cubicBezTo>
                    <a:pt x="17" y="10"/>
                    <a:pt x="0" y="28"/>
                    <a:pt x="0" y="49"/>
                  </a:cubicBezTo>
                  <a:cubicBezTo>
                    <a:pt x="0" y="81"/>
                    <a:pt x="38" y="106"/>
                    <a:pt x="84" y="106"/>
                  </a:cubicBezTo>
                  <a:cubicBezTo>
                    <a:pt x="93" y="106"/>
                    <a:pt x="102" y="105"/>
                    <a:pt x="110" y="104"/>
                  </a:cubicBezTo>
                  <a:cubicBezTo>
                    <a:pt x="140" y="134"/>
                    <a:pt x="140" y="134"/>
                    <a:pt x="140" y="134"/>
                  </a:cubicBezTo>
                  <a:cubicBezTo>
                    <a:pt x="132" y="96"/>
                    <a:pt x="132" y="96"/>
                    <a:pt x="132" y="96"/>
                  </a:cubicBezTo>
                  <a:cubicBezTo>
                    <a:pt x="150" y="88"/>
                    <a:pt x="163" y="75"/>
                    <a:pt x="167" y="59"/>
                  </a:cubicBezTo>
                  <a:cubicBezTo>
                    <a:pt x="156" y="62"/>
                    <a:pt x="145" y="64"/>
                    <a:pt x="133" y="64"/>
                  </a:cubicBezTo>
                  <a:cubicBezTo>
                    <a:pt x="125" y="64"/>
                    <a:pt x="117" y="63"/>
                    <a:pt x="109" y="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3" name="Freeform 7"/>
            <p:cNvSpPr/>
            <p:nvPr/>
          </p:nvSpPr>
          <p:spPr bwMode="auto">
            <a:xfrm>
              <a:off x="7453592" y="3573016"/>
              <a:ext cx="354743" cy="272810"/>
            </a:xfrm>
            <a:custGeom>
              <a:gdLst>
                <a:gd name="T0" fmla="*/ 84 w 167"/>
                <a:gd name="T1" fmla="*/ 0 h 128"/>
                <a:gd name="T2" fmla="*/ 0 w 167"/>
                <a:gd name="T3" fmla="*/ 58 h 128"/>
                <a:gd name="T4" fmla="*/ 36 w 167"/>
                <a:gd name="T5" fmla="*/ 105 h 128"/>
                <a:gd name="T6" fmla="*/ 35 w 167"/>
                <a:gd name="T7" fmla="*/ 128 h 128"/>
                <a:gd name="T8" fmla="*/ 58 w 167"/>
                <a:gd name="T9" fmla="*/ 112 h 128"/>
                <a:gd name="T10" fmla="*/ 84 w 167"/>
                <a:gd name="T11" fmla="*/ 115 h 128"/>
                <a:gd name="T12" fmla="*/ 167 w 167"/>
                <a:gd name="T13" fmla="*/ 58 h 128"/>
                <a:gd name="T14" fmla="*/ 84 w 167"/>
                <a:gd name="T15" fmla="*/ 0 h 12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128">
                  <a:moveTo>
                    <a:pt x="84" y="0"/>
                  </a:moveTo>
                  <a:cubicBezTo>
                    <a:pt x="37" y="0"/>
                    <a:pt x="0" y="26"/>
                    <a:pt x="0" y="58"/>
                  </a:cubicBezTo>
                  <a:cubicBezTo>
                    <a:pt x="0" y="77"/>
                    <a:pt x="14" y="94"/>
                    <a:pt x="36" y="105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58" y="112"/>
                    <a:pt x="58" y="112"/>
                    <a:pt x="58" y="112"/>
                  </a:cubicBezTo>
                  <a:cubicBezTo>
                    <a:pt x="66" y="114"/>
                    <a:pt x="75" y="115"/>
                    <a:pt x="84" y="115"/>
                  </a:cubicBezTo>
                  <a:cubicBezTo>
                    <a:pt x="130" y="115"/>
                    <a:pt x="167" y="89"/>
                    <a:pt x="167" y="58"/>
                  </a:cubicBezTo>
                  <a:cubicBezTo>
                    <a:pt x="167" y="26"/>
                    <a:pt x="130" y="0"/>
                    <a:pt x="8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4" name="组合 243"/>
          <p:cNvGrpSpPr/>
          <p:nvPr/>
        </p:nvGrpSpPr>
        <p:grpSpPr>
          <a:xfrm>
            <a:off x="6298797" y="3028340"/>
            <a:ext cx="466460" cy="436062"/>
            <a:chOff x="4496205" y="4505106"/>
            <a:chExt cx="466460" cy="436062"/>
          </a:xfrm>
          <a:solidFill>
            <a:schemeClr val="bg1"/>
          </a:solidFill>
        </p:grpSpPr>
        <p:sp>
          <p:nvSpPr>
            <p:cNvPr id="245" name="Freeform 7"/>
            <p:cNvSpPr/>
            <p:nvPr/>
          </p:nvSpPr>
          <p:spPr bwMode="auto">
            <a:xfrm>
              <a:off x="4566436" y="4505106"/>
              <a:ext cx="354300" cy="274635"/>
            </a:xfrm>
            <a:custGeom>
              <a:gdLst>
                <a:gd name="T0" fmla="*/ 82 w 338"/>
                <a:gd name="T1" fmla="*/ 170 h 262"/>
                <a:gd name="T2" fmla="*/ 144 w 338"/>
                <a:gd name="T3" fmla="*/ 231 h 262"/>
                <a:gd name="T4" fmla="*/ 151 w 338"/>
                <a:gd name="T5" fmla="*/ 238 h 262"/>
                <a:gd name="T6" fmla="*/ 158 w 338"/>
                <a:gd name="T7" fmla="*/ 231 h 262"/>
                <a:gd name="T8" fmla="*/ 290 w 338"/>
                <a:gd name="T9" fmla="*/ 71 h 262"/>
                <a:gd name="T10" fmla="*/ 324 w 338"/>
                <a:gd name="T11" fmla="*/ 97 h 262"/>
                <a:gd name="T12" fmla="*/ 338 w 338"/>
                <a:gd name="T13" fmla="*/ 0 h 262"/>
                <a:gd name="T14" fmla="*/ 246 w 338"/>
                <a:gd name="T15" fmla="*/ 30 h 262"/>
                <a:gd name="T16" fmla="*/ 276 w 338"/>
                <a:gd name="T17" fmla="*/ 56 h 262"/>
                <a:gd name="T18" fmla="*/ 151 w 338"/>
                <a:gd name="T19" fmla="*/ 210 h 262"/>
                <a:gd name="T20" fmla="*/ 87 w 338"/>
                <a:gd name="T21" fmla="*/ 149 h 262"/>
                <a:gd name="T22" fmla="*/ 80 w 338"/>
                <a:gd name="T23" fmla="*/ 139 h 262"/>
                <a:gd name="T24" fmla="*/ 73 w 338"/>
                <a:gd name="T25" fmla="*/ 149 h 262"/>
                <a:gd name="T26" fmla="*/ 0 w 338"/>
                <a:gd name="T27" fmla="*/ 250 h 262"/>
                <a:gd name="T28" fmla="*/ 14 w 338"/>
                <a:gd name="T29" fmla="*/ 262 h 262"/>
                <a:gd name="T30" fmla="*/ 82 w 338"/>
                <a:gd name="T31" fmla="*/ 170 h 2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8" h="262">
                  <a:moveTo>
                    <a:pt x="82" y="170"/>
                  </a:moveTo>
                  <a:lnTo>
                    <a:pt x="144" y="231"/>
                  </a:lnTo>
                  <a:lnTo>
                    <a:pt x="151" y="238"/>
                  </a:lnTo>
                  <a:lnTo>
                    <a:pt x="158" y="231"/>
                  </a:lnTo>
                  <a:lnTo>
                    <a:pt x="290" y="71"/>
                  </a:lnTo>
                  <a:lnTo>
                    <a:pt x="324" y="97"/>
                  </a:lnTo>
                  <a:lnTo>
                    <a:pt x="338" y="0"/>
                  </a:lnTo>
                  <a:lnTo>
                    <a:pt x="246" y="30"/>
                  </a:lnTo>
                  <a:lnTo>
                    <a:pt x="276" y="56"/>
                  </a:lnTo>
                  <a:lnTo>
                    <a:pt x="151" y="210"/>
                  </a:lnTo>
                  <a:lnTo>
                    <a:pt x="87" y="149"/>
                  </a:lnTo>
                  <a:lnTo>
                    <a:pt x="80" y="139"/>
                  </a:lnTo>
                  <a:lnTo>
                    <a:pt x="73" y="149"/>
                  </a:lnTo>
                  <a:lnTo>
                    <a:pt x="0" y="250"/>
                  </a:lnTo>
                  <a:lnTo>
                    <a:pt x="14" y="262"/>
                  </a:lnTo>
                  <a:lnTo>
                    <a:pt x="8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6" name="Freeform 8"/>
            <p:cNvSpPr/>
            <p:nvPr/>
          </p:nvSpPr>
          <p:spPr bwMode="auto">
            <a:xfrm>
              <a:off x="4496205" y="4732571"/>
              <a:ext cx="466460" cy="208597"/>
            </a:xfrm>
            <a:custGeom>
              <a:gdLst>
                <a:gd name="T0" fmla="*/ 414 w 445"/>
                <a:gd name="T1" fmla="*/ 173 h 199"/>
                <a:gd name="T2" fmla="*/ 414 w 445"/>
                <a:gd name="T3" fmla="*/ 0 h 199"/>
                <a:gd name="T4" fmla="*/ 317 w 445"/>
                <a:gd name="T5" fmla="*/ 0 h 199"/>
                <a:gd name="T6" fmla="*/ 317 w 445"/>
                <a:gd name="T7" fmla="*/ 173 h 199"/>
                <a:gd name="T8" fmla="*/ 270 w 445"/>
                <a:gd name="T9" fmla="*/ 173 h 199"/>
                <a:gd name="T10" fmla="*/ 270 w 445"/>
                <a:gd name="T11" fmla="*/ 43 h 199"/>
                <a:gd name="T12" fmla="*/ 173 w 445"/>
                <a:gd name="T13" fmla="*/ 43 h 199"/>
                <a:gd name="T14" fmla="*/ 173 w 445"/>
                <a:gd name="T15" fmla="*/ 173 h 199"/>
                <a:gd name="T16" fmla="*/ 128 w 445"/>
                <a:gd name="T17" fmla="*/ 173 h 199"/>
                <a:gd name="T18" fmla="*/ 128 w 445"/>
                <a:gd name="T19" fmla="*/ 73 h 199"/>
                <a:gd name="T20" fmla="*/ 29 w 445"/>
                <a:gd name="T21" fmla="*/ 73 h 199"/>
                <a:gd name="T22" fmla="*/ 29 w 445"/>
                <a:gd name="T23" fmla="*/ 173 h 199"/>
                <a:gd name="T24" fmla="*/ 0 w 445"/>
                <a:gd name="T25" fmla="*/ 173 h 199"/>
                <a:gd name="T26" fmla="*/ 0 w 445"/>
                <a:gd name="T27" fmla="*/ 199 h 199"/>
                <a:gd name="T28" fmla="*/ 445 w 445"/>
                <a:gd name="T29" fmla="*/ 199 h 199"/>
                <a:gd name="T30" fmla="*/ 445 w 445"/>
                <a:gd name="T31" fmla="*/ 173 h 199"/>
                <a:gd name="T32" fmla="*/ 414 w 445"/>
                <a:gd name="T33" fmla="*/ 173 h 19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5" h="199">
                  <a:moveTo>
                    <a:pt x="414" y="173"/>
                  </a:moveTo>
                  <a:lnTo>
                    <a:pt x="414" y="0"/>
                  </a:lnTo>
                  <a:lnTo>
                    <a:pt x="317" y="0"/>
                  </a:lnTo>
                  <a:lnTo>
                    <a:pt x="317" y="173"/>
                  </a:lnTo>
                  <a:lnTo>
                    <a:pt x="270" y="173"/>
                  </a:lnTo>
                  <a:lnTo>
                    <a:pt x="270" y="43"/>
                  </a:lnTo>
                  <a:lnTo>
                    <a:pt x="173" y="43"/>
                  </a:lnTo>
                  <a:lnTo>
                    <a:pt x="173" y="173"/>
                  </a:lnTo>
                  <a:lnTo>
                    <a:pt x="128" y="173"/>
                  </a:lnTo>
                  <a:lnTo>
                    <a:pt x="128" y="73"/>
                  </a:lnTo>
                  <a:lnTo>
                    <a:pt x="29" y="73"/>
                  </a:lnTo>
                  <a:lnTo>
                    <a:pt x="29" y="173"/>
                  </a:lnTo>
                  <a:lnTo>
                    <a:pt x="0" y="173"/>
                  </a:lnTo>
                  <a:lnTo>
                    <a:pt x="0" y="199"/>
                  </a:lnTo>
                  <a:lnTo>
                    <a:pt x="445" y="199"/>
                  </a:lnTo>
                  <a:lnTo>
                    <a:pt x="445" y="173"/>
                  </a:lnTo>
                  <a:lnTo>
                    <a:pt x="414" y="1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-478083" y="0"/>
            <a:ext cx="4995206" cy="1646173"/>
            <a:chOff x="-478083" y="0"/>
            <a:chExt cx="4995206" cy="1646173"/>
          </a:xfrm>
        </p:grpSpPr>
        <p:grpSp>
          <p:nvGrpSpPr>
            <p:cNvPr id="106" name="组合 105"/>
            <p:cNvGrpSpPr/>
            <p:nvPr/>
          </p:nvGrpSpPr>
          <p:grpSpPr>
            <a:xfrm>
              <a:off x="-478083" y="0"/>
              <a:ext cx="2556446" cy="1646173"/>
              <a:chOff x="-478083" y="0"/>
              <a:chExt cx="2556446" cy="1646173"/>
            </a:xfrm>
          </p:grpSpPr>
          <p:sp>
            <p:nvSpPr>
              <p:cNvPr id="108" name="任意多边形 107"/>
              <p:cNvSpPr/>
              <p:nvPr/>
            </p:nvSpPr>
            <p:spPr bwMode="auto">
              <a:xfrm rot="16200000" flipH="1">
                <a:off x="-106835" y="-165298"/>
                <a:ext cx="1134050" cy="1464647"/>
              </a:xfrm>
              <a:custGeom>
                <a:gdLst>
                  <a:gd name="connsiteX0" fmla="*/ 3876309 w 3876309"/>
                  <a:gd name="connsiteY0" fmla="*/ 2503162 h 5006323"/>
                  <a:gd name="connsiteX1" fmla="*/ 1407135 w 3876309"/>
                  <a:gd name="connsiteY1" fmla="*/ 5006323 h 5006323"/>
                  <a:gd name="connsiteX2" fmla="*/ 0 w 3876309"/>
                  <a:gd name="connsiteY2" fmla="*/ 3579819 h 5006323"/>
                  <a:gd name="connsiteX3" fmla="*/ 0 w 3876309"/>
                  <a:gd name="connsiteY3" fmla="*/ 1426505 h 5006323"/>
                  <a:gd name="connsiteX4" fmla="*/ 1407135 w 3876309"/>
                  <a:gd name="connsiteY4" fmla="*/ 0 h 5006323"/>
                  <a:gd name="connsiteX5" fmla="*/ 3876309 w 3876309"/>
                  <a:gd name="connsiteY5" fmla="*/ 2503162 h 500632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6309" h="5006323">
                    <a:moveTo>
                      <a:pt x="3876309" y="2503162"/>
                    </a:moveTo>
                    <a:lnTo>
                      <a:pt x="1407135" y="5006323"/>
                    </a:lnTo>
                    <a:lnTo>
                      <a:pt x="0" y="3579819"/>
                    </a:lnTo>
                    <a:lnTo>
                      <a:pt x="0" y="1426505"/>
                    </a:lnTo>
                    <a:lnTo>
                      <a:pt x="1407135" y="0"/>
                    </a:lnTo>
                    <a:lnTo>
                      <a:pt x="3876309" y="2503162"/>
                    </a:lnTo>
                    <a:close/>
                  </a:path>
                </a:pathLst>
              </a:custGeom>
              <a:solidFill>
                <a:srgbClr val="F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9" name="任意多边形 108"/>
              <p:cNvSpPr/>
              <p:nvPr/>
            </p:nvSpPr>
            <p:spPr bwMode="auto">
              <a:xfrm rot="16200000" flipH="1">
                <a:off x="7843" y="-49419"/>
                <a:ext cx="910045" cy="1008884"/>
              </a:xfrm>
              <a:custGeom>
                <a:gdLst>
                  <a:gd name="connsiteX0" fmla="*/ 3110632 w 3110632"/>
                  <a:gd name="connsiteY0" fmla="*/ 1722409 h 3448475"/>
                  <a:gd name="connsiteX1" fmla="*/ 1407136 w 3110632"/>
                  <a:gd name="connsiteY1" fmla="*/ 3448475 h 3448475"/>
                  <a:gd name="connsiteX2" fmla="*/ 0 w 3110632"/>
                  <a:gd name="connsiteY2" fmla="*/ 2018070 h 3448475"/>
                  <a:gd name="connsiteX3" fmla="*/ 0 w 3110632"/>
                  <a:gd name="connsiteY3" fmla="*/ 1427375 h 3448475"/>
                  <a:gd name="connsiteX4" fmla="*/ 1407136 w 3110632"/>
                  <a:gd name="connsiteY4" fmla="*/ 0 h 3448475"/>
                  <a:gd name="connsiteX5" fmla="*/ 3110632 w 3110632"/>
                  <a:gd name="connsiteY5" fmla="*/ 1722409 h 344847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10632" h="3448475">
                    <a:moveTo>
                      <a:pt x="3110632" y="1722409"/>
                    </a:moveTo>
                    <a:lnTo>
                      <a:pt x="1407136" y="3448475"/>
                    </a:lnTo>
                    <a:lnTo>
                      <a:pt x="0" y="2018070"/>
                    </a:lnTo>
                    <a:lnTo>
                      <a:pt x="0" y="1427375"/>
                    </a:lnTo>
                    <a:lnTo>
                      <a:pt x="1407136" y="0"/>
                    </a:lnTo>
                    <a:lnTo>
                      <a:pt x="3110632" y="1722409"/>
                    </a:lnTo>
                    <a:close/>
                  </a:path>
                </a:pathLst>
              </a:custGeom>
              <a:solidFill>
                <a:srgbClr val="FCC0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10" name="Freeform 24"/>
              <p:cNvSpPr/>
              <p:nvPr/>
            </p:nvSpPr>
            <p:spPr bwMode="auto">
              <a:xfrm rot="16200000" flipH="1">
                <a:off x="1463247" y="195415"/>
                <a:ext cx="610780" cy="619452"/>
              </a:xfrm>
              <a:custGeom>
                <a:gdLst>
                  <a:gd name="T0" fmla="*/ 758 w 1516"/>
                  <a:gd name="T1" fmla="*/ 1158 h 1158"/>
                  <a:gd name="T2" fmla="*/ 0 w 1516"/>
                  <a:gd name="T3" fmla="*/ 579 h 1158"/>
                  <a:gd name="T4" fmla="*/ 758 w 1516"/>
                  <a:gd name="T5" fmla="*/ 0 h 1158"/>
                  <a:gd name="T6" fmla="*/ 1516 w 1516"/>
                  <a:gd name="T7" fmla="*/ 579 h 1158"/>
                  <a:gd name="T8" fmla="*/ 758 w 1516"/>
                  <a:gd name="T9" fmla="*/ 1158 h 115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6" h="1158">
                    <a:moveTo>
                      <a:pt x="758" y="1158"/>
                    </a:moveTo>
                    <a:lnTo>
                      <a:pt x="0" y="579"/>
                    </a:lnTo>
                    <a:lnTo>
                      <a:pt x="758" y="0"/>
                    </a:lnTo>
                    <a:lnTo>
                      <a:pt x="1516" y="579"/>
                    </a:lnTo>
                    <a:lnTo>
                      <a:pt x="758" y="1158"/>
                    </a:lnTo>
                    <a:close/>
                  </a:path>
                </a:pathLst>
              </a:custGeom>
              <a:solidFill>
                <a:srgbClr val="FFA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30"/>
              <p:cNvSpPr/>
              <p:nvPr/>
            </p:nvSpPr>
            <p:spPr bwMode="auto">
              <a:xfrm rot="16200000" flipH="1">
                <a:off x="-473607" y="103015"/>
                <a:ext cx="608362" cy="617313"/>
              </a:xfrm>
              <a:custGeom>
                <a:gdLst>
                  <a:gd name="T0" fmla="*/ 755 w 1510"/>
                  <a:gd name="T1" fmla="*/ 1154 h 1154"/>
                  <a:gd name="T2" fmla="*/ 0 w 1510"/>
                  <a:gd name="T3" fmla="*/ 577 h 1154"/>
                  <a:gd name="T4" fmla="*/ 755 w 1510"/>
                  <a:gd name="T5" fmla="*/ 0 h 1154"/>
                  <a:gd name="T6" fmla="*/ 1510 w 1510"/>
                  <a:gd name="T7" fmla="*/ 577 h 1154"/>
                  <a:gd name="T8" fmla="*/ 755 w 1510"/>
                  <a:gd name="T9" fmla="*/ 1154 h 1154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0" h="1154">
                    <a:moveTo>
                      <a:pt x="755" y="1154"/>
                    </a:moveTo>
                    <a:lnTo>
                      <a:pt x="0" y="577"/>
                    </a:lnTo>
                    <a:lnTo>
                      <a:pt x="755" y="0"/>
                    </a:lnTo>
                    <a:lnTo>
                      <a:pt x="1510" y="577"/>
                    </a:lnTo>
                    <a:lnTo>
                      <a:pt x="755" y="1154"/>
                    </a:lnTo>
                    <a:close/>
                  </a:path>
                </a:pathLst>
              </a:custGeom>
              <a:noFill/>
              <a:ln w="34925" cap="flat">
                <a:solidFill>
                  <a:srgbClr val="FFFFFF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112" name="组合 111"/>
              <p:cNvGrpSpPr/>
              <p:nvPr/>
            </p:nvGrpSpPr>
            <p:grpSpPr>
              <a:xfrm>
                <a:off x="-88187" y="663103"/>
                <a:ext cx="1509576" cy="983070"/>
                <a:chOff x="307200" y="586524"/>
                <a:chExt cx="1072765" cy="698609"/>
              </a:xfrm>
            </p:grpSpPr>
            <p:sp>
              <p:nvSpPr>
                <p:cNvPr id="113" name="Freeform 25"/>
                <p:cNvSpPr/>
                <p:nvPr/>
              </p:nvSpPr>
              <p:spPr bwMode="auto">
                <a:xfrm rot="16200000" flipH="1">
                  <a:off x="1053310" y="584195"/>
                  <a:ext cx="324325" cy="328984"/>
                </a:xfrm>
                <a:custGeom>
                  <a:gdLst>
                    <a:gd name="T0" fmla="*/ 403 w 805"/>
                    <a:gd name="T1" fmla="*/ 615 h 615"/>
                    <a:gd name="T2" fmla="*/ 0 w 805"/>
                    <a:gd name="T3" fmla="*/ 307 h 615"/>
                    <a:gd name="T4" fmla="*/ 403 w 805"/>
                    <a:gd name="T5" fmla="*/ 0 h 615"/>
                    <a:gd name="T6" fmla="*/ 805 w 805"/>
                    <a:gd name="T7" fmla="*/ 307 h 615"/>
                    <a:gd name="T8" fmla="*/ 403 w 805"/>
                    <a:gd name="T9" fmla="*/ 615 h 6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05" h="615">
                      <a:moveTo>
                        <a:pt x="403" y="615"/>
                      </a:moveTo>
                      <a:lnTo>
                        <a:pt x="0" y="307"/>
                      </a:lnTo>
                      <a:lnTo>
                        <a:pt x="403" y="0"/>
                      </a:lnTo>
                      <a:lnTo>
                        <a:pt x="805" y="307"/>
                      </a:lnTo>
                      <a:lnTo>
                        <a:pt x="403" y="615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4" name="Freeform 26"/>
                <p:cNvSpPr/>
                <p:nvPr/>
              </p:nvSpPr>
              <p:spPr bwMode="auto">
                <a:xfrm rot="16200000" flipH="1">
                  <a:off x="1051997" y="950526"/>
                  <a:ext cx="153098" cy="155130"/>
                </a:xfrm>
                <a:custGeom>
                  <a:gdLst>
                    <a:gd name="T0" fmla="*/ 190 w 380"/>
                    <a:gd name="T1" fmla="*/ 290 h 290"/>
                    <a:gd name="T2" fmla="*/ 0 w 380"/>
                    <a:gd name="T3" fmla="*/ 145 h 290"/>
                    <a:gd name="T4" fmla="*/ 190 w 380"/>
                    <a:gd name="T5" fmla="*/ 0 h 290"/>
                    <a:gd name="T6" fmla="*/ 380 w 380"/>
                    <a:gd name="T7" fmla="*/ 145 h 290"/>
                    <a:gd name="T8" fmla="*/ 190 w 380"/>
                    <a:gd name="T9" fmla="*/ 290 h 290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80" h="290">
                      <a:moveTo>
                        <a:pt x="190" y="290"/>
                      </a:moveTo>
                      <a:lnTo>
                        <a:pt x="0" y="145"/>
                      </a:lnTo>
                      <a:lnTo>
                        <a:pt x="190" y="0"/>
                      </a:lnTo>
                      <a:lnTo>
                        <a:pt x="380" y="145"/>
                      </a:lnTo>
                      <a:lnTo>
                        <a:pt x="190" y="290"/>
                      </a:lnTo>
                      <a:close/>
                    </a:path>
                  </a:pathLst>
                </a:custGeom>
                <a:solidFill>
                  <a:srgbClr val="FFA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5" name="Freeform 27"/>
                <p:cNvSpPr/>
                <p:nvPr/>
              </p:nvSpPr>
              <p:spPr bwMode="auto">
                <a:xfrm rot="16200000" flipH="1">
                  <a:off x="941024" y="918134"/>
                  <a:ext cx="109183" cy="110731"/>
                </a:xfrm>
                <a:custGeom>
                  <a:gdLst>
                    <a:gd name="T0" fmla="*/ 134 w 271"/>
                    <a:gd name="T1" fmla="*/ 207 h 207"/>
                    <a:gd name="T2" fmla="*/ 0 w 271"/>
                    <a:gd name="T3" fmla="*/ 104 h 207"/>
                    <a:gd name="T4" fmla="*/ 134 w 271"/>
                    <a:gd name="T5" fmla="*/ 0 h 207"/>
                    <a:gd name="T6" fmla="*/ 271 w 271"/>
                    <a:gd name="T7" fmla="*/ 104 h 207"/>
                    <a:gd name="T8" fmla="*/ 134 w 271"/>
                    <a:gd name="T9" fmla="*/ 207 h 20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1" h="206">
                      <a:moveTo>
                        <a:pt x="134" y="207"/>
                      </a:moveTo>
                      <a:lnTo>
                        <a:pt x="0" y="104"/>
                      </a:lnTo>
                      <a:lnTo>
                        <a:pt x="134" y="0"/>
                      </a:lnTo>
                      <a:lnTo>
                        <a:pt x="271" y="104"/>
                      </a:lnTo>
                      <a:lnTo>
                        <a:pt x="134" y="207"/>
                      </a:lnTo>
                      <a:close/>
                    </a:path>
                  </a:pathLst>
                </a:custGeom>
                <a:solidFill>
                  <a:srgbClr val="FF8E0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6" name="Freeform 28"/>
                <p:cNvSpPr/>
                <p:nvPr/>
              </p:nvSpPr>
              <p:spPr bwMode="auto">
                <a:xfrm rot="16200000" flipH="1">
                  <a:off x="921989" y="1077184"/>
                  <a:ext cx="66477" cy="67402"/>
                </a:xfrm>
                <a:custGeom>
                  <a:gdLst>
                    <a:gd name="T0" fmla="*/ 81 w 165"/>
                    <a:gd name="T1" fmla="*/ 126 h 126"/>
                    <a:gd name="T2" fmla="*/ 0 w 165"/>
                    <a:gd name="T3" fmla="*/ 62 h 126"/>
                    <a:gd name="T4" fmla="*/ 81 w 165"/>
                    <a:gd name="T5" fmla="*/ 0 h 126"/>
                    <a:gd name="T6" fmla="*/ 165 w 165"/>
                    <a:gd name="T7" fmla="*/ 62 h 126"/>
                    <a:gd name="T8" fmla="*/ 81 w 165"/>
                    <a:gd name="T9" fmla="*/ 126 h 126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5" h="125">
                      <a:moveTo>
                        <a:pt x="81" y="126"/>
                      </a:moveTo>
                      <a:lnTo>
                        <a:pt x="0" y="62"/>
                      </a:lnTo>
                      <a:lnTo>
                        <a:pt x="81" y="0"/>
                      </a:lnTo>
                      <a:lnTo>
                        <a:pt x="165" y="62"/>
                      </a:lnTo>
                      <a:lnTo>
                        <a:pt x="81" y="126"/>
                      </a:lnTo>
                      <a:close/>
                    </a:path>
                  </a:pathLst>
                </a:custGeom>
                <a:solidFill>
                  <a:srgbClr val="FEB00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" name="Freeform 29"/>
                <p:cNvSpPr/>
                <p:nvPr/>
              </p:nvSpPr>
              <p:spPr bwMode="auto">
                <a:xfrm rot="16200000" flipH="1">
                  <a:off x="899124" y="1032458"/>
                  <a:ext cx="33037" cy="33166"/>
                </a:xfrm>
                <a:custGeom>
                  <a:gdLst>
                    <a:gd name="T0" fmla="*/ 40 w 82"/>
                    <a:gd name="T1" fmla="*/ 62 h 62"/>
                    <a:gd name="T2" fmla="*/ 0 w 82"/>
                    <a:gd name="T3" fmla="*/ 30 h 62"/>
                    <a:gd name="T4" fmla="*/ 40 w 82"/>
                    <a:gd name="T5" fmla="*/ 0 h 62"/>
                    <a:gd name="T6" fmla="*/ 82 w 82"/>
                    <a:gd name="T7" fmla="*/ 30 h 62"/>
                    <a:gd name="T8" fmla="*/ 40 w 82"/>
                    <a:gd name="T9" fmla="*/ 62 h 62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62">
                      <a:moveTo>
                        <a:pt x="40" y="62"/>
                      </a:moveTo>
                      <a:lnTo>
                        <a:pt x="0" y="30"/>
                      </a:lnTo>
                      <a:lnTo>
                        <a:pt x="40" y="0"/>
                      </a:lnTo>
                      <a:lnTo>
                        <a:pt x="82" y="30"/>
                      </a:lnTo>
                      <a:lnTo>
                        <a:pt x="40" y="62"/>
                      </a:lnTo>
                      <a:close/>
                    </a:path>
                  </a:pathLst>
                </a:custGeom>
                <a:solidFill>
                  <a:srgbClr val="FF6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" name="Freeform 31"/>
                <p:cNvSpPr/>
                <p:nvPr/>
              </p:nvSpPr>
              <p:spPr bwMode="auto">
                <a:xfrm rot="16200000" flipH="1">
                  <a:off x="309437" y="978715"/>
                  <a:ext cx="304181" cy="308656"/>
                </a:xfrm>
                <a:custGeom>
                  <a:gdLst>
                    <a:gd name="T0" fmla="*/ 377 w 755"/>
                    <a:gd name="T1" fmla="*/ 577 h 577"/>
                    <a:gd name="T2" fmla="*/ 0 w 755"/>
                    <a:gd name="T3" fmla="*/ 288 h 577"/>
                    <a:gd name="T4" fmla="*/ 377 w 755"/>
                    <a:gd name="T5" fmla="*/ 0 h 577"/>
                    <a:gd name="T6" fmla="*/ 755 w 755"/>
                    <a:gd name="T7" fmla="*/ 288 h 577"/>
                    <a:gd name="T8" fmla="*/ 377 w 755"/>
                    <a:gd name="T9" fmla="*/ 577 h 57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5" h="577">
                      <a:moveTo>
                        <a:pt x="377" y="577"/>
                      </a:moveTo>
                      <a:lnTo>
                        <a:pt x="0" y="288"/>
                      </a:lnTo>
                      <a:lnTo>
                        <a:pt x="377" y="0"/>
                      </a:lnTo>
                      <a:lnTo>
                        <a:pt x="755" y="288"/>
                      </a:lnTo>
                      <a:lnTo>
                        <a:pt x="377" y="577"/>
                      </a:lnTo>
                      <a:close/>
                    </a:path>
                  </a:pathLst>
                </a:custGeom>
                <a:noFill/>
                <a:ln w="17463" cap="flat">
                  <a:solidFill>
                    <a:srgbClr val="FCC02E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107" name="文本框 106"/>
            <p:cNvSpPr txBox="1"/>
            <p:nvPr/>
          </p:nvSpPr>
          <p:spPr>
            <a:xfrm>
              <a:off x="797694" y="435543"/>
              <a:ext cx="37194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</a:t>
              </a:r>
              <a:r>
                <a:rPr lang="zh-CN" altLang="en-US" sz="32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lang="zh-CN" altLang="en-US" sz="32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advClick="0" advTm="2000"/>
  <p:timing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MH" val="20151107103918"/>
  <p:tag name="MH_LIBRARY" val="GRAPHIC"/>
  <p:tag name="MH_ORDER" val="7"/>
  <p:tag name="MH_TYPE" val="Other"/>
</p:tagLst>
</file>

<file path=ppt/tags/tag62.xml><?xml version="1.0" encoding="utf-8"?>
<p:tagLst xmlns:p="http://schemas.openxmlformats.org/presentationml/2006/main">
  <p:tag name="MH" val="20151107103918"/>
  <p:tag name="MH_LIBRARY" val="GRAPHIC"/>
  <p:tag name="MH_ORDER" val="4"/>
  <p:tag name="MH_TYPE" val="Text"/>
</p:tagLst>
</file>

<file path=ppt/tags/tag63.xml><?xml version="1.0" encoding="utf-8"?>
<p:tagLst xmlns:p="http://schemas.openxmlformats.org/presentationml/2006/main">
  <p:tag name="MH" val="20151107103918"/>
  <p:tag name="MH_LIBRARY" val="GRAPHIC"/>
  <p:tag name="MH_ORDER" val="8"/>
  <p:tag name="MH_TYPE" val="Other"/>
</p:tagLst>
</file>

<file path=ppt/tags/tag64.xml><?xml version="1.0" encoding="utf-8"?>
<p:tagLst xmlns:p="http://schemas.openxmlformats.org/presentationml/2006/main">
  <p:tag name="MH" val="20151107103918"/>
  <p:tag name="MH_LIBRARY" val="GRAPHIC"/>
  <p:tag name="MH_ORDER" val="7"/>
  <p:tag name="MH_TYPE" val="Other"/>
</p:tagLst>
</file>

<file path=ppt/tags/tag65.xml><?xml version="1.0" encoding="utf-8"?>
<p:tagLst xmlns:p="http://schemas.openxmlformats.org/presentationml/2006/main">
  <p:tag name="MH" val="20151107103918"/>
  <p:tag name="MH_LIBRARY" val="GRAPHIC"/>
  <p:tag name="MH_ORDER" val="4"/>
  <p:tag name="MH_TYPE" val="Text"/>
</p:tagLst>
</file>

<file path=ppt/tags/tag66.xml><?xml version="1.0" encoding="utf-8"?>
<p:tagLst xmlns:p="http://schemas.openxmlformats.org/presentationml/2006/main">
  <p:tag name="MH" val="20151107103918"/>
  <p:tag name="MH_LIBRARY" val="GRAPHIC"/>
  <p:tag name="MH_ORDER" val="8"/>
  <p:tag name="MH_TYPE" val="Other"/>
</p:tagLst>
</file>

<file path=ppt/tags/tag67.xml><?xml version="1.0" encoding="utf-8"?>
<p:tagLst xmlns:p="http://schemas.openxmlformats.org/presentationml/2006/main">
  <p:tag name="MH" val="20151107103918"/>
  <p:tag name="MH_LIBRARY" val="GRAPHIC"/>
  <p:tag name="MH_ORDER" val="7"/>
  <p:tag name="MH_TYPE" val="Other"/>
</p:tagLst>
</file>

<file path=ppt/tags/tag68.xml><?xml version="1.0" encoding="utf-8"?>
<p:tagLst xmlns:p="http://schemas.openxmlformats.org/presentationml/2006/main">
  <p:tag name="MH" val="20151107103918"/>
  <p:tag name="MH_LIBRARY" val="GRAPHIC"/>
  <p:tag name="MH_ORDER" val="4"/>
  <p:tag name="MH_TYPE" val="Text"/>
</p:tagLst>
</file>

<file path=ppt/tags/tag69.xml><?xml version="1.0" encoding="utf-8"?>
<p:tagLst xmlns:p="http://schemas.openxmlformats.org/presentationml/2006/main">
  <p:tag name="MH" val="20151107103918"/>
  <p:tag name="MH_LIBRARY" val="GRAPHIC"/>
  <p:tag name="MH_ORDER" val="8"/>
  <p:tag name="MH_TYPE" val="Other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MH" val="20151107103918"/>
  <p:tag name="MH_LIBRARY" val="GRAPHIC"/>
  <p:tag name="MH_ORDER" val="7"/>
  <p:tag name="MH_TYPE" val="Other"/>
</p:tagLst>
</file>

<file path=ppt/tags/tag71.xml><?xml version="1.0" encoding="utf-8"?>
<p:tagLst xmlns:p="http://schemas.openxmlformats.org/presentationml/2006/main">
  <p:tag name="MH" val="20151107103918"/>
  <p:tag name="MH_LIBRARY" val="GRAPHIC"/>
  <p:tag name="MH_ORDER" val="4"/>
  <p:tag name="MH_TYPE" val="Text"/>
</p:tagLst>
</file>

<file path=ppt/tags/tag72.xml><?xml version="1.0" encoding="utf-8"?>
<p:tagLst xmlns:p="http://schemas.openxmlformats.org/presentationml/2006/main">
  <p:tag name="MH" val="20151107103918"/>
  <p:tag name="MH_LIBRARY" val="GRAPHIC"/>
  <p:tag name="MH_ORDER" val="8"/>
  <p:tag name="MH_TYPE" val="Other"/>
</p:tagLst>
</file>

<file path=ppt/tags/tag73.xml><?xml version="1.0" encoding="utf-8"?>
<p:tagLst xmlns:p="http://schemas.openxmlformats.org/presentationml/2006/main">
  <p:tag name="MH" val="20151107103918"/>
  <p:tag name="MH_LIBRARY" val="GRAPHIC"/>
  <p:tag name="MH_ORDER" val="4"/>
  <p:tag name="MH_TYPE" val="Text"/>
</p:tagLst>
</file>

<file path=ppt/tags/tag74.xml><?xml version="1.0" encoding="utf-8"?>
<p:tagLst xmlns:p="http://schemas.openxmlformats.org/presentationml/2006/main">
  <p:tag name="MH" val="20151107103918"/>
  <p:tag name="MH_LIBRARY" val="GRAPHIC"/>
  <p:tag name="MH_ORDER" val="4"/>
  <p:tag name="MH_TYPE" val="Text"/>
</p:tagLst>
</file>

<file path=ppt/tags/tag75.xml><?xml version="1.0" encoding="utf-8"?>
<p:tagLst xmlns:p="http://schemas.openxmlformats.org/presentationml/2006/main">
  <p:tag name="KSO_WM_UNIT_PLACING_PICTURE_USER_VIEWPORT" val="{&quot;height&quot;:2248.9905511811025,&quot;width&quot;:4497.979527559055}"/>
</p:tagLst>
</file>

<file path=ppt/tags/tag76.xml><?xml version="1.0" encoding="utf-8"?>
<p:tagLst xmlns:p="http://schemas.openxmlformats.org/presentationml/2006/main">
  <p:tag name="KSO_WM_UNIT_PLACING_PICTURE_USER_VIEWPORT" val="{&quot;height&quot;:3870,&quot;width&quot;:3870}"/>
</p:tagLst>
</file>

<file path=ppt/tags/tag77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306</Paragraphs>
  <Slides>29</Slides>
  <Notes>6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baseType="lpstr" size="50">
      <vt:lpstr>Arial</vt:lpstr>
      <vt:lpstr>Calibri Light</vt:lpstr>
      <vt:lpstr>Calibri</vt:lpstr>
      <vt:lpstr>微软雅黑</vt:lpstr>
      <vt:lpstr>方正兰亭粗黑简体</vt:lpstr>
      <vt:lpstr>Impact</vt:lpstr>
      <vt:lpstr>方正兰亭超细黑简体</vt:lpstr>
      <vt:lpstr>华文细黑</vt:lpstr>
      <vt:lpstr>Times New Roman</vt:lpstr>
      <vt:lpstr>等线</vt:lpstr>
      <vt:lpstr>Lato Light</vt:lpstr>
      <vt:lpstr>宋体</vt:lpstr>
      <vt:lpstr>Nexa Bold</vt:lpstr>
      <vt:lpstr>Roboto</vt:lpstr>
      <vt:lpstr>et-line</vt:lpstr>
      <vt:lpstr>Roboto Thin</vt:lpstr>
      <vt:lpstr>Open Sans</vt:lpstr>
      <vt:lpstr>冬青黑体简体中文 W3</vt:lpstr>
      <vt:lpstr>Meiryo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31</cp:revision>
  <dcterms:created xsi:type="dcterms:W3CDTF">2016-12-12T11:47:00Z</dcterms:created>
  <dcterms:modified xsi:type="dcterms:W3CDTF">2023-05-08T05:07:54Z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047F225693EB4954813C41AD702AD280</vt:lpwstr>
  </property>
  <property fmtid="{D5CDD505-2E9C-101B-9397-08002B2CF9AE}" pid="3" name="KSOProductBuildVer">
    <vt:lpwstr>2052-11.1.0.10495</vt:lpwstr>
  </property>
</Properties>
</file>