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34.xml" ContentType="application/vnd.openxmlformats-officedocument.drawingml.diagramColors+xml"/>
  <Override PartName="/ppt/diagrams/colors35.xml" ContentType="application/vnd.openxmlformats-officedocument.drawingml.diagramColors+xml"/>
  <Override PartName="/ppt/diagrams/colors36.xml" ContentType="application/vnd.openxmlformats-officedocument.drawingml.diagramColors+xml"/>
  <Override PartName="/ppt/diagrams/colors37.xml" ContentType="application/vnd.openxmlformats-officedocument.drawingml.diagramColors+xml"/>
  <Override PartName="/ppt/diagrams/colors38.xml" ContentType="application/vnd.openxmlformats-officedocument.drawingml.diagramColors+xml"/>
  <Override PartName="/ppt/diagrams/colors39.xml" ContentType="application/vnd.openxmlformats-officedocument.drawingml.diagramColors+xml"/>
  <Override PartName="/ppt/diagrams/colors4.xml" ContentType="application/vnd.openxmlformats-officedocument.drawingml.diagramColors+xml"/>
  <Override PartName="/ppt/diagrams/colors40.xml" ContentType="application/vnd.openxmlformats-officedocument.drawingml.diagramColors+xml"/>
  <Override PartName="/ppt/diagrams/colors41.xml" ContentType="application/vnd.openxmlformats-officedocument.drawingml.diagramColors+xml"/>
  <Override PartName="/ppt/diagrams/colors42.xml" ContentType="application/vnd.openxmlformats-officedocument.drawingml.diagramColors+xml"/>
  <Override PartName="/ppt/diagrams/colors43.xml" ContentType="application/vnd.openxmlformats-officedocument.drawingml.diagramColors+xml"/>
  <Override PartName="/ppt/diagrams/colors44.xml" ContentType="application/vnd.openxmlformats-officedocument.drawingml.diagramColors+xml"/>
  <Override PartName="/ppt/diagrams/colors45.xml" ContentType="application/vnd.openxmlformats-officedocument.drawingml.diagramColors+xml"/>
  <Override PartName="/ppt/diagrams/colors46.xml" ContentType="application/vnd.openxmlformats-officedocument.drawingml.diagramColors+xml"/>
  <Override PartName="/ppt/diagrams/colors47.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36.xml" ContentType="application/vnd.openxmlformats-officedocument.drawingml.diagramData+xml"/>
  <Override PartName="/ppt/diagrams/data37.xml" ContentType="application/vnd.openxmlformats-officedocument.drawingml.diagramData+xml"/>
  <Override PartName="/ppt/diagrams/data38.xml" ContentType="application/vnd.openxmlformats-officedocument.drawingml.diagramData+xml"/>
  <Override PartName="/ppt/diagrams/data39.xml" ContentType="application/vnd.openxmlformats-officedocument.drawingml.diagramData+xml"/>
  <Override PartName="/ppt/diagrams/data4.xml" ContentType="application/vnd.openxmlformats-officedocument.drawingml.diagramData+xml"/>
  <Override PartName="/ppt/diagrams/data40.xml" ContentType="application/vnd.openxmlformats-officedocument.drawingml.diagramData+xml"/>
  <Override PartName="/ppt/diagrams/data41.xml" ContentType="application/vnd.openxmlformats-officedocument.drawingml.diagramData+xml"/>
  <Override PartName="/ppt/diagrams/data42.xml" ContentType="application/vnd.openxmlformats-officedocument.drawingml.diagramData+xml"/>
  <Override PartName="/ppt/diagrams/data43.xml" ContentType="application/vnd.openxmlformats-officedocument.drawingml.diagramData+xml"/>
  <Override PartName="/ppt/diagrams/data44.xml" ContentType="application/vnd.openxmlformats-officedocument.drawingml.diagramData+xml"/>
  <Override PartName="/ppt/diagrams/data45.xml" ContentType="application/vnd.openxmlformats-officedocument.drawingml.diagramData+xml"/>
  <Override PartName="/ppt/diagrams/data46.xml" ContentType="application/vnd.openxmlformats-officedocument.drawingml.diagramData+xml"/>
  <Override PartName="/ppt/diagrams/data47.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34.xml" ContentType="application/vnd.ms-office.drawingml.diagramDrawing+xml"/>
  <Override PartName="/ppt/diagrams/drawing35.xml" ContentType="application/vnd.ms-office.drawingml.diagramDrawing+xml"/>
  <Override PartName="/ppt/diagrams/drawing36.xml" ContentType="application/vnd.ms-office.drawingml.diagramDrawing+xml"/>
  <Override PartName="/ppt/diagrams/drawing37.xml" ContentType="application/vnd.ms-office.drawingml.diagramDrawing+xml"/>
  <Override PartName="/ppt/diagrams/drawing38.xml" ContentType="application/vnd.ms-office.drawingml.diagramDrawing+xml"/>
  <Override PartName="/ppt/diagrams/drawing39.xml" ContentType="application/vnd.ms-office.drawingml.diagramDrawing+xml"/>
  <Override PartName="/ppt/diagrams/drawing4.xml" ContentType="application/vnd.ms-office.drawingml.diagramDrawing+xml"/>
  <Override PartName="/ppt/diagrams/drawing40.xml" ContentType="application/vnd.ms-office.drawingml.diagramDrawing+xml"/>
  <Override PartName="/ppt/diagrams/drawing41.xml" ContentType="application/vnd.ms-office.drawingml.diagramDrawing+xml"/>
  <Override PartName="/ppt/diagrams/drawing42.xml" ContentType="application/vnd.ms-office.drawingml.diagramDrawing+xml"/>
  <Override PartName="/ppt/diagrams/drawing43.xml" ContentType="application/vnd.ms-office.drawingml.diagramDrawing+xml"/>
  <Override PartName="/ppt/diagrams/drawing44.xml" ContentType="application/vnd.ms-office.drawingml.diagramDrawing+xml"/>
  <Override PartName="/ppt/diagrams/drawing45.xml" ContentType="application/vnd.ms-office.drawingml.diagramDrawing+xml"/>
  <Override PartName="/ppt/diagrams/drawing46.xml" ContentType="application/vnd.ms-office.drawingml.diagramDrawing+xml"/>
  <Override PartName="/ppt/diagrams/drawing47.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35.xml" ContentType="application/vnd.openxmlformats-officedocument.drawingml.diagramLayout+xml"/>
  <Override PartName="/ppt/diagrams/layout36.xml" ContentType="application/vnd.openxmlformats-officedocument.drawingml.diagramLayout+xml"/>
  <Override PartName="/ppt/diagrams/layout37.xml" ContentType="application/vnd.openxmlformats-officedocument.drawingml.diagramLayout+xml"/>
  <Override PartName="/ppt/diagrams/layout38.xml" ContentType="application/vnd.openxmlformats-officedocument.drawingml.diagramLayout+xml"/>
  <Override PartName="/ppt/diagrams/layout39.xml" ContentType="application/vnd.openxmlformats-officedocument.drawingml.diagramLayout+xml"/>
  <Override PartName="/ppt/diagrams/layout4.xml" ContentType="application/vnd.openxmlformats-officedocument.drawingml.diagramLayout+xml"/>
  <Override PartName="/ppt/diagrams/layout40.xml" ContentType="application/vnd.openxmlformats-officedocument.drawingml.diagramLayout+xml"/>
  <Override PartName="/ppt/diagrams/layout41.xml" ContentType="application/vnd.openxmlformats-officedocument.drawingml.diagramLayout+xml"/>
  <Override PartName="/ppt/diagrams/layout42.xml" ContentType="application/vnd.openxmlformats-officedocument.drawingml.diagramLayout+xml"/>
  <Override PartName="/ppt/diagrams/layout43.xml" ContentType="application/vnd.openxmlformats-officedocument.drawingml.diagramLayout+xml"/>
  <Override PartName="/ppt/diagrams/layout44.xml" ContentType="application/vnd.openxmlformats-officedocument.drawingml.diagramLayout+xml"/>
  <Override PartName="/ppt/diagrams/layout45.xml" ContentType="application/vnd.openxmlformats-officedocument.drawingml.diagramLayout+xml"/>
  <Override PartName="/ppt/diagrams/layout46.xml" ContentType="application/vnd.openxmlformats-officedocument.drawingml.diagramLayout+xml"/>
  <Override PartName="/ppt/diagrams/layout47.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34.xml" ContentType="application/vnd.openxmlformats-officedocument.drawingml.diagramStyle+xml"/>
  <Override PartName="/ppt/diagrams/quickStyle35.xml" ContentType="application/vnd.openxmlformats-officedocument.drawingml.diagramStyle+xml"/>
  <Override PartName="/ppt/diagrams/quickStyle36.xml" ContentType="application/vnd.openxmlformats-officedocument.drawingml.diagramStyle+xml"/>
  <Override PartName="/ppt/diagrams/quickStyle37.xml" ContentType="application/vnd.openxmlformats-officedocument.drawingml.diagramStyle+xml"/>
  <Override PartName="/ppt/diagrams/quickStyle38.xml" ContentType="application/vnd.openxmlformats-officedocument.drawingml.diagramStyle+xml"/>
  <Override PartName="/ppt/diagrams/quickStyle39.xml" ContentType="application/vnd.openxmlformats-officedocument.drawingml.diagramStyle+xml"/>
  <Override PartName="/ppt/diagrams/quickStyle4.xml" ContentType="application/vnd.openxmlformats-officedocument.drawingml.diagramStyle+xml"/>
  <Override PartName="/ppt/diagrams/quickStyle40.xml" ContentType="application/vnd.openxmlformats-officedocument.drawingml.diagramStyle+xml"/>
  <Override PartName="/ppt/diagrams/quickStyle41.xml" ContentType="application/vnd.openxmlformats-officedocument.drawingml.diagramStyle+xml"/>
  <Override PartName="/ppt/diagrams/quickStyle42.xml" ContentType="application/vnd.openxmlformats-officedocument.drawingml.diagramStyle+xml"/>
  <Override PartName="/ppt/diagrams/quickStyle43.xml" ContentType="application/vnd.openxmlformats-officedocument.drawingml.diagramStyle+xml"/>
  <Override PartName="/ppt/diagrams/quickStyle44.xml" ContentType="application/vnd.openxmlformats-officedocument.drawingml.diagramStyle+xml"/>
  <Override PartName="/ppt/diagrams/quickStyle45.xml" ContentType="application/vnd.openxmlformats-officedocument.drawingml.diagramStyle+xml"/>
  <Override PartName="/ppt/diagrams/quickStyle46.xml" ContentType="application/vnd.openxmlformats-officedocument.drawingml.diagramStyle+xml"/>
  <Override PartName="/ppt/diagrams/quickStyle47.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02" r:id="rId27"/>
  </p:sldIdLst>
  <p:sldSz cx="12192000" cy="6858000"/>
  <p:notesSz cx="6858000" cy="9144000"/>
  <p:embeddedFontLst>
    <p:embeddedFont>
      <p:font typeface="方正清刻本悦宋简体" panose="02000000000000000000" pitchFamily="2" charset="-122"/>
      <p:regular r:id="rId29"/>
    </p:embeddedFont>
    <p:embeddedFont>
      <p:font typeface="微软雅黑" panose="020B0503020204020204" pitchFamily="34" charset="-122"/>
      <p:regular r:id="rId30"/>
    </p:embeddedFont>
    <p:embeddedFont>
      <p:font typeface="Elephant" panose="02020904090505020303" pitchFamily="18" charset="0"/>
      <p:regular r:id="rId31"/>
      <p:italic r:id="rId32"/>
    </p:embeddedFont>
    <p:embeddedFont>
      <p:font typeface="Segoe UI" panose="020B0502040204020203" pitchFamily="34" charset="0"/>
      <p:regular r:id="rId33"/>
      <p:bold r:id="rId34"/>
      <p:italic r:id="rId35"/>
      <p:boldItalic r:id="rId36"/>
    </p:embeddedFont>
    <p:embeddedFont>
      <p:font typeface="Calibri" panose="020F0502020204030204" charset="0"/>
      <p:regular r:id="rId37"/>
      <p:bold r:id="rId38"/>
      <p:italic r:id="rId39"/>
      <p:boldItalic r:id="rId40"/>
    </p:embeddedFont>
    <p:embeddedFont>
      <p:font typeface="等线 Light" panose="02010600030101010101" charset="-122"/>
      <p:regular r:id="rId41"/>
    </p:embeddedFont>
    <p:embeddedFont>
      <p:font typeface="Calibri Light" panose="020F0302020204030204" charset="0"/>
      <p:regular r:id="rId42"/>
      <p:italic r:id="rId43"/>
    </p:embeddedFont>
    <p:embeddedFont>
      <p:font typeface="等线" panose="02010600030101010101" charset="-122"/>
      <p:regular r:id="rId44"/>
    </p:embeddedFont>
    <p:embeddedFont>
      <p:font typeface="Georgia" panose="02040502050405020303" pitchFamily="18" charset="0"/>
      <p:regular r:id="rId45"/>
      <p:bold r:id="rId46"/>
      <p:italic r:id="rId47"/>
      <p:boldItalic r:id="rId48"/>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2" autoAdjust="0"/>
  </p:normalViewPr>
  <p:slideViewPr>
    <p:cSldViewPr>
      <p:cViewPr varScale="1">
        <p:scale>
          <a:sx n="108" d="100"/>
          <a:sy n="108" d="100"/>
        </p:scale>
        <p:origin x="678" y="102"/>
      </p:cViewPr>
      <p:guideLst>
        <p:guide orient="horz" pos="2160"/>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tags" Target="tags/tag61.xml" /><Relationship Id="rId29" Type="http://schemas.openxmlformats.org/officeDocument/2006/relationships/font" Target="fonts/font1.fntdata" /><Relationship Id="rId3" Type="http://schemas.openxmlformats.org/officeDocument/2006/relationships/slideMaster" Target="slideMasters/slideMaster3.xml" /><Relationship Id="rId30" Type="http://schemas.openxmlformats.org/officeDocument/2006/relationships/font" Target="fonts/font2.fntdata" /><Relationship Id="rId31" Type="http://schemas.openxmlformats.org/officeDocument/2006/relationships/font" Target="fonts/font3.fntdata" /><Relationship Id="rId32" Type="http://schemas.openxmlformats.org/officeDocument/2006/relationships/font" Target="fonts/font4.fntdata" /><Relationship Id="rId33" Type="http://schemas.openxmlformats.org/officeDocument/2006/relationships/font" Target="fonts/font5.fntdata" /><Relationship Id="rId34" Type="http://schemas.openxmlformats.org/officeDocument/2006/relationships/font" Target="fonts/font6.fntdata" /><Relationship Id="rId35" Type="http://schemas.openxmlformats.org/officeDocument/2006/relationships/font" Target="fonts/font7.fntdata" /><Relationship Id="rId36" Type="http://schemas.openxmlformats.org/officeDocument/2006/relationships/font" Target="fonts/font8.fntdata" /><Relationship Id="rId37" Type="http://schemas.openxmlformats.org/officeDocument/2006/relationships/font" Target="fonts/font9.fntdata" /><Relationship Id="rId38" Type="http://schemas.openxmlformats.org/officeDocument/2006/relationships/font" Target="fonts/font10.fntdata" /><Relationship Id="rId39" Type="http://schemas.openxmlformats.org/officeDocument/2006/relationships/font" Target="fonts/font11.fntdata" /><Relationship Id="rId4" Type="http://schemas.openxmlformats.org/officeDocument/2006/relationships/notesMaster" Target="notesMasters/notesMaster1.xml" /><Relationship Id="rId40" Type="http://schemas.openxmlformats.org/officeDocument/2006/relationships/font" Target="fonts/font12.fntdata" /><Relationship Id="rId41" Type="http://schemas.openxmlformats.org/officeDocument/2006/relationships/font" Target="fonts/font13.fntdata" /><Relationship Id="rId42" Type="http://schemas.openxmlformats.org/officeDocument/2006/relationships/font" Target="fonts/font14.fntdata" /><Relationship Id="rId43" Type="http://schemas.openxmlformats.org/officeDocument/2006/relationships/font" Target="fonts/font15.fntdata" /><Relationship Id="rId44" Type="http://schemas.openxmlformats.org/officeDocument/2006/relationships/font" Target="fonts/font16.fntdata" /><Relationship Id="rId45" Type="http://schemas.openxmlformats.org/officeDocument/2006/relationships/font" Target="fonts/font17.fntdata" /><Relationship Id="rId46" Type="http://schemas.openxmlformats.org/officeDocument/2006/relationships/font" Target="fonts/font18.fntdata" /><Relationship Id="rId47" Type="http://schemas.openxmlformats.org/officeDocument/2006/relationships/font" Target="fonts/font19.fntdata" /><Relationship Id="rId48" Type="http://schemas.openxmlformats.org/officeDocument/2006/relationships/font" Target="fonts/font20.fntdata" /><Relationship Id="rId49" Type="http://schemas.openxmlformats.org/officeDocument/2006/relationships/presProps" Target="presProps.xml" /><Relationship Id="rId5" Type="http://schemas.openxmlformats.org/officeDocument/2006/relationships/slide" Target="slides/slide1.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_rels/data1.xml.rels>&#65279;<?xml version="1.0" encoding="utf-8" standalone="yes"?><Relationships xmlns="http://schemas.openxmlformats.org/package/2006/relationships"><Relationship Id="rId1" Type="http://schemas.openxmlformats.org/officeDocument/2006/relationships/image" Target="../media/image1.jpeg" /></Relationships>
</file>

<file path=ppt/diagrams/_rels/data10.xml.rels>&#65279;<?xml version="1.0" encoding="utf-8" standalone="yes"?><Relationships xmlns="http://schemas.openxmlformats.org/package/2006/relationships"><Relationship Id="rId1" Type="http://schemas.openxmlformats.org/officeDocument/2006/relationships/image" Target="../media/image11.jpeg" /></Relationships>
</file>

<file path=ppt/diagrams/_rels/data11.xml.rels>&#65279;<?xml version="1.0" encoding="utf-8" standalone="yes"?><Relationships xmlns="http://schemas.openxmlformats.org/package/2006/relationships"><Relationship Id="rId1" Type="http://schemas.openxmlformats.org/officeDocument/2006/relationships/image" Target="../media/image25.jpeg" /></Relationships>
</file>

<file path=ppt/diagrams/_rels/data12.xml.rels>&#65279;<?xml version="1.0" encoding="utf-8" standalone="yes"?><Relationships xmlns="http://schemas.openxmlformats.org/package/2006/relationships"><Relationship Id="rId1" Type="http://schemas.openxmlformats.org/officeDocument/2006/relationships/image" Target="../media/image26.jpeg" /></Relationships>
</file>

<file path=ppt/diagrams/_rels/data13.xml.rels>&#65279;<?xml version="1.0" encoding="utf-8" standalone="yes"?><Relationships xmlns="http://schemas.openxmlformats.org/package/2006/relationships"><Relationship Id="rId1" Type="http://schemas.openxmlformats.org/officeDocument/2006/relationships/image" Target="../media/image27.jpeg" /></Relationships>
</file>

<file path=ppt/diagrams/_rels/data14.xml.rels>&#65279;<?xml version="1.0" encoding="utf-8" standalone="yes"?><Relationships xmlns="http://schemas.openxmlformats.org/package/2006/relationships"><Relationship Id="rId1" Type="http://schemas.openxmlformats.org/officeDocument/2006/relationships/image" Target="../media/image28.jpeg" /></Relationships>
</file>

<file path=ppt/diagrams/_rels/data15.xml.rels>&#65279;<?xml version="1.0" encoding="utf-8" standalone="yes"?><Relationships xmlns="http://schemas.openxmlformats.org/package/2006/relationships"><Relationship Id="rId1" Type="http://schemas.openxmlformats.org/officeDocument/2006/relationships/image" Target="../media/image29.jpeg" /></Relationships>
</file>

<file path=ppt/diagrams/_rels/data16.xml.rels>&#65279;<?xml version="1.0" encoding="utf-8" standalone="yes"?><Relationships xmlns="http://schemas.openxmlformats.org/package/2006/relationships"><Relationship Id="rId1" Type="http://schemas.openxmlformats.org/officeDocument/2006/relationships/image" Target="../media/image30.jpeg" /></Relationships>
</file>

<file path=ppt/diagrams/_rels/data17.xml.rels>&#65279;<?xml version="1.0" encoding="utf-8" standalone="yes"?><Relationships xmlns="http://schemas.openxmlformats.org/package/2006/relationships"><Relationship Id="rId1" Type="http://schemas.openxmlformats.org/officeDocument/2006/relationships/image" Target="../media/image31.jpeg" /></Relationships>
</file>

<file path=ppt/diagrams/_rels/data18.xml.rels>&#65279;<?xml version="1.0" encoding="utf-8" standalone="yes"?><Relationships xmlns="http://schemas.openxmlformats.org/package/2006/relationships"><Relationship Id="rId1" Type="http://schemas.openxmlformats.org/officeDocument/2006/relationships/image" Target="../media/image32.jpeg" /></Relationships>
</file>

<file path=ppt/diagrams/_rels/data19.xml.rels>&#65279;<?xml version="1.0" encoding="utf-8" standalone="yes"?><Relationships xmlns="http://schemas.openxmlformats.org/package/2006/relationships"><Relationship Id="rId1" Type="http://schemas.openxmlformats.org/officeDocument/2006/relationships/image" Target="../media/image33.jpeg" /></Relationships>
</file>

<file path=ppt/diagrams/_rels/data2.xml.rels>&#65279;<?xml version="1.0" encoding="utf-8" standalone="yes"?><Relationships xmlns="http://schemas.openxmlformats.org/package/2006/relationships"><Relationship Id="rId1" Type="http://schemas.openxmlformats.org/officeDocument/2006/relationships/image" Target="../media/image2.jpeg" /></Relationships>
</file>

<file path=ppt/diagrams/_rels/data20.xml.rels>&#65279;<?xml version="1.0" encoding="utf-8" standalone="yes"?><Relationships xmlns="http://schemas.openxmlformats.org/package/2006/relationships"><Relationship Id="rId1" Type="http://schemas.openxmlformats.org/officeDocument/2006/relationships/image" Target="../media/image34.jpeg" /></Relationships>
</file>

<file path=ppt/diagrams/_rels/data21.xml.rels>&#65279;<?xml version="1.0" encoding="utf-8" standalone="yes"?><Relationships xmlns="http://schemas.openxmlformats.org/package/2006/relationships"><Relationship Id="rId1" Type="http://schemas.openxmlformats.org/officeDocument/2006/relationships/image" Target="../media/image35.jpeg" /></Relationships>
</file>

<file path=ppt/diagrams/_rels/data22.xml.rels>&#65279;<?xml version="1.0" encoding="utf-8" standalone="yes"?><Relationships xmlns="http://schemas.openxmlformats.org/package/2006/relationships"><Relationship Id="rId1" Type="http://schemas.openxmlformats.org/officeDocument/2006/relationships/image" Target="../media/image36.jpeg" /></Relationships>
</file>

<file path=ppt/diagrams/_rels/data23.xml.rels>&#65279;<?xml version="1.0" encoding="utf-8" standalone="yes"?><Relationships xmlns="http://schemas.openxmlformats.org/package/2006/relationships"><Relationship Id="rId1" Type="http://schemas.openxmlformats.org/officeDocument/2006/relationships/image" Target="../media/image53.jpeg" /></Relationships>
</file>

<file path=ppt/diagrams/_rels/data24.xml.rels>&#65279;<?xml version="1.0" encoding="utf-8" standalone="yes"?><Relationships xmlns="http://schemas.openxmlformats.org/package/2006/relationships"><Relationship Id="rId1" Type="http://schemas.openxmlformats.org/officeDocument/2006/relationships/image" Target="../media/image54.jpeg" /></Relationships>
</file>

<file path=ppt/diagrams/_rels/data25.xml.rels>&#65279;<?xml version="1.0" encoding="utf-8" standalone="yes"?><Relationships xmlns="http://schemas.openxmlformats.org/package/2006/relationships"><Relationship Id="rId1" Type="http://schemas.openxmlformats.org/officeDocument/2006/relationships/image" Target="../media/image55.jpeg" /></Relationships>
</file>

<file path=ppt/diagrams/_rels/data26.xml.rels>&#65279;<?xml version="1.0" encoding="utf-8" standalone="yes"?><Relationships xmlns="http://schemas.openxmlformats.org/package/2006/relationships"><Relationship Id="rId1" Type="http://schemas.openxmlformats.org/officeDocument/2006/relationships/image" Target="../media/image56.jpeg" /></Relationships>
</file>

<file path=ppt/diagrams/_rels/data27.xml.rels>&#65279;<?xml version="1.0" encoding="utf-8" standalone="yes"?><Relationships xmlns="http://schemas.openxmlformats.org/package/2006/relationships"><Relationship Id="rId1" Type="http://schemas.openxmlformats.org/officeDocument/2006/relationships/image" Target="../media/image64.jpeg" /></Relationships>
</file>

<file path=ppt/diagrams/_rels/data28.xml.rels>&#65279;<?xml version="1.0" encoding="utf-8" standalone="yes"?><Relationships xmlns="http://schemas.openxmlformats.org/package/2006/relationships"><Relationship Id="rId1" Type="http://schemas.openxmlformats.org/officeDocument/2006/relationships/image" Target="../media/image65.jpeg" /></Relationships>
</file>

<file path=ppt/diagrams/_rels/data29.xml.rels>&#65279;<?xml version="1.0" encoding="utf-8" standalone="yes"?><Relationships xmlns="http://schemas.openxmlformats.org/package/2006/relationships"><Relationship Id="rId1" Type="http://schemas.openxmlformats.org/officeDocument/2006/relationships/image" Target="../media/image66.jpeg" /></Relationships>
</file>

<file path=ppt/diagrams/_rels/data3.xml.rels>&#65279;<?xml version="1.0" encoding="utf-8" standalone="yes"?><Relationships xmlns="http://schemas.openxmlformats.org/package/2006/relationships"><Relationship Id="rId1" Type="http://schemas.openxmlformats.org/officeDocument/2006/relationships/image" Target="../media/image3.jpeg" /></Relationships>
</file>

<file path=ppt/diagrams/_rels/data30.xml.rels>&#65279;<?xml version="1.0" encoding="utf-8" standalone="yes"?><Relationships xmlns="http://schemas.openxmlformats.org/package/2006/relationships"><Relationship Id="rId1" Type="http://schemas.openxmlformats.org/officeDocument/2006/relationships/image" Target="../media/image67.jpeg" /></Relationships>
</file>

<file path=ppt/diagrams/_rels/data31.xml.rels>&#65279;<?xml version="1.0" encoding="utf-8" standalone="yes"?><Relationships xmlns="http://schemas.openxmlformats.org/package/2006/relationships"><Relationship Id="rId1" Type="http://schemas.openxmlformats.org/officeDocument/2006/relationships/image" Target="../media/image68.jpeg" /></Relationships>
</file>

<file path=ppt/diagrams/_rels/data32.xml.rels>&#65279;<?xml version="1.0" encoding="utf-8" standalone="yes"?><Relationships xmlns="http://schemas.openxmlformats.org/package/2006/relationships"><Relationship Id="rId1" Type="http://schemas.openxmlformats.org/officeDocument/2006/relationships/image" Target="../media/image69.jpeg" /></Relationships>
</file>

<file path=ppt/diagrams/_rels/data33.xml.rels>&#65279;<?xml version="1.0" encoding="utf-8" standalone="yes"?><Relationships xmlns="http://schemas.openxmlformats.org/package/2006/relationships"><Relationship Id="rId1" Type="http://schemas.openxmlformats.org/officeDocument/2006/relationships/image" Target="../media/image70.jpeg" /></Relationships>
</file>

<file path=ppt/diagrams/_rels/data34.xml.rels>&#65279;<?xml version="1.0" encoding="utf-8" standalone="yes"?><Relationships xmlns="http://schemas.openxmlformats.org/package/2006/relationships"><Relationship Id="rId1" Type="http://schemas.openxmlformats.org/officeDocument/2006/relationships/image" Target="../media/image71.jpeg" /></Relationships>
</file>

<file path=ppt/diagrams/_rels/data35.xml.rels>&#65279;<?xml version="1.0" encoding="utf-8" standalone="yes"?><Relationships xmlns="http://schemas.openxmlformats.org/package/2006/relationships"><Relationship Id="rId1" Type="http://schemas.openxmlformats.org/officeDocument/2006/relationships/image" Target="../media/image72.jpeg" /></Relationships>
</file>

<file path=ppt/diagrams/_rels/data36.xml.rels>&#65279;<?xml version="1.0" encoding="utf-8" standalone="yes"?><Relationships xmlns="http://schemas.openxmlformats.org/package/2006/relationships"><Relationship Id="rId1" Type="http://schemas.openxmlformats.org/officeDocument/2006/relationships/image" Target="../media/image73.jpeg" /></Relationships>
</file>

<file path=ppt/diagrams/_rels/data37.xml.rels>&#65279;<?xml version="1.0" encoding="utf-8" standalone="yes"?><Relationships xmlns="http://schemas.openxmlformats.org/package/2006/relationships"><Relationship Id="rId1" Type="http://schemas.openxmlformats.org/officeDocument/2006/relationships/image" Target="../media/image74.jpeg" /></Relationships>
</file>

<file path=ppt/diagrams/_rels/data38.xml.rels>&#65279;<?xml version="1.0" encoding="utf-8" standalone="yes"?><Relationships xmlns="http://schemas.openxmlformats.org/package/2006/relationships"><Relationship Id="rId1" Type="http://schemas.openxmlformats.org/officeDocument/2006/relationships/image" Target="../media/image75.jpeg" /></Relationships>
</file>

<file path=ppt/diagrams/_rels/data39.xml.rels>&#65279;<?xml version="1.0" encoding="utf-8" standalone="yes"?><Relationships xmlns="http://schemas.openxmlformats.org/package/2006/relationships"><Relationship Id="rId1" Type="http://schemas.openxmlformats.org/officeDocument/2006/relationships/image" Target="../media/image76.jpeg" /></Relationships>
</file>

<file path=ppt/diagrams/_rels/data4.xml.rels>&#65279;<?xml version="1.0" encoding="utf-8" standalone="yes"?><Relationships xmlns="http://schemas.openxmlformats.org/package/2006/relationships"><Relationship Id="rId1" Type="http://schemas.openxmlformats.org/officeDocument/2006/relationships/image" Target="../media/image5.jpeg" /></Relationships>
</file>

<file path=ppt/diagrams/_rels/data40.xml.rels>&#65279;<?xml version="1.0" encoding="utf-8" standalone="yes"?><Relationships xmlns="http://schemas.openxmlformats.org/package/2006/relationships"><Relationship Id="rId1" Type="http://schemas.openxmlformats.org/officeDocument/2006/relationships/image" Target="../media/image77.jpeg" /></Relationships>
</file>

<file path=ppt/diagrams/_rels/data41.xml.rels>&#65279;<?xml version="1.0" encoding="utf-8" standalone="yes"?><Relationships xmlns="http://schemas.openxmlformats.org/package/2006/relationships"><Relationship Id="rId1" Type="http://schemas.openxmlformats.org/officeDocument/2006/relationships/image" Target="../media/image78.jpeg" /></Relationships>
</file>

<file path=ppt/diagrams/_rels/data42.xml.rels>&#65279;<?xml version="1.0" encoding="utf-8" standalone="yes"?><Relationships xmlns="http://schemas.openxmlformats.org/package/2006/relationships"><Relationship Id="rId1" Type="http://schemas.openxmlformats.org/officeDocument/2006/relationships/image" Target="../media/image79.jpeg" /></Relationships>
</file>

<file path=ppt/diagrams/_rels/data43.xml.rels>&#65279;<?xml version="1.0" encoding="utf-8" standalone="yes"?><Relationships xmlns="http://schemas.openxmlformats.org/package/2006/relationships"><Relationship Id="rId1" Type="http://schemas.openxmlformats.org/officeDocument/2006/relationships/image" Target="../media/image80.jpeg" /></Relationships>
</file>

<file path=ppt/diagrams/_rels/data44.xml.rels>&#65279;<?xml version="1.0" encoding="utf-8" standalone="yes"?><Relationships xmlns="http://schemas.openxmlformats.org/package/2006/relationships"><Relationship Id="rId1" Type="http://schemas.openxmlformats.org/officeDocument/2006/relationships/image" Target="../media/image82.jpeg" /></Relationships>
</file>

<file path=ppt/diagrams/_rels/data45.xml.rels>&#65279;<?xml version="1.0" encoding="utf-8" standalone="yes"?><Relationships xmlns="http://schemas.openxmlformats.org/package/2006/relationships"><Relationship Id="rId1" Type="http://schemas.openxmlformats.org/officeDocument/2006/relationships/image" Target="../media/image83.jpeg" /></Relationships>
</file>

<file path=ppt/diagrams/_rels/data46.xml.rels>&#65279;<?xml version="1.0" encoding="utf-8" standalone="yes"?><Relationships xmlns="http://schemas.openxmlformats.org/package/2006/relationships"><Relationship Id="rId1" Type="http://schemas.openxmlformats.org/officeDocument/2006/relationships/image" Target="../media/image84.jpeg" /></Relationships>
</file>

<file path=ppt/diagrams/_rels/data47.xml.rels>&#65279;<?xml version="1.0" encoding="utf-8" standalone="yes"?><Relationships xmlns="http://schemas.openxmlformats.org/package/2006/relationships"><Relationship Id="rId1" Type="http://schemas.openxmlformats.org/officeDocument/2006/relationships/image" Target="../media/image85.jpeg" /></Relationships>
</file>

<file path=ppt/diagrams/_rels/data5.xml.rels>&#65279;<?xml version="1.0" encoding="utf-8" standalone="yes"?><Relationships xmlns="http://schemas.openxmlformats.org/package/2006/relationships"><Relationship Id="rId1" Type="http://schemas.openxmlformats.org/officeDocument/2006/relationships/image" Target="../media/image6.jpeg" /></Relationships>
</file>

<file path=ppt/diagrams/_rels/data6.xml.rels>&#65279;<?xml version="1.0" encoding="utf-8" standalone="yes"?><Relationships xmlns="http://schemas.openxmlformats.org/package/2006/relationships"><Relationship Id="rId1" Type="http://schemas.openxmlformats.org/officeDocument/2006/relationships/image" Target="../media/image7.png" /></Relationships>
</file>

<file path=ppt/diagrams/_rels/data7.xml.rels>&#65279;<?xml version="1.0" encoding="utf-8" standalone="yes"?><Relationships xmlns="http://schemas.openxmlformats.org/package/2006/relationships"><Relationship Id="rId1" Type="http://schemas.openxmlformats.org/officeDocument/2006/relationships/image" Target="../media/image8.jpeg" /></Relationships>
</file>

<file path=ppt/diagrams/_rels/data8.xml.rels>&#65279;<?xml version="1.0" encoding="utf-8" standalone="yes"?><Relationships xmlns="http://schemas.openxmlformats.org/package/2006/relationships"><Relationship Id="rId1" Type="http://schemas.openxmlformats.org/officeDocument/2006/relationships/image" Target="../media/image9.jpeg" /></Relationships>
</file>

<file path=ppt/diagrams/_rels/data9.xml.rels>&#65279;<?xml version="1.0" encoding="utf-8" standalone="yes"?><Relationships xmlns="http://schemas.openxmlformats.org/package/2006/relationships"><Relationship Id="rId1" Type="http://schemas.openxmlformats.org/officeDocument/2006/relationships/image" Target="../media/image10.jpe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1.jpeg" /></Relationships>
</file>

<file path=ppt/diagrams/_rels/drawing10.xml.rels>&#65279;<?xml version="1.0" encoding="utf-8" standalone="yes"?><Relationships xmlns="http://schemas.openxmlformats.org/package/2006/relationships"><Relationship Id="rId1" Type="http://schemas.openxmlformats.org/officeDocument/2006/relationships/image" Target="../media/image11.jpeg" /></Relationships>
</file>

<file path=ppt/diagrams/_rels/drawing11.xml.rels>&#65279;<?xml version="1.0" encoding="utf-8" standalone="yes"?><Relationships xmlns="http://schemas.openxmlformats.org/package/2006/relationships"><Relationship Id="rId1" Type="http://schemas.openxmlformats.org/officeDocument/2006/relationships/image" Target="../media/image25.jpeg" /></Relationships>
</file>

<file path=ppt/diagrams/_rels/drawing12.xml.rels>&#65279;<?xml version="1.0" encoding="utf-8" standalone="yes"?><Relationships xmlns="http://schemas.openxmlformats.org/package/2006/relationships"><Relationship Id="rId1" Type="http://schemas.openxmlformats.org/officeDocument/2006/relationships/image" Target="../media/image26.jpeg" /></Relationships>
</file>

<file path=ppt/diagrams/_rels/drawing13.xml.rels>&#65279;<?xml version="1.0" encoding="utf-8" standalone="yes"?><Relationships xmlns="http://schemas.openxmlformats.org/package/2006/relationships"><Relationship Id="rId1" Type="http://schemas.openxmlformats.org/officeDocument/2006/relationships/image" Target="../media/image27.jpeg" /></Relationships>
</file>

<file path=ppt/diagrams/_rels/drawing14.xml.rels>&#65279;<?xml version="1.0" encoding="utf-8" standalone="yes"?><Relationships xmlns="http://schemas.openxmlformats.org/package/2006/relationships"><Relationship Id="rId1" Type="http://schemas.openxmlformats.org/officeDocument/2006/relationships/image" Target="../media/image28.jpeg" /></Relationships>
</file>

<file path=ppt/diagrams/_rels/drawing15.xml.rels>&#65279;<?xml version="1.0" encoding="utf-8" standalone="yes"?><Relationships xmlns="http://schemas.openxmlformats.org/package/2006/relationships"><Relationship Id="rId1" Type="http://schemas.openxmlformats.org/officeDocument/2006/relationships/image" Target="../media/image29.jpeg" /></Relationships>
</file>

<file path=ppt/diagrams/_rels/drawing16.xml.rels>&#65279;<?xml version="1.0" encoding="utf-8" standalone="yes"?><Relationships xmlns="http://schemas.openxmlformats.org/package/2006/relationships"><Relationship Id="rId1" Type="http://schemas.openxmlformats.org/officeDocument/2006/relationships/image" Target="../media/image30.jpeg" /></Relationships>
</file>

<file path=ppt/diagrams/_rels/drawing17.xml.rels>&#65279;<?xml version="1.0" encoding="utf-8" standalone="yes"?><Relationships xmlns="http://schemas.openxmlformats.org/package/2006/relationships"><Relationship Id="rId1" Type="http://schemas.openxmlformats.org/officeDocument/2006/relationships/image" Target="../media/image31.jpeg" /></Relationships>
</file>

<file path=ppt/diagrams/_rels/drawing18.xml.rels>&#65279;<?xml version="1.0" encoding="utf-8" standalone="yes"?><Relationships xmlns="http://schemas.openxmlformats.org/package/2006/relationships"><Relationship Id="rId1" Type="http://schemas.openxmlformats.org/officeDocument/2006/relationships/image" Target="../media/image32.jpeg" /></Relationships>
</file>

<file path=ppt/diagrams/_rels/drawing19.xml.rels>&#65279;<?xml version="1.0" encoding="utf-8" standalone="yes"?><Relationships xmlns="http://schemas.openxmlformats.org/package/2006/relationships"><Relationship Id="rId1" Type="http://schemas.openxmlformats.org/officeDocument/2006/relationships/image" Target="../media/image33.jpeg" /></Relationships>
</file>

<file path=ppt/diagrams/_rels/drawing2.xml.rels>&#65279;<?xml version="1.0" encoding="utf-8" standalone="yes"?><Relationships xmlns="http://schemas.openxmlformats.org/package/2006/relationships"><Relationship Id="rId1" Type="http://schemas.openxmlformats.org/officeDocument/2006/relationships/image" Target="../media/image2.jpeg" /></Relationships>
</file>

<file path=ppt/diagrams/_rels/drawing20.xml.rels>&#65279;<?xml version="1.0" encoding="utf-8" standalone="yes"?><Relationships xmlns="http://schemas.openxmlformats.org/package/2006/relationships"><Relationship Id="rId1" Type="http://schemas.openxmlformats.org/officeDocument/2006/relationships/image" Target="../media/image34.jpeg" /></Relationships>
</file>

<file path=ppt/diagrams/_rels/drawing21.xml.rels>&#65279;<?xml version="1.0" encoding="utf-8" standalone="yes"?><Relationships xmlns="http://schemas.openxmlformats.org/package/2006/relationships"><Relationship Id="rId1" Type="http://schemas.openxmlformats.org/officeDocument/2006/relationships/image" Target="../media/image35.jpeg" /></Relationships>
</file>

<file path=ppt/diagrams/_rels/drawing22.xml.rels>&#65279;<?xml version="1.0" encoding="utf-8" standalone="yes"?><Relationships xmlns="http://schemas.openxmlformats.org/package/2006/relationships"><Relationship Id="rId1" Type="http://schemas.openxmlformats.org/officeDocument/2006/relationships/image" Target="../media/image36.jpeg" /></Relationships>
</file>

<file path=ppt/diagrams/_rels/drawing23.xml.rels>&#65279;<?xml version="1.0" encoding="utf-8" standalone="yes"?><Relationships xmlns="http://schemas.openxmlformats.org/package/2006/relationships"><Relationship Id="rId1" Type="http://schemas.openxmlformats.org/officeDocument/2006/relationships/image" Target="../media/image53.jpeg" /></Relationships>
</file>

<file path=ppt/diagrams/_rels/drawing24.xml.rels>&#65279;<?xml version="1.0" encoding="utf-8" standalone="yes"?><Relationships xmlns="http://schemas.openxmlformats.org/package/2006/relationships"><Relationship Id="rId1" Type="http://schemas.openxmlformats.org/officeDocument/2006/relationships/image" Target="../media/image54.jpeg" /></Relationships>
</file>

<file path=ppt/diagrams/_rels/drawing25.xml.rels>&#65279;<?xml version="1.0" encoding="utf-8" standalone="yes"?><Relationships xmlns="http://schemas.openxmlformats.org/package/2006/relationships"><Relationship Id="rId1" Type="http://schemas.openxmlformats.org/officeDocument/2006/relationships/image" Target="../media/image55.jpeg" /></Relationships>
</file>

<file path=ppt/diagrams/_rels/drawing26.xml.rels>&#65279;<?xml version="1.0" encoding="utf-8" standalone="yes"?><Relationships xmlns="http://schemas.openxmlformats.org/package/2006/relationships"><Relationship Id="rId1" Type="http://schemas.openxmlformats.org/officeDocument/2006/relationships/image" Target="../media/image56.jpeg" /></Relationships>
</file>

<file path=ppt/diagrams/_rels/drawing27.xml.rels>&#65279;<?xml version="1.0" encoding="utf-8" standalone="yes"?><Relationships xmlns="http://schemas.openxmlformats.org/package/2006/relationships"><Relationship Id="rId1" Type="http://schemas.openxmlformats.org/officeDocument/2006/relationships/image" Target="../media/image64.jpeg" /></Relationships>
</file>

<file path=ppt/diagrams/_rels/drawing28.xml.rels>&#65279;<?xml version="1.0" encoding="utf-8" standalone="yes"?><Relationships xmlns="http://schemas.openxmlformats.org/package/2006/relationships"><Relationship Id="rId1" Type="http://schemas.openxmlformats.org/officeDocument/2006/relationships/image" Target="../media/image65.jpeg" /></Relationships>
</file>

<file path=ppt/diagrams/_rels/drawing29.xml.rels>&#65279;<?xml version="1.0" encoding="utf-8" standalone="yes"?><Relationships xmlns="http://schemas.openxmlformats.org/package/2006/relationships"><Relationship Id="rId1" Type="http://schemas.openxmlformats.org/officeDocument/2006/relationships/image" Target="../media/image66.jpeg" /></Relationships>
</file>

<file path=ppt/diagrams/_rels/drawing3.xml.rels>&#65279;<?xml version="1.0" encoding="utf-8" standalone="yes"?><Relationships xmlns="http://schemas.openxmlformats.org/package/2006/relationships"><Relationship Id="rId1" Type="http://schemas.openxmlformats.org/officeDocument/2006/relationships/image" Target="../media/image3.jpeg" /></Relationships>
</file>

<file path=ppt/diagrams/_rels/drawing30.xml.rels>&#65279;<?xml version="1.0" encoding="utf-8" standalone="yes"?><Relationships xmlns="http://schemas.openxmlformats.org/package/2006/relationships"><Relationship Id="rId1" Type="http://schemas.openxmlformats.org/officeDocument/2006/relationships/image" Target="../media/image67.jpeg" /></Relationships>
</file>

<file path=ppt/diagrams/_rels/drawing31.xml.rels>&#65279;<?xml version="1.0" encoding="utf-8" standalone="yes"?><Relationships xmlns="http://schemas.openxmlformats.org/package/2006/relationships"><Relationship Id="rId1" Type="http://schemas.openxmlformats.org/officeDocument/2006/relationships/image" Target="../media/image68.jpeg" /></Relationships>
</file>

<file path=ppt/diagrams/_rels/drawing32.xml.rels>&#65279;<?xml version="1.0" encoding="utf-8" standalone="yes"?><Relationships xmlns="http://schemas.openxmlformats.org/package/2006/relationships"><Relationship Id="rId1" Type="http://schemas.openxmlformats.org/officeDocument/2006/relationships/image" Target="../media/image69.jpeg" /></Relationships>
</file>

<file path=ppt/diagrams/_rels/drawing33.xml.rels>&#65279;<?xml version="1.0" encoding="utf-8" standalone="yes"?><Relationships xmlns="http://schemas.openxmlformats.org/package/2006/relationships"><Relationship Id="rId1" Type="http://schemas.openxmlformats.org/officeDocument/2006/relationships/image" Target="../media/image70.jpeg" /></Relationships>
</file>

<file path=ppt/diagrams/_rels/drawing34.xml.rels>&#65279;<?xml version="1.0" encoding="utf-8" standalone="yes"?><Relationships xmlns="http://schemas.openxmlformats.org/package/2006/relationships"><Relationship Id="rId1" Type="http://schemas.openxmlformats.org/officeDocument/2006/relationships/image" Target="../media/image71.jpeg" /></Relationships>
</file>

<file path=ppt/diagrams/_rels/drawing35.xml.rels>&#65279;<?xml version="1.0" encoding="utf-8" standalone="yes"?><Relationships xmlns="http://schemas.openxmlformats.org/package/2006/relationships"><Relationship Id="rId1" Type="http://schemas.openxmlformats.org/officeDocument/2006/relationships/image" Target="../media/image72.jpeg" /></Relationships>
</file>

<file path=ppt/diagrams/_rels/drawing36.xml.rels>&#65279;<?xml version="1.0" encoding="utf-8" standalone="yes"?><Relationships xmlns="http://schemas.openxmlformats.org/package/2006/relationships"><Relationship Id="rId1" Type="http://schemas.openxmlformats.org/officeDocument/2006/relationships/image" Target="../media/image73.jpeg" /></Relationships>
</file>

<file path=ppt/diagrams/_rels/drawing37.xml.rels>&#65279;<?xml version="1.0" encoding="utf-8" standalone="yes"?><Relationships xmlns="http://schemas.openxmlformats.org/package/2006/relationships"><Relationship Id="rId1" Type="http://schemas.openxmlformats.org/officeDocument/2006/relationships/image" Target="../media/image74.jpeg" /></Relationships>
</file>

<file path=ppt/diagrams/_rels/drawing38.xml.rels>&#65279;<?xml version="1.0" encoding="utf-8" standalone="yes"?><Relationships xmlns="http://schemas.openxmlformats.org/package/2006/relationships"><Relationship Id="rId1" Type="http://schemas.openxmlformats.org/officeDocument/2006/relationships/image" Target="../media/image75.jpeg" /></Relationships>
</file>

<file path=ppt/diagrams/_rels/drawing39.xml.rels>&#65279;<?xml version="1.0" encoding="utf-8" standalone="yes"?><Relationships xmlns="http://schemas.openxmlformats.org/package/2006/relationships"><Relationship Id="rId1" Type="http://schemas.openxmlformats.org/officeDocument/2006/relationships/image" Target="../media/image76.jpeg" /></Relationships>
</file>

<file path=ppt/diagrams/_rels/drawing4.xml.rels>&#65279;<?xml version="1.0" encoding="utf-8" standalone="yes"?><Relationships xmlns="http://schemas.openxmlformats.org/package/2006/relationships"><Relationship Id="rId1" Type="http://schemas.openxmlformats.org/officeDocument/2006/relationships/image" Target="../media/image5.jpeg" /></Relationships>
</file>

<file path=ppt/diagrams/_rels/drawing40.xml.rels>&#65279;<?xml version="1.0" encoding="utf-8" standalone="yes"?><Relationships xmlns="http://schemas.openxmlformats.org/package/2006/relationships"><Relationship Id="rId1" Type="http://schemas.openxmlformats.org/officeDocument/2006/relationships/image" Target="../media/image77.jpeg" /></Relationships>
</file>

<file path=ppt/diagrams/_rels/drawing41.xml.rels>&#65279;<?xml version="1.0" encoding="utf-8" standalone="yes"?><Relationships xmlns="http://schemas.openxmlformats.org/package/2006/relationships"><Relationship Id="rId1" Type="http://schemas.openxmlformats.org/officeDocument/2006/relationships/image" Target="../media/image78.jpeg" /></Relationships>
</file>

<file path=ppt/diagrams/_rels/drawing42.xml.rels>&#65279;<?xml version="1.0" encoding="utf-8" standalone="yes"?><Relationships xmlns="http://schemas.openxmlformats.org/package/2006/relationships"><Relationship Id="rId1" Type="http://schemas.openxmlformats.org/officeDocument/2006/relationships/image" Target="../media/image79.jpeg" /></Relationships>
</file>

<file path=ppt/diagrams/_rels/drawing43.xml.rels>&#65279;<?xml version="1.0" encoding="utf-8" standalone="yes"?><Relationships xmlns="http://schemas.openxmlformats.org/package/2006/relationships"><Relationship Id="rId1" Type="http://schemas.openxmlformats.org/officeDocument/2006/relationships/image" Target="../media/image80.jpeg" /></Relationships>
</file>

<file path=ppt/diagrams/_rels/drawing44.xml.rels>&#65279;<?xml version="1.0" encoding="utf-8" standalone="yes"?><Relationships xmlns="http://schemas.openxmlformats.org/package/2006/relationships"><Relationship Id="rId1" Type="http://schemas.openxmlformats.org/officeDocument/2006/relationships/image" Target="../media/image82.jpeg" /></Relationships>
</file>

<file path=ppt/diagrams/_rels/drawing45.xml.rels>&#65279;<?xml version="1.0" encoding="utf-8" standalone="yes"?><Relationships xmlns="http://schemas.openxmlformats.org/package/2006/relationships"><Relationship Id="rId1" Type="http://schemas.openxmlformats.org/officeDocument/2006/relationships/image" Target="../media/image83.jpeg" /></Relationships>
</file>

<file path=ppt/diagrams/_rels/drawing46.xml.rels>&#65279;<?xml version="1.0" encoding="utf-8" standalone="yes"?><Relationships xmlns="http://schemas.openxmlformats.org/package/2006/relationships"><Relationship Id="rId1" Type="http://schemas.openxmlformats.org/officeDocument/2006/relationships/image" Target="../media/image84.jpeg" /></Relationships>
</file>

<file path=ppt/diagrams/_rels/drawing47.xml.rels>&#65279;<?xml version="1.0" encoding="utf-8" standalone="yes"?><Relationships xmlns="http://schemas.openxmlformats.org/package/2006/relationships"><Relationship Id="rId1" Type="http://schemas.openxmlformats.org/officeDocument/2006/relationships/image" Target="../media/image85.jpeg" /></Relationships>
</file>

<file path=ppt/diagrams/_rels/drawing5.xml.rels>&#65279;<?xml version="1.0" encoding="utf-8" standalone="yes"?><Relationships xmlns="http://schemas.openxmlformats.org/package/2006/relationships"><Relationship Id="rId1" Type="http://schemas.openxmlformats.org/officeDocument/2006/relationships/image" Target="../media/image6.jpeg" /></Relationships>
</file>

<file path=ppt/diagrams/_rels/drawing6.xml.rels>&#65279;<?xml version="1.0" encoding="utf-8" standalone="yes"?><Relationships xmlns="http://schemas.openxmlformats.org/package/2006/relationships"><Relationship Id="rId1" Type="http://schemas.openxmlformats.org/officeDocument/2006/relationships/image" Target="../media/image7.png" /></Relationships>
</file>

<file path=ppt/diagrams/_rels/drawing7.xml.rels>&#65279;<?xml version="1.0" encoding="utf-8" standalone="yes"?><Relationships xmlns="http://schemas.openxmlformats.org/package/2006/relationships"><Relationship Id="rId1" Type="http://schemas.openxmlformats.org/officeDocument/2006/relationships/image" Target="../media/image8.jpeg" /></Relationships>
</file>

<file path=ppt/diagrams/_rels/drawing8.xml.rels>&#65279;<?xml version="1.0" encoding="utf-8" standalone="yes"?><Relationships xmlns="http://schemas.openxmlformats.org/package/2006/relationships"><Relationship Id="rId1" Type="http://schemas.openxmlformats.org/officeDocument/2006/relationships/image" Target="../media/image9.jpeg" /></Relationships>
</file>

<file path=ppt/diagrams/_rels/drawing9.xml.rels>&#65279;<?xml version="1.0" encoding="utf-8" standalone="yes"?><Relationships xmlns="http://schemas.openxmlformats.org/package/2006/relationships"><Relationship Id="rId1" Type="http://schemas.openxmlformats.org/officeDocument/2006/relationships/image" Target="../media/image10.jpeg" /></Relationships>
</file>

<file path=ppt/diagrams/colors1.xml><?xml version="1.0" encoding="utf-8"?>
<dgm:colorsDef xmlns:a="http://schemas.openxmlformats.org/drawingml/2006/main" xmlns:dgm="http://schemas.openxmlformats.org/drawingml/2006/diagram"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a="http://schemas.openxmlformats.org/drawingml/2006/main" xmlns:dgm="http://schemas.openxmlformats.org/drawingml/2006/diagram"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a="http://schemas.openxmlformats.org/drawingml/2006/main" xmlns:dgm="http://schemas.openxmlformats.org/drawingml/2006/diagram"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a="http://schemas.openxmlformats.org/drawingml/2006/main" xmlns:dgm="http://schemas.openxmlformats.org/drawingml/2006/diagram"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a="http://schemas.openxmlformats.org/drawingml/2006/main" xmlns:dgm="http://schemas.openxmlformats.org/drawingml/2006/diagram"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a="http://schemas.openxmlformats.org/drawingml/2006/main" xmlns:dgm="http://schemas.openxmlformats.org/drawingml/2006/diagram"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a="http://schemas.openxmlformats.org/drawingml/2006/main" xmlns:dgm="http://schemas.openxmlformats.org/drawingml/2006/diagram"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a="http://schemas.openxmlformats.org/drawingml/2006/main" xmlns:dgm="http://schemas.openxmlformats.org/drawingml/2006/diagram"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a="http://schemas.openxmlformats.org/drawingml/2006/main" xmlns:dgm="http://schemas.openxmlformats.org/drawingml/2006/diagram" uniqueId="urn:microsoft.com/office/officeart/2005/8/colors/accent1_2#1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a="http://schemas.openxmlformats.org/drawingml/2006/main" xmlns:dgm="http://schemas.openxmlformats.org/drawingml/2006/diagram"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a="http://schemas.openxmlformats.org/drawingml/2006/main" xmlns:dgm="http://schemas.openxmlformats.org/drawingml/2006/diagram"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a="http://schemas.openxmlformats.org/drawingml/2006/main" xmlns:dgm="http://schemas.openxmlformats.org/drawingml/2006/diagram"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a="http://schemas.openxmlformats.org/drawingml/2006/main" xmlns:dgm="http://schemas.openxmlformats.org/drawingml/2006/diagram"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a="http://schemas.openxmlformats.org/drawingml/2006/main" xmlns:dgm="http://schemas.openxmlformats.org/drawingml/2006/diagram"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a="http://schemas.openxmlformats.org/drawingml/2006/main" xmlns:dgm="http://schemas.openxmlformats.org/drawingml/2006/diagram"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a="http://schemas.openxmlformats.org/drawingml/2006/main" xmlns:dgm="http://schemas.openxmlformats.org/drawingml/2006/diagram"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a="http://schemas.openxmlformats.org/drawingml/2006/main" xmlns:dgm="http://schemas.openxmlformats.org/drawingml/2006/diagram"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a="http://schemas.openxmlformats.org/drawingml/2006/main" xmlns:dgm="http://schemas.openxmlformats.org/drawingml/2006/diagram"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a="http://schemas.openxmlformats.org/drawingml/2006/main" xmlns:dgm="http://schemas.openxmlformats.org/drawingml/2006/diagram"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a="http://schemas.openxmlformats.org/drawingml/2006/main" xmlns:dgm="http://schemas.openxmlformats.org/drawingml/2006/diagram"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a="http://schemas.openxmlformats.org/drawingml/2006/main" xmlns:dgm="http://schemas.openxmlformats.org/drawingml/2006/diagram"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a="http://schemas.openxmlformats.org/drawingml/2006/main" xmlns:dgm="http://schemas.openxmlformats.org/drawingml/2006/diagram" uniqueId="urn:microsoft.com/office/officeart/2005/8/colors/accent1_2#3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a="http://schemas.openxmlformats.org/drawingml/2006/main" xmlns:dgm="http://schemas.openxmlformats.org/drawingml/2006/diagram" uniqueId="urn:microsoft.com/office/officeart/2005/8/colors/accent1_2#3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a="http://schemas.openxmlformats.org/drawingml/2006/main" xmlns:dgm="http://schemas.openxmlformats.org/drawingml/2006/diagram" uniqueId="urn:microsoft.com/office/officeart/2005/8/colors/accent1_2#3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a="http://schemas.openxmlformats.org/drawingml/2006/main" xmlns:dgm="http://schemas.openxmlformats.org/drawingml/2006/diagram" uniqueId="urn:microsoft.com/office/officeart/2005/8/colors/accent1_2#3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a="http://schemas.openxmlformats.org/drawingml/2006/main" xmlns:dgm="http://schemas.openxmlformats.org/drawingml/2006/diagram" uniqueId="urn:microsoft.com/office/officeart/2005/8/colors/accent1_2#3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5.xml><?xml version="1.0" encoding="utf-8"?>
<dgm:colorsDef xmlns:a="http://schemas.openxmlformats.org/drawingml/2006/main" xmlns:dgm="http://schemas.openxmlformats.org/drawingml/2006/diagram" uniqueId="urn:microsoft.com/office/officeart/2005/8/colors/accent1_2#3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6.xml><?xml version="1.0" encoding="utf-8"?>
<dgm:colorsDef xmlns:a="http://schemas.openxmlformats.org/drawingml/2006/main" xmlns:dgm="http://schemas.openxmlformats.org/drawingml/2006/diagram"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7.xml><?xml version="1.0" encoding="utf-8"?>
<dgm:colorsDef xmlns:a="http://schemas.openxmlformats.org/drawingml/2006/main" xmlns:dgm="http://schemas.openxmlformats.org/drawingml/2006/diagram" uniqueId="urn:microsoft.com/office/officeart/2005/8/colors/accent1_2#3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8.xml><?xml version="1.0" encoding="utf-8"?>
<dgm:colorsDef xmlns:a="http://schemas.openxmlformats.org/drawingml/2006/main" xmlns:dgm="http://schemas.openxmlformats.org/drawingml/2006/diagram" uniqueId="urn:microsoft.com/office/officeart/2005/8/colors/accent1_2#3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9.xml><?xml version="1.0" encoding="utf-8"?>
<dgm:colorsDef xmlns:a="http://schemas.openxmlformats.org/drawingml/2006/main" xmlns:dgm="http://schemas.openxmlformats.org/drawingml/2006/diagram" uniqueId="urn:microsoft.com/office/officeart/2005/8/colors/accent1_2#3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0.xml><?xml version="1.0" encoding="utf-8"?>
<dgm:colorsDef xmlns:a="http://schemas.openxmlformats.org/drawingml/2006/main" xmlns:dgm="http://schemas.openxmlformats.org/drawingml/2006/diagram" uniqueId="urn:microsoft.com/office/officeart/2005/8/colors/accent1_2#4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1.xml><?xml version="1.0" encoding="utf-8"?>
<dgm:colorsDef xmlns:a="http://schemas.openxmlformats.org/drawingml/2006/main" xmlns:dgm="http://schemas.openxmlformats.org/drawingml/2006/diagram" uniqueId="urn:microsoft.com/office/officeart/2005/8/colors/accent1_2#4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2.xml><?xml version="1.0" encoding="utf-8"?>
<dgm:colorsDef xmlns:a="http://schemas.openxmlformats.org/drawingml/2006/main" xmlns:dgm="http://schemas.openxmlformats.org/drawingml/2006/diagram" uniqueId="urn:microsoft.com/office/officeart/2005/8/colors/accent1_2#4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3.xml><?xml version="1.0" encoding="utf-8"?>
<dgm:colorsDef xmlns:a="http://schemas.openxmlformats.org/drawingml/2006/main" xmlns:dgm="http://schemas.openxmlformats.org/drawingml/2006/diagram" uniqueId="urn:microsoft.com/office/officeart/2005/8/colors/accent1_2#4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4.xml><?xml version="1.0" encoding="utf-8"?>
<dgm:colorsDef xmlns:a="http://schemas.openxmlformats.org/drawingml/2006/main" xmlns:dgm="http://schemas.openxmlformats.org/drawingml/2006/diagram" uniqueId="urn:microsoft.com/office/officeart/2005/8/colors/accent1_2#4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5.xml><?xml version="1.0" encoding="utf-8"?>
<dgm:colorsDef xmlns:a="http://schemas.openxmlformats.org/drawingml/2006/main" xmlns:dgm="http://schemas.openxmlformats.org/drawingml/2006/diagram" uniqueId="urn:microsoft.com/office/officeart/2005/8/colors/accent1_2#4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6.xml><?xml version="1.0" encoding="utf-8"?>
<dgm:colorsDef xmlns:a="http://schemas.openxmlformats.org/drawingml/2006/main" xmlns:dgm="http://schemas.openxmlformats.org/drawingml/2006/diagram" uniqueId="urn:microsoft.com/office/officeart/2005/8/colors/accent1_2#4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7.xml><?xml version="1.0" encoding="utf-8"?>
<dgm:colorsDef xmlns:a="http://schemas.openxmlformats.org/drawingml/2006/main" xmlns:dgm="http://schemas.openxmlformats.org/drawingml/2006/diagram" uniqueId="urn:microsoft.com/office/officeart/2005/8/colors/accent1_2#4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a="http://schemas.openxmlformats.org/drawingml/2006/main" xmlns:dgm="http://schemas.openxmlformats.org/drawingml/2006/diagram"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 qsCatId="simple" csTypeId="urn:microsoft.com/office/officeart/2005/8/colors/accent1_2#1" csCatId="accent1" phldr="1"/>
      <dgm:spPr/>
      <dgm:t>
        <a:bodyPr/>
        <a:lstStyle/>
        <a:p>
          <a:endParaRPr lang="en-US"/>
        </a:p>
      </dgm:t>
    </dgm:pt>
    <dgm:pt modelId="{896C2910-71E4-4E18-81DA-428510306E45}" type="parTrans" cxnId="{F2FF9EF2-AC84-4690-B40E-AF27C4B41314}">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F2FF9EF2-AC84-4690-B40E-AF27C4B41314}">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X="-100000" custLinFactNeighborX="-136549" custLinFactNeighborY="41592"/>
      <dgm:spPr>
        <a:prstGeom prst="diamond">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F2FF9EF2-AC84-4690-B40E-AF27C4B41314}" srcId="{B3E39A80-D6B7-4E26-B22E-327D37299CB1}" destId="{F4DCAFF9-3CD8-4192-92EC-2050EBC96D81}" srcOrd="0" destOrd="0" parTransId="{896C2910-71E4-4E18-81DA-428510306E45}" sibTransId="{5670A9B4-EF79-4194-B2F8-D0D0B5D9F166}"/>
    <dgm:cxn modelId="{9627A156-EDF8-4904-8666-BEF8E7285591}" type="presOf" srcId="{B3E39A80-D6B7-4E26-B22E-327D37299CB1}" destId="{BDA71D6A-C3D1-411E-9EAC-6386FFEE52C2}" srcOrd="0" destOrd="0" presId="urn:microsoft.com/office/officeart/2008/layout/BendingPictureSemiTransparentText"/>
    <dgm:cxn modelId="{41B4EB05-B27B-4C9C-BBDA-F7BB81B0B084}" type="presParOf" srcId="{BDA71D6A-C3D1-411E-9EAC-6386FFEE52C2}" destId="{0B2273E3-B9E3-4A02-93CF-275511BE0699}" srcOrd="0" destOrd="0" presId="urn:microsoft.com/office/officeart/2008/layout/BendingPictureSemiTransparentText"/>
    <dgm:cxn modelId="{5D32CBB6-8D38-4D66-9EDC-C97331AD35BD}" type="presParOf" srcId="{0B2273E3-B9E3-4A02-93CF-275511BE0699}" destId="{367DAC4B-08E7-4BA7-A970-D0115453FB5A}" srcOrd="0" destOrd="0" presId="urn:microsoft.com/office/officeart/2008/layout/BendingPictureSemiTransparentText"/>
    <dgm:cxn modelId="{51E6D139-6623-400A-9CB7-65AD0E474DA4}" type="presParOf" srcId="{0B2273E3-B9E3-4A02-93CF-275511BE0699}" destId="{7AC81859-B11C-4EE9-8379-B9AF70890D88}" srcOrd="1" destOrd="0" presId="urn:microsoft.com/office/officeart/2008/layout/BendingPictureSemiTransparentText"/>
    <dgm:cxn modelId="{5B07A853-10FE-41BE-8308-48F8E8F0FFE2}"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2" qsCatId="simple" csTypeId="urn:microsoft.com/office/officeart/2005/8/colors/accent1_2#10" csCatId="accent1" phldr="1"/>
      <dgm:spPr/>
      <dgm:t>
        <a:bodyPr/>
        <a:lstStyle/>
        <a:p>
          <a:endParaRPr lang="en-US"/>
        </a:p>
      </dgm:t>
    </dgm:pt>
    <dgm:pt modelId="{896C2910-71E4-4E18-81DA-428510306E45}" type="parTrans" cxnId="{226E4811-D5BB-46D6-97EC-52078CA8FC91}">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226E4811-D5BB-46D6-97EC-52078CA8FC91}">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56653" custLinFactNeighborY="-2325"/>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226E4811-D5BB-46D6-97EC-52078CA8FC91}" srcId="{B3E39A80-D6B7-4E26-B22E-327D37299CB1}" destId="{F4DCAFF9-3CD8-4192-92EC-2050EBC96D81}" srcOrd="0" destOrd="0" parTransId="{896C2910-71E4-4E18-81DA-428510306E45}" sibTransId="{5670A9B4-EF79-4194-B2F8-D0D0B5D9F166}"/>
    <dgm:cxn modelId="{38E3CBEB-AA49-4C93-BB0D-1F67CAA1CBEE}" type="presOf" srcId="{B3E39A80-D6B7-4E26-B22E-327D37299CB1}" destId="{BDA71D6A-C3D1-411E-9EAC-6386FFEE52C2}" srcOrd="0" destOrd="0" presId="urn:microsoft.com/office/officeart/2008/layout/BendingPictureSemiTransparentText"/>
    <dgm:cxn modelId="{2625CB4A-9A7C-459A-BB61-965BD91B24C8}" type="presParOf" srcId="{BDA71D6A-C3D1-411E-9EAC-6386FFEE52C2}" destId="{0B2273E3-B9E3-4A02-93CF-275511BE0699}" srcOrd="0" destOrd="0" presId="urn:microsoft.com/office/officeart/2008/layout/BendingPictureSemiTransparentText"/>
    <dgm:cxn modelId="{E87C32F3-3C7B-4439-B57D-025F8BF27880}" type="presParOf" srcId="{0B2273E3-B9E3-4A02-93CF-275511BE0699}" destId="{367DAC4B-08E7-4BA7-A970-D0115453FB5A}" srcOrd="0" destOrd="0" presId="urn:microsoft.com/office/officeart/2008/layout/BendingPictureSemiTransparentText"/>
    <dgm:cxn modelId="{C6F6E044-26B5-4811-A502-331AE0D9A18E}" type="presParOf" srcId="{0B2273E3-B9E3-4A02-93CF-275511BE0699}" destId="{7AC81859-B11C-4EE9-8379-B9AF70890D88}" srcOrd="1" destOrd="0" presId="urn:microsoft.com/office/officeart/2008/layout/BendingPictureSemiTransparentText"/>
    <dgm:cxn modelId="{F1BD1A93-3C29-47D0-8C3B-8F648ED2F26F}"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main"/>
    </a:ext>
  </dgm:extLst>
</dgm:dataModel>
</file>

<file path=ppt/diagrams/data1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3" qsCatId="simple" csTypeId="urn:microsoft.com/office/officeart/2005/8/colors/accent1_2#11" csCatId="accent1" phldr="1"/>
      <dgm:spPr/>
      <dgm:t>
        <a:bodyPr/>
        <a:lstStyle/>
        <a:p>
          <a:endParaRPr lang="en-US"/>
        </a:p>
      </dgm:t>
    </dgm:pt>
    <dgm:pt modelId="{896C2910-71E4-4E18-81DA-428510306E45}" type="parTrans" cxnId="{EE70330C-53B5-44B7-BF74-3229FB631D02}">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EE70330C-53B5-44B7-BF74-3229FB631D02}">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EE70330C-53B5-44B7-BF74-3229FB631D02}" srcId="{B3E39A80-D6B7-4E26-B22E-327D37299CB1}" destId="{F4DCAFF9-3CD8-4192-92EC-2050EBC96D81}" srcOrd="0" destOrd="0" parTransId="{896C2910-71E4-4E18-81DA-428510306E45}" sibTransId="{5670A9B4-EF79-4194-B2F8-D0D0B5D9F166}"/>
    <dgm:cxn modelId="{165C9A18-3C1C-48CD-9C2E-B81B79AD4E50}" type="presOf" srcId="{B3E39A80-D6B7-4E26-B22E-327D37299CB1}" destId="{BDA71D6A-C3D1-411E-9EAC-6386FFEE52C2}" srcOrd="0" destOrd="0" presId="urn:microsoft.com/office/officeart/2008/layout/BendingPictureSemiTransparentText"/>
    <dgm:cxn modelId="{851B7548-DD8F-48EF-951A-FCD759CB07BF}" type="presParOf" srcId="{BDA71D6A-C3D1-411E-9EAC-6386FFEE52C2}" destId="{0B2273E3-B9E3-4A02-93CF-275511BE0699}" srcOrd="0" destOrd="0" presId="urn:microsoft.com/office/officeart/2008/layout/BendingPictureSemiTransparentText"/>
    <dgm:cxn modelId="{F5A87A12-C4CD-4076-9C10-F27E22263AA7}" type="presParOf" srcId="{0B2273E3-B9E3-4A02-93CF-275511BE0699}" destId="{367DAC4B-08E7-4BA7-A970-D0115453FB5A}" srcOrd="0" destOrd="0" presId="urn:microsoft.com/office/officeart/2008/layout/BendingPictureSemiTransparentText"/>
    <dgm:cxn modelId="{73645F1F-EC69-4F43-93E9-BDDB2C07CA5A}" type="presParOf" srcId="{0B2273E3-B9E3-4A02-93CF-275511BE0699}" destId="{7AC81859-B11C-4EE9-8379-B9AF70890D88}" srcOrd="1" destOrd="0" presId="urn:microsoft.com/office/officeart/2008/layout/BendingPictureSemiTransparentText"/>
    <dgm:cxn modelId="{791932BE-6562-4BA9-AF86-8F937B1F69C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1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4" qsCatId="simple" csTypeId="urn:microsoft.com/office/officeart/2005/8/colors/accent1_2#12" csCatId="accent1" phldr="1"/>
      <dgm:spPr/>
      <dgm:t>
        <a:bodyPr/>
        <a:lstStyle/>
        <a:p>
          <a:endParaRPr lang="en-US"/>
        </a:p>
      </dgm:t>
    </dgm:pt>
    <dgm:pt modelId="{896C2910-71E4-4E18-81DA-428510306E45}" type="parTrans" cxnId="{D1FEE554-52F1-4E91-A6C0-E78AE4DB41E7}">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D1FEE554-52F1-4E91-A6C0-E78AE4DB41E7}">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D1FEE554-52F1-4E91-A6C0-E78AE4DB41E7}" srcId="{B3E39A80-D6B7-4E26-B22E-327D37299CB1}" destId="{F4DCAFF9-3CD8-4192-92EC-2050EBC96D81}" srcOrd="0" destOrd="0" parTransId="{896C2910-71E4-4E18-81DA-428510306E45}" sibTransId="{5670A9B4-EF79-4194-B2F8-D0D0B5D9F166}"/>
    <dgm:cxn modelId="{D0774DBC-325E-41B5-BD46-EA92E76B0F39}" type="presOf" srcId="{B3E39A80-D6B7-4E26-B22E-327D37299CB1}" destId="{BDA71D6A-C3D1-411E-9EAC-6386FFEE52C2}" srcOrd="0" destOrd="0" presId="urn:microsoft.com/office/officeart/2008/layout/BendingPictureSemiTransparentText"/>
    <dgm:cxn modelId="{EF0BBFB7-F865-4B9E-89AB-B843C581B312}" type="presParOf" srcId="{BDA71D6A-C3D1-411E-9EAC-6386FFEE52C2}" destId="{0B2273E3-B9E3-4A02-93CF-275511BE0699}" srcOrd="0" destOrd="0" presId="urn:microsoft.com/office/officeart/2008/layout/BendingPictureSemiTransparentText"/>
    <dgm:cxn modelId="{EDD47061-1A0B-4392-BC6A-B2BE99496635}" type="presParOf" srcId="{0B2273E3-B9E3-4A02-93CF-275511BE0699}" destId="{367DAC4B-08E7-4BA7-A970-D0115453FB5A}" srcOrd="0" destOrd="0" presId="urn:microsoft.com/office/officeart/2008/layout/BendingPictureSemiTransparentText"/>
    <dgm:cxn modelId="{B185A28A-8AE4-4C06-A8C3-6CE5532492E1}" type="presParOf" srcId="{0B2273E3-B9E3-4A02-93CF-275511BE0699}" destId="{7AC81859-B11C-4EE9-8379-B9AF70890D88}" srcOrd="1" destOrd="0" presId="urn:microsoft.com/office/officeart/2008/layout/BendingPictureSemiTransparentText"/>
    <dgm:cxn modelId="{00D0E61E-AB1F-4770-BB7D-0568B020493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main"/>
    </a:ext>
  </dgm:extLst>
</dgm:dataModel>
</file>

<file path=ppt/diagrams/data1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5" qsCatId="simple" csTypeId="urn:microsoft.com/office/officeart/2005/8/colors/accent1_2#13" csCatId="accent1" phldr="1"/>
      <dgm:spPr/>
      <dgm:t>
        <a:bodyPr/>
        <a:lstStyle/>
        <a:p>
          <a:endParaRPr lang="en-US"/>
        </a:p>
      </dgm:t>
    </dgm:pt>
    <dgm:pt modelId="{896C2910-71E4-4E18-81DA-428510306E45}" type="parTrans" cxnId="{5C5EBCBA-CA86-45CA-A775-77DC6B0337E8}">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5C5EBCBA-CA86-45CA-A775-77DC6B0337E8}">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C5EBCBA-CA86-45CA-A775-77DC6B0337E8}" srcId="{B3E39A80-D6B7-4E26-B22E-327D37299CB1}" destId="{F4DCAFF9-3CD8-4192-92EC-2050EBC96D81}" srcOrd="0" destOrd="0" parTransId="{896C2910-71E4-4E18-81DA-428510306E45}" sibTransId="{5670A9B4-EF79-4194-B2F8-D0D0B5D9F166}"/>
    <dgm:cxn modelId="{948C7638-B03D-4DF8-9AF6-0E1C269D3A76}" type="presOf" srcId="{B3E39A80-D6B7-4E26-B22E-327D37299CB1}" destId="{BDA71D6A-C3D1-411E-9EAC-6386FFEE52C2}" srcOrd="0" destOrd="0" presId="urn:microsoft.com/office/officeart/2008/layout/BendingPictureSemiTransparentText"/>
    <dgm:cxn modelId="{CF245120-65DB-4780-A07C-576E05790AFA}" type="presParOf" srcId="{BDA71D6A-C3D1-411E-9EAC-6386FFEE52C2}" destId="{0B2273E3-B9E3-4A02-93CF-275511BE0699}" srcOrd="0" destOrd="0" presId="urn:microsoft.com/office/officeart/2008/layout/BendingPictureSemiTransparentText"/>
    <dgm:cxn modelId="{23EED7FD-1D42-4ED3-9B46-CD51E4B1AC58}" type="presParOf" srcId="{0B2273E3-B9E3-4A02-93CF-275511BE0699}" destId="{367DAC4B-08E7-4BA7-A970-D0115453FB5A}" srcOrd="0" destOrd="0" presId="urn:microsoft.com/office/officeart/2008/layout/BendingPictureSemiTransparentText"/>
    <dgm:cxn modelId="{0D79E5F8-FE29-40F7-B76C-A5868B8C8CC1}" type="presParOf" srcId="{0B2273E3-B9E3-4A02-93CF-275511BE0699}" destId="{7AC81859-B11C-4EE9-8379-B9AF70890D88}" srcOrd="1" destOrd="0" presId="urn:microsoft.com/office/officeart/2008/layout/BendingPictureSemiTransparentText"/>
    <dgm:cxn modelId="{8587037E-0A06-4EA6-8A38-0E8C0186FBB6}"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main"/>
    </a:ext>
  </dgm:extLst>
</dgm:dataModel>
</file>

<file path=ppt/diagrams/data1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6" qsCatId="simple" csTypeId="urn:microsoft.com/office/officeart/2005/8/colors/accent1_2#14" csCatId="accent1" phldr="1"/>
      <dgm:spPr/>
      <dgm:t>
        <a:bodyPr/>
        <a:lstStyle/>
        <a:p>
          <a:endParaRPr lang="en-US"/>
        </a:p>
      </dgm:t>
    </dgm:pt>
    <dgm:pt modelId="{896C2910-71E4-4E18-81DA-428510306E45}" type="parTrans" cxnId="{F1BF0BB3-E7E9-4A28-BC82-96371A8E8ABD}">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F1BF0BB3-E7E9-4A28-BC82-96371A8E8ABD}">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F1BF0BB3-E7E9-4A28-BC82-96371A8E8ABD}" srcId="{B3E39A80-D6B7-4E26-B22E-327D37299CB1}" destId="{F4DCAFF9-3CD8-4192-92EC-2050EBC96D81}" srcOrd="0" destOrd="0" parTransId="{896C2910-71E4-4E18-81DA-428510306E45}" sibTransId="{5670A9B4-EF79-4194-B2F8-D0D0B5D9F166}"/>
    <dgm:cxn modelId="{285C57EC-5929-4566-93AC-D801B38F5B38}" type="presOf" srcId="{B3E39A80-D6B7-4E26-B22E-327D37299CB1}" destId="{BDA71D6A-C3D1-411E-9EAC-6386FFEE52C2}" srcOrd="0" destOrd="0" presId="urn:microsoft.com/office/officeart/2008/layout/BendingPictureSemiTransparentText"/>
    <dgm:cxn modelId="{52CC0D38-5CD7-46FA-AC47-4EEBDC86659D}" type="presParOf" srcId="{BDA71D6A-C3D1-411E-9EAC-6386FFEE52C2}" destId="{0B2273E3-B9E3-4A02-93CF-275511BE0699}" srcOrd="0" destOrd="0" presId="urn:microsoft.com/office/officeart/2008/layout/BendingPictureSemiTransparentText"/>
    <dgm:cxn modelId="{E5A10C0F-B643-4D4C-BF78-51C97ADCB8F5}" type="presParOf" srcId="{0B2273E3-B9E3-4A02-93CF-275511BE0699}" destId="{367DAC4B-08E7-4BA7-A970-D0115453FB5A}" srcOrd="0" destOrd="0" presId="urn:microsoft.com/office/officeart/2008/layout/BendingPictureSemiTransparentText"/>
    <dgm:cxn modelId="{C66A6821-CFCF-422C-BFBC-A4A7DA9F2005}" type="presParOf" srcId="{0B2273E3-B9E3-4A02-93CF-275511BE0699}" destId="{7AC81859-B11C-4EE9-8379-B9AF70890D88}" srcOrd="1" destOrd="0" presId="urn:microsoft.com/office/officeart/2008/layout/BendingPictureSemiTransparentText"/>
    <dgm:cxn modelId="{E322AA74-8770-40F4-8273-0288AABDEB91}"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8" minVer="http://schemas.openxmlformats.org/drawingml/2006/main"/>
    </a:ext>
  </dgm:extLst>
</dgm:dataModel>
</file>

<file path=ppt/diagrams/data1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7" qsCatId="simple" csTypeId="urn:microsoft.com/office/officeart/2005/8/colors/accent1_2#15" csCatId="accent1" phldr="1"/>
      <dgm:spPr/>
      <dgm:t>
        <a:bodyPr/>
        <a:lstStyle/>
        <a:p>
          <a:endParaRPr lang="en-US"/>
        </a:p>
      </dgm:t>
    </dgm:pt>
    <dgm:pt modelId="{896C2910-71E4-4E18-81DA-428510306E45}" type="parTrans" cxnId="{F9758D80-C88D-4F01-ABFE-5B43B6D6F7A5}">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F9758D80-C88D-4F01-ABFE-5B43B6D6F7A5}">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F9758D80-C88D-4F01-ABFE-5B43B6D6F7A5}" srcId="{B3E39A80-D6B7-4E26-B22E-327D37299CB1}" destId="{F4DCAFF9-3CD8-4192-92EC-2050EBC96D81}" srcOrd="0" destOrd="0" parTransId="{896C2910-71E4-4E18-81DA-428510306E45}" sibTransId="{5670A9B4-EF79-4194-B2F8-D0D0B5D9F166}"/>
    <dgm:cxn modelId="{E69B2AD6-BE8D-4246-B0ED-614ABEE1F460}" type="presOf" srcId="{B3E39A80-D6B7-4E26-B22E-327D37299CB1}" destId="{BDA71D6A-C3D1-411E-9EAC-6386FFEE52C2}" srcOrd="0" destOrd="0" presId="urn:microsoft.com/office/officeart/2008/layout/BendingPictureSemiTransparentText"/>
    <dgm:cxn modelId="{56EA9FD1-A490-4C36-9FEE-EF351C629A58}" type="presParOf" srcId="{BDA71D6A-C3D1-411E-9EAC-6386FFEE52C2}" destId="{0B2273E3-B9E3-4A02-93CF-275511BE0699}" srcOrd="0" destOrd="0" presId="urn:microsoft.com/office/officeart/2008/layout/BendingPictureSemiTransparentText"/>
    <dgm:cxn modelId="{0A900333-4621-4E9F-AF17-A60D43144B4F}" type="presParOf" srcId="{0B2273E3-B9E3-4A02-93CF-275511BE0699}" destId="{367DAC4B-08E7-4BA7-A970-D0115453FB5A}" srcOrd="0" destOrd="0" presId="urn:microsoft.com/office/officeart/2008/layout/BendingPictureSemiTransparentText"/>
    <dgm:cxn modelId="{9837E4B1-624D-4132-90EF-FC70CB5290A4}" type="presParOf" srcId="{0B2273E3-B9E3-4A02-93CF-275511BE0699}" destId="{7AC81859-B11C-4EE9-8379-B9AF70890D88}" srcOrd="1" destOrd="0" presId="urn:microsoft.com/office/officeart/2008/layout/BendingPictureSemiTransparentText"/>
    <dgm:cxn modelId="{3A89EB0C-7FBF-4AA2-AB58-ADD331B340CE}"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23" minVer="http://schemas.openxmlformats.org/drawingml/2006/main"/>
    </a:ext>
  </dgm:extLst>
</dgm:dataModel>
</file>

<file path=ppt/diagrams/data1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8" qsCatId="simple" csTypeId="urn:microsoft.com/office/officeart/2005/8/colors/accent1_2#16" csCatId="accent1" phldr="1"/>
      <dgm:spPr/>
      <dgm:t>
        <a:bodyPr/>
        <a:lstStyle/>
        <a:p>
          <a:endParaRPr lang="en-US"/>
        </a:p>
      </dgm:t>
    </dgm:pt>
    <dgm:pt modelId="{896C2910-71E4-4E18-81DA-428510306E45}" type="parTrans" cxnId="{B528E886-4186-4E00-A0EC-D935DD80EC85}">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B528E886-4186-4E00-A0EC-D935DD80EC85}">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B528E886-4186-4E00-A0EC-D935DD80EC85}" srcId="{B3E39A80-D6B7-4E26-B22E-327D37299CB1}" destId="{F4DCAFF9-3CD8-4192-92EC-2050EBC96D81}" srcOrd="0" destOrd="0" parTransId="{896C2910-71E4-4E18-81DA-428510306E45}" sibTransId="{5670A9B4-EF79-4194-B2F8-D0D0B5D9F166}"/>
    <dgm:cxn modelId="{CFDBCBD2-C83C-45B0-971B-7F0031890CA6}" type="presOf" srcId="{B3E39A80-D6B7-4E26-B22E-327D37299CB1}" destId="{BDA71D6A-C3D1-411E-9EAC-6386FFEE52C2}" srcOrd="0" destOrd="0" presId="urn:microsoft.com/office/officeart/2008/layout/BendingPictureSemiTransparentText"/>
    <dgm:cxn modelId="{A76A31FA-C4EB-44C4-8312-983AA4258697}" type="presParOf" srcId="{BDA71D6A-C3D1-411E-9EAC-6386FFEE52C2}" destId="{0B2273E3-B9E3-4A02-93CF-275511BE0699}" srcOrd="0" destOrd="0" presId="urn:microsoft.com/office/officeart/2008/layout/BendingPictureSemiTransparentText"/>
    <dgm:cxn modelId="{14F8C924-CC73-4A63-9CDD-8710F47A752B}" type="presParOf" srcId="{0B2273E3-B9E3-4A02-93CF-275511BE0699}" destId="{367DAC4B-08E7-4BA7-A970-D0115453FB5A}" srcOrd="0" destOrd="0" presId="urn:microsoft.com/office/officeart/2008/layout/BendingPictureSemiTransparentText"/>
    <dgm:cxn modelId="{06738778-9D86-4FF5-B84E-493D73799962}" type="presParOf" srcId="{0B2273E3-B9E3-4A02-93CF-275511BE0699}" destId="{7AC81859-B11C-4EE9-8379-B9AF70890D88}" srcOrd="1" destOrd="0" presId="urn:microsoft.com/office/officeart/2008/layout/BendingPictureSemiTransparentText"/>
    <dgm:cxn modelId="{4A4CCB0A-392E-449D-A10B-BFF497C2B98A}"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28" minVer="http://schemas.openxmlformats.org/drawingml/2006/main"/>
    </a:ext>
  </dgm:extLst>
</dgm:dataModel>
</file>

<file path=ppt/diagrams/data1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9" qsCatId="simple" csTypeId="urn:microsoft.com/office/officeart/2005/8/colors/accent1_2#17" csCatId="accent1" phldr="1"/>
      <dgm:spPr/>
      <dgm:t>
        <a:bodyPr/>
        <a:lstStyle/>
        <a:p>
          <a:endParaRPr lang="en-US"/>
        </a:p>
      </dgm:t>
    </dgm:pt>
    <dgm:pt modelId="{896C2910-71E4-4E18-81DA-428510306E45}" type="parTrans" cxnId="{B6702905-9940-451F-83EA-7097DA7E1FF0}">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B6702905-9940-451F-83EA-7097DA7E1FF0}">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B6702905-9940-451F-83EA-7097DA7E1FF0}" srcId="{B3E39A80-D6B7-4E26-B22E-327D37299CB1}" destId="{F4DCAFF9-3CD8-4192-92EC-2050EBC96D81}" srcOrd="0" destOrd="0" parTransId="{896C2910-71E4-4E18-81DA-428510306E45}" sibTransId="{5670A9B4-EF79-4194-B2F8-D0D0B5D9F166}"/>
    <dgm:cxn modelId="{B6E8F1AF-5516-4E91-95C4-F3FDE79839BB}" type="presOf" srcId="{B3E39A80-D6B7-4E26-B22E-327D37299CB1}" destId="{BDA71D6A-C3D1-411E-9EAC-6386FFEE52C2}" srcOrd="0" destOrd="0" presId="urn:microsoft.com/office/officeart/2008/layout/BendingPictureSemiTransparentText"/>
    <dgm:cxn modelId="{7EC739FF-C8C0-4A53-B1DA-0D35106EA79A}" type="presParOf" srcId="{BDA71D6A-C3D1-411E-9EAC-6386FFEE52C2}" destId="{0B2273E3-B9E3-4A02-93CF-275511BE0699}" srcOrd="0" destOrd="0" presId="urn:microsoft.com/office/officeart/2008/layout/BendingPictureSemiTransparentText"/>
    <dgm:cxn modelId="{D3F6E6B1-31CE-48D6-9FC5-19E468C7EC7F}" type="presParOf" srcId="{0B2273E3-B9E3-4A02-93CF-275511BE0699}" destId="{367DAC4B-08E7-4BA7-A970-D0115453FB5A}" srcOrd="0" destOrd="0" presId="urn:microsoft.com/office/officeart/2008/layout/BendingPictureSemiTransparentText"/>
    <dgm:cxn modelId="{CC54D867-100A-4A85-B0F9-9431D5A3F6CB}" type="presParOf" srcId="{0B2273E3-B9E3-4A02-93CF-275511BE0699}" destId="{7AC81859-B11C-4EE9-8379-B9AF70890D88}" srcOrd="1" destOrd="0" presId="urn:microsoft.com/office/officeart/2008/layout/BendingPictureSemiTransparentText"/>
    <dgm:cxn modelId="{F5D9680D-5F3F-4C5B-9A60-1BFD8883C79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3" minVer="http://schemas.openxmlformats.org/drawingml/2006/main"/>
    </a:ext>
  </dgm:extLst>
</dgm:dataModel>
</file>

<file path=ppt/diagrams/data1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0" qsCatId="simple" csTypeId="urn:microsoft.com/office/officeart/2005/8/colors/accent1_2#18" csCatId="accent1" phldr="1"/>
      <dgm:spPr/>
      <dgm:t>
        <a:bodyPr/>
        <a:lstStyle/>
        <a:p>
          <a:endParaRPr lang="en-US"/>
        </a:p>
      </dgm:t>
    </dgm:pt>
    <dgm:pt modelId="{896C2910-71E4-4E18-81DA-428510306E45}" type="parTrans" cxnId="{36848A8B-D320-4EA9-90E9-041AFA56763C}">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36848A8B-D320-4EA9-90E9-041AFA56763C}">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2067436" custScaleY="2170066" custLinFactNeighborX="-385" custLinFactNeighborY="-33"/>
      <dgm:spPr>
        <a:prstGeom prst="parallelogram">
          <a:avLst/>
        </a:prstGeom>
        <a:blipFill dpi="0" rotWithShape="1">
          <a:blip r:embed="rId1"/>
          <a:stretch>
            <a:fillRect/>
          </a:stretch>
        </a:blipFill>
        <a:ln w="57150">
          <a:solidFill>
            <a:schemeClr val="bg1">
              <a:lumMod val="95000"/>
            </a:schemeClr>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36848A8B-D320-4EA9-90E9-041AFA56763C}" srcId="{B3E39A80-D6B7-4E26-B22E-327D37299CB1}" destId="{F4DCAFF9-3CD8-4192-92EC-2050EBC96D81}" srcOrd="0" destOrd="0" parTransId="{896C2910-71E4-4E18-81DA-428510306E45}" sibTransId="{5670A9B4-EF79-4194-B2F8-D0D0B5D9F166}"/>
    <dgm:cxn modelId="{8F231B7D-C2F7-4ADC-BB50-AC5A936EA279}" type="presOf" srcId="{B3E39A80-D6B7-4E26-B22E-327D37299CB1}" destId="{BDA71D6A-C3D1-411E-9EAC-6386FFEE52C2}" srcOrd="0" destOrd="0" presId="urn:microsoft.com/office/officeart/2008/layout/BendingPictureSemiTransparentText"/>
    <dgm:cxn modelId="{6B0A3FC1-2AB9-46CA-B628-14A7EF07D28B}" type="presParOf" srcId="{BDA71D6A-C3D1-411E-9EAC-6386FFEE52C2}" destId="{0B2273E3-B9E3-4A02-93CF-275511BE0699}" srcOrd="0" destOrd="0" presId="urn:microsoft.com/office/officeart/2008/layout/BendingPictureSemiTransparentText"/>
    <dgm:cxn modelId="{4AB57EBE-5E4F-4D0B-8B44-D4D1F0C4C24A}" type="presParOf" srcId="{0B2273E3-B9E3-4A02-93CF-275511BE0699}" destId="{367DAC4B-08E7-4BA7-A970-D0115453FB5A}" srcOrd="0" destOrd="0" presId="urn:microsoft.com/office/officeart/2008/layout/BendingPictureSemiTransparentText"/>
    <dgm:cxn modelId="{491C2F01-E97C-4893-8330-E5D2CA8355A2}" type="presParOf" srcId="{0B2273E3-B9E3-4A02-93CF-275511BE0699}" destId="{7AC81859-B11C-4EE9-8379-B9AF70890D88}" srcOrd="1" destOrd="0" presId="urn:microsoft.com/office/officeart/2008/layout/BendingPictureSemiTransparentText"/>
    <dgm:cxn modelId="{7F846C6F-ABDA-45A4-95EA-3A1E619208E3}"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8" minVer="http://schemas.openxmlformats.org/drawingml/2006/main"/>
    </a:ext>
  </dgm:extLst>
</dgm:dataModel>
</file>

<file path=ppt/diagrams/data1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1" qsCatId="simple" csTypeId="urn:microsoft.com/office/officeart/2005/8/colors/accent1_2#19" csCatId="accent1" phldr="1"/>
      <dgm:spPr/>
      <dgm:t>
        <a:bodyPr/>
        <a:lstStyle/>
        <a:p>
          <a:endParaRPr lang="en-US"/>
        </a:p>
      </dgm:t>
    </dgm:pt>
    <dgm:pt modelId="{896C2910-71E4-4E18-81DA-428510306E45}" type="parTrans" cxnId="{44E2C4CB-7D97-4937-8108-FEDE689EE250}">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44E2C4CB-7D97-4937-8108-FEDE689EE250}">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3731"/>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44E2C4CB-7D97-4937-8108-FEDE689EE250}" srcId="{B3E39A80-D6B7-4E26-B22E-327D37299CB1}" destId="{F4DCAFF9-3CD8-4192-92EC-2050EBC96D81}" srcOrd="0" destOrd="0" parTransId="{896C2910-71E4-4E18-81DA-428510306E45}" sibTransId="{5670A9B4-EF79-4194-B2F8-D0D0B5D9F166}"/>
    <dgm:cxn modelId="{3E965A9D-F502-4CB4-8E98-B4BBF09A59FD}" type="presOf" srcId="{B3E39A80-D6B7-4E26-B22E-327D37299CB1}" destId="{BDA71D6A-C3D1-411E-9EAC-6386FFEE52C2}" srcOrd="0" destOrd="0" presId="urn:microsoft.com/office/officeart/2008/layout/BendingPictureSemiTransparentText"/>
    <dgm:cxn modelId="{E8CE8103-2A02-491E-AEEF-240AB331B9BD}" type="presParOf" srcId="{BDA71D6A-C3D1-411E-9EAC-6386FFEE52C2}" destId="{0B2273E3-B9E3-4A02-93CF-275511BE0699}" srcOrd="0" destOrd="0" presId="urn:microsoft.com/office/officeart/2008/layout/BendingPictureSemiTransparentText"/>
    <dgm:cxn modelId="{2C1DAD52-C349-4EE2-92AD-54A5E6420C7D}" type="presParOf" srcId="{0B2273E3-B9E3-4A02-93CF-275511BE0699}" destId="{367DAC4B-08E7-4BA7-A970-D0115453FB5A}" srcOrd="0" destOrd="0" presId="urn:microsoft.com/office/officeart/2008/layout/BendingPictureSemiTransparentText"/>
    <dgm:cxn modelId="{3E71B0A0-957B-4D80-B63C-379FAD3B4201}" type="presParOf" srcId="{0B2273E3-B9E3-4A02-93CF-275511BE0699}" destId="{7AC81859-B11C-4EE9-8379-B9AF70890D88}" srcOrd="1" destOrd="0" presId="urn:microsoft.com/office/officeart/2008/layout/BendingPictureSemiTransparentText"/>
    <dgm:cxn modelId="{AF8D4EE1-276D-489A-8114-5046A2ABD142}"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 qsCatId="simple" csTypeId="urn:microsoft.com/office/officeart/2005/8/colors/accent1_2#2" csCatId="accent1" phldr="1"/>
      <dgm:spPr/>
      <dgm:t>
        <a:bodyPr/>
        <a:lstStyle/>
        <a:p>
          <a:endParaRPr lang="en-US"/>
        </a:p>
      </dgm:t>
    </dgm:pt>
    <dgm:pt modelId="{896C2910-71E4-4E18-81DA-428510306E45}" type="parTrans" cxnId="{67978365-3565-44E0-BADF-85A943CD8CA3}">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67978365-3565-44E0-BADF-85A943CD8CA3}">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NeighborX="-486" custLinFactNeighborY="65"/>
      <dgm:spPr>
        <a:prstGeom prst="diamond">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67978365-3565-44E0-BADF-85A943CD8CA3}" srcId="{B3E39A80-D6B7-4E26-B22E-327D37299CB1}" destId="{F4DCAFF9-3CD8-4192-92EC-2050EBC96D81}" srcOrd="0" destOrd="0" parTransId="{896C2910-71E4-4E18-81DA-428510306E45}" sibTransId="{5670A9B4-EF79-4194-B2F8-D0D0B5D9F166}"/>
    <dgm:cxn modelId="{7D41B541-16A1-4F8F-93E6-6815F884E7D5}" type="presOf" srcId="{B3E39A80-D6B7-4E26-B22E-327D37299CB1}" destId="{BDA71D6A-C3D1-411E-9EAC-6386FFEE52C2}" srcOrd="0" destOrd="0" presId="urn:microsoft.com/office/officeart/2008/layout/BendingPictureSemiTransparentText"/>
    <dgm:cxn modelId="{4D7F7421-DD79-4E84-A509-C38004CCAC87}" type="presParOf" srcId="{BDA71D6A-C3D1-411E-9EAC-6386FFEE52C2}" destId="{0B2273E3-B9E3-4A02-93CF-275511BE0699}" srcOrd="0" destOrd="0" presId="urn:microsoft.com/office/officeart/2008/layout/BendingPictureSemiTransparentText"/>
    <dgm:cxn modelId="{8E02ADF1-C869-4BFE-A307-0DE6480E42E3}" type="presParOf" srcId="{0B2273E3-B9E3-4A02-93CF-275511BE0699}" destId="{367DAC4B-08E7-4BA7-A970-D0115453FB5A}" srcOrd="0" destOrd="0" presId="urn:microsoft.com/office/officeart/2008/layout/BendingPictureSemiTransparentText"/>
    <dgm:cxn modelId="{7B2D7203-FA19-4649-952C-70B933E10BF9}" type="presParOf" srcId="{0B2273E3-B9E3-4A02-93CF-275511BE0699}" destId="{7AC81859-B11C-4EE9-8379-B9AF70890D88}" srcOrd="1" destOrd="0" presId="urn:microsoft.com/office/officeart/2008/layout/BendingPictureSemiTransparentText"/>
    <dgm:cxn modelId="{CD45E74F-E364-4D44-BAF4-78C42FDAD75E}"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2" qsCatId="simple" csTypeId="urn:microsoft.com/office/officeart/2005/8/colors/accent1_2#20" csCatId="accent1" phldr="1"/>
      <dgm:spPr/>
      <dgm:t>
        <a:bodyPr/>
        <a:lstStyle/>
        <a:p>
          <a:endParaRPr lang="en-US"/>
        </a:p>
      </dgm:t>
    </dgm:pt>
    <dgm:pt modelId="{896C2910-71E4-4E18-81DA-428510306E45}" type="parTrans" cxnId="{A68C435D-EFA2-46E8-B4C6-8E4E63200D6F}">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A68C435D-EFA2-46E8-B4C6-8E4E63200D6F}">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3731" custLinFactNeighborX="17151" custLinFactNeighborY="-76113"/>
      <dgm:spPr>
        <a:prstGeom prst="flowChartInputOutput">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A68C435D-EFA2-46E8-B4C6-8E4E63200D6F}" srcId="{B3E39A80-D6B7-4E26-B22E-327D37299CB1}" destId="{F4DCAFF9-3CD8-4192-92EC-2050EBC96D81}" srcOrd="0" destOrd="0" parTransId="{896C2910-71E4-4E18-81DA-428510306E45}" sibTransId="{5670A9B4-EF79-4194-B2F8-D0D0B5D9F166}"/>
    <dgm:cxn modelId="{F7BB6879-9FD1-42DA-AD7A-31180A9298E8}" type="presOf" srcId="{B3E39A80-D6B7-4E26-B22E-327D37299CB1}" destId="{BDA71D6A-C3D1-411E-9EAC-6386FFEE52C2}" srcOrd="0" destOrd="0" presId="urn:microsoft.com/office/officeart/2008/layout/BendingPictureSemiTransparentText"/>
    <dgm:cxn modelId="{2B343AF4-CA4F-4281-8BE3-8CB020AEEB0B}" type="presParOf" srcId="{BDA71D6A-C3D1-411E-9EAC-6386FFEE52C2}" destId="{0B2273E3-B9E3-4A02-93CF-275511BE0699}" srcOrd="0" destOrd="0" presId="urn:microsoft.com/office/officeart/2008/layout/BendingPictureSemiTransparentText"/>
    <dgm:cxn modelId="{6C5ED029-80A6-4EE6-B290-1621B3FCAFD5}" type="presParOf" srcId="{0B2273E3-B9E3-4A02-93CF-275511BE0699}" destId="{367DAC4B-08E7-4BA7-A970-D0115453FB5A}" srcOrd="0" destOrd="0" presId="urn:microsoft.com/office/officeart/2008/layout/BendingPictureSemiTransparentText"/>
    <dgm:cxn modelId="{D9560A19-894E-4362-BAF9-3C95A98FF371}" type="presParOf" srcId="{0B2273E3-B9E3-4A02-93CF-275511BE0699}" destId="{7AC81859-B11C-4EE9-8379-B9AF70890D88}" srcOrd="1" destOrd="0" presId="urn:microsoft.com/office/officeart/2008/layout/BendingPictureSemiTransparentText"/>
    <dgm:cxn modelId="{5296C77B-AFE1-42D0-AC75-1DA2CC901166}"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main"/>
    </a:ext>
  </dgm:extLst>
</dgm:dataModel>
</file>

<file path=ppt/diagrams/data2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3" qsCatId="simple" csTypeId="urn:microsoft.com/office/officeart/2005/8/colors/accent1_2#21" csCatId="accent1" phldr="1"/>
      <dgm:spPr/>
      <dgm:t>
        <a:bodyPr/>
        <a:lstStyle/>
        <a:p>
          <a:endParaRPr lang="en-US"/>
        </a:p>
      </dgm:t>
    </dgm:pt>
    <dgm:pt modelId="{896C2910-71E4-4E18-81DA-428510306E45}" type="parTrans" cxnId="{31F3FCD5-6EDD-423F-BE02-E871361B311A}">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31F3FCD5-6EDD-423F-BE02-E871361B311A}">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3731" custLinFactNeighborX="17151" custLinFactNeighborY="-76113"/>
      <dgm:spPr>
        <a:prstGeom prst="flowChartInputOutput">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31F3FCD5-6EDD-423F-BE02-E871361B311A}" srcId="{B3E39A80-D6B7-4E26-B22E-327D37299CB1}" destId="{F4DCAFF9-3CD8-4192-92EC-2050EBC96D81}" srcOrd="0" destOrd="0" parTransId="{896C2910-71E4-4E18-81DA-428510306E45}" sibTransId="{5670A9B4-EF79-4194-B2F8-D0D0B5D9F166}"/>
    <dgm:cxn modelId="{F1874C49-A99A-42D9-B6AA-DE46AC84A60D}" type="presOf" srcId="{B3E39A80-D6B7-4E26-B22E-327D37299CB1}" destId="{BDA71D6A-C3D1-411E-9EAC-6386FFEE52C2}" srcOrd="0" destOrd="0" presId="urn:microsoft.com/office/officeart/2008/layout/BendingPictureSemiTransparentText"/>
    <dgm:cxn modelId="{4E82E07E-16DB-4381-A432-123022F2A927}" type="presParOf" srcId="{BDA71D6A-C3D1-411E-9EAC-6386FFEE52C2}" destId="{0B2273E3-B9E3-4A02-93CF-275511BE0699}" srcOrd="0" destOrd="0" presId="urn:microsoft.com/office/officeart/2008/layout/BendingPictureSemiTransparentText"/>
    <dgm:cxn modelId="{8F7F5F40-1066-423C-94AC-E53B59B25EF5}" type="presParOf" srcId="{0B2273E3-B9E3-4A02-93CF-275511BE0699}" destId="{367DAC4B-08E7-4BA7-A970-D0115453FB5A}" srcOrd="0" destOrd="0" presId="urn:microsoft.com/office/officeart/2008/layout/BendingPictureSemiTransparentText"/>
    <dgm:cxn modelId="{E756299B-2210-4FC2-A2C7-6763A4FA7536}" type="presParOf" srcId="{0B2273E3-B9E3-4A02-93CF-275511BE0699}" destId="{7AC81859-B11C-4EE9-8379-B9AF70890D88}" srcOrd="1" destOrd="0" presId="urn:microsoft.com/office/officeart/2008/layout/BendingPictureSemiTransparentText"/>
    <dgm:cxn modelId="{679BBA12-4AC2-4222-800F-5305127082B4}"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main"/>
    </a:ext>
  </dgm:extLst>
</dgm:dataModel>
</file>

<file path=ppt/diagrams/data2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4" qsCatId="simple" csTypeId="urn:microsoft.com/office/officeart/2005/8/colors/accent1_2#22" csCatId="accent1" phldr="1"/>
      <dgm:spPr/>
      <dgm:t>
        <a:bodyPr/>
        <a:lstStyle/>
        <a:p>
          <a:endParaRPr lang="en-US"/>
        </a:p>
      </dgm:t>
    </dgm:pt>
    <dgm:pt modelId="{896C2910-71E4-4E18-81DA-428510306E45}" type="parTrans" cxnId="{86F6787D-8861-4819-A2FC-607B4555A76C}">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86F6787D-8861-4819-A2FC-607B4555A76C}">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3731" custLinFactNeighborX="-17071" custLinFactNeighborY="-52731"/>
      <dgm:spPr>
        <a:prstGeom prst="flowChartInputOutput">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86F6787D-8861-4819-A2FC-607B4555A76C}" srcId="{B3E39A80-D6B7-4E26-B22E-327D37299CB1}" destId="{F4DCAFF9-3CD8-4192-92EC-2050EBC96D81}" srcOrd="0" destOrd="0" parTransId="{896C2910-71E4-4E18-81DA-428510306E45}" sibTransId="{5670A9B4-EF79-4194-B2F8-D0D0B5D9F166}"/>
    <dgm:cxn modelId="{7BDD2C6A-7D73-491D-869E-48141EE0EC39}" type="presOf" srcId="{B3E39A80-D6B7-4E26-B22E-327D37299CB1}" destId="{BDA71D6A-C3D1-411E-9EAC-6386FFEE52C2}" srcOrd="0" destOrd="0" presId="urn:microsoft.com/office/officeart/2008/layout/BendingPictureSemiTransparentText"/>
    <dgm:cxn modelId="{8F86DABD-E5CA-4FBE-8AD4-815A5F41D259}" type="presParOf" srcId="{BDA71D6A-C3D1-411E-9EAC-6386FFEE52C2}" destId="{0B2273E3-B9E3-4A02-93CF-275511BE0699}" srcOrd="0" destOrd="0" presId="urn:microsoft.com/office/officeart/2008/layout/BendingPictureSemiTransparentText"/>
    <dgm:cxn modelId="{78833454-6BEE-4EEC-8130-EBDB9E20EC2F}" type="presParOf" srcId="{0B2273E3-B9E3-4A02-93CF-275511BE0699}" destId="{367DAC4B-08E7-4BA7-A970-D0115453FB5A}" srcOrd="0" destOrd="0" presId="urn:microsoft.com/office/officeart/2008/layout/BendingPictureSemiTransparentText"/>
    <dgm:cxn modelId="{47A16FDF-890B-41D4-AB87-01BF2F298A8C}" type="presParOf" srcId="{0B2273E3-B9E3-4A02-93CF-275511BE0699}" destId="{7AC81859-B11C-4EE9-8379-B9AF70890D88}" srcOrd="1" destOrd="0" presId="urn:microsoft.com/office/officeart/2008/layout/BendingPictureSemiTransparentText"/>
    <dgm:cxn modelId="{21C8C666-4B66-4CB3-8C29-2A06029EA461}"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8" minVer="http://schemas.openxmlformats.org/drawingml/2006/main"/>
    </a:ext>
  </dgm:extLst>
</dgm:dataModel>
</file>

<file path=ppt/diagrams/data2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5" qsCatId="simple" csTypeId="urn:microsoft.com/office/officeart/2005/8/colors/accent1_2#23" csCatId="accent1" phldr="1"/>
      <dgm:spPr/>
      <dgm:t>
        <a:bodyPr/>
        <a:lstStyle/>
        <a:p>
          <a:endParaRPr lang="en-US"/>
        </a:p>
      </dgm:t>
    </dgm:pt>
    <dgm:pt modelId="{896C2910-71E4-4E18-81DA-428510306E45}" type="parTrans" cxnId="{0A71A0E4-E8F1-46AA-BA1A-072CBDE782E8}">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0A71A0E4-E8F1-46AA-BA1A-072CBDE782E8}">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37023"/>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0A71A0E4-E8F1-46AA-BA1A-072CBDE782E8}" srcId="{B3E39A80-D6B7-4E26-B22E-327D37299CB1}" destId="{F4DCAFF9-3CD8-4192-92EC-2050EBC96D81}" srcOrd="0" destOrd="0" parTransId="{896C2910-71E4-4E18-81DA-428510306E45}" sibTransId="{5670A9B4-EF79-4194-B2F8-D0D0B5D9F166}"/>
    <dgm:cxn modelId="{0C46E8D1-1429-48E2-A7B8-31FDB8F922D8}" type="presOf" srcId="{B3E39A80-D6B7-4E26-B22E-327D37299CB1}" destId="{BDA71D6A-C3D1-411E-9EAC-6386FFEE52C2}" srcOrd="0" destOrd="0" presId="urn:microsoft.com/office/officeart/2008/layout/BendingPictureSemiTransparentText"/>
    <dgm:cxn modelId="{F2B4263F-B0D2-43DE-93D2-C4B16CB842FF}" type="presParOf" srcId="{BDA71D6A-C3D1-411E-9EAC-6386FFEE52C2}" destId="{0B2273E3-B9E3-4A02-93CF-275511BE0699}" srcOrd="0" destOrd="0" presId="urn:microsoft.com/office/officeart/2008/layout/BendingPictureSemiTransparentText"/>
    <dgm:cxn modelId="{8B56D97F-2B4B-4666-8191-3690D052E851}" type="presParOf" srcId="{0B2273E3-B9E3-4A02-93CF-275511BE0699}" destId="{367DAC4B-08E7-4BA7-A970-D0115453FB5A}" srcOrd="0" destOrd="0" presId="urn:microsoft.com/office/officeart/2008/layout/BendingPictureSemiTransparentText"/>
    <dgm:cxn modelId="{F3BCEDF5-3816-490E-8744-DD8C6EA82D95}" type="presParOf" srcId="{0B2273E3-B9E3-4A02-93CF-275511BE0699}" destId="{7AC81859-B11C-4EE9-8379-B9AF70890D88}" srcOrd="1" destOrd="0" presId="urn:microsoft.com/office/officeart/2008/layout/BendingPictureSemiTransparentText"/>
    <dgm:cxn modelId="{A2F76F75-7DC6-4BF0-8F7B-49AA8D261D55}"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2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6" qsCatId="simple" csTypeId="urn:microsoft.com/office/officeart/2005/8/colors/accent1_2#24" csCatId="accent1" phldr="1"/>
      <dgm:spPr/>
      <dgm:t>
        <a:bodyPr/>
        <a:lstStyle/>
        <a:p>
          <a:endParaRPr lang="en-US"/>
        </a:p>
      </dgm:t>
    </dgm:pt>
    <dgm:pt modelId="{896C2910-71E4-4E18-81DA-428510306E45}" type="parTrans" cxnId="{5E925FE2-2C0B-4268-81E4-8F2C8ADDE14A}">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5E925FE2-2C0B-4268-81E4-8F2C8ADDE14A}">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56653"/>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E925FE2-2C0B-4268-81E4-8F2C8ADDE14A}" srcId="{B3E39A80-D6B7-4E26-B22E-327D37299CB1}" destId="{F4DCAFF9-3CD8-4192-92EC-2050EBC96D81}" srcOrd="0" destOrd="0" parTransId="{896C2910-71E4-4E18-81DA-428510306E45}" sibTransId="{5670A9B4-EF79-4194-B2F8-D0D0B5D9F166}"/>
    <dgm:cxn modelId="{4825AFB0-6B74-49B1-A045-FA834059A9FF}" type="presOf" srcId="{B3E39A80-D6B7-4E26-B22E-327D37299CB1}" destId="{BDA71D6A-C3D1-411E-9EAC-6386FFEE52C2}" srcOrd="0" destOrd="0" presId="urn:microsoft.com/office/officeart/2008/layout/BendingPictureSemiTransparentText"/>
    <dgm:cxn modelId="{F6EFC886-9778-4D3F-8FE5-F27F3C93D8E3}" type="presParOf" srcId="{BDA71D6A-C3D1-411E-9EAC-6386FFEE52C2}" destId="{0B2273E3-B9E3-4A02-93CF-275511BE0699}" srcOrd="0" destOrd="0" presId="urn:microsoft.com/office/officeart/2008/layout/BendingPictureSemiTransparentText"/>
    <dgm:cxn modelId="{16371945-C2D1-449B-AD2A-E0D7FEDD361E}" type="presParOf" srcId="{0B2273E3-B9E3-4A02-93CF-275511BE0699}" destId="{367DAC4B-08E7-4BA7-A970-D0115453FB5A}" srcOrd="0" destOrd="0" presId="urn:microsoft.com/office/officeart/2008/layout/BendingPictureSemiTransparentText"/>
    <dgm:cxn modelId="{9E9058D3-BC24-494B-93F8-59CADE2FFBDC}" type="presParOf" srcId="{0B2273E3-B9E3-4A02-93CF-275511BE0699}" destId="{7AC81859-B11C-4EE9-8379-B9AF70890D88}" srcOrd="1" destOrd="0" presId="urn:microsoft.com/office/officeart/2008/layout/BendingPictureSemiTransparentText"/>
    <dgm:cxn modelId="{CB15DD20-278F-445A-B135-BB5971935D35}"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2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7" qsCatId="simple" csTypeId="urn:microsoft.com/office/officeart/2005/8/colors/accent1_2#25" csCatId="accent1" phldr="1"/>
      <dgm:spPr/>
      <dgm:t>
        <a:bodyPr/>
        <a:lstStyle/>
        <a:p>
          <a:endParaRPr lang="en-US"/>
        </a:p>
      </dgm:t>
    </dgm:pt>
    <dgm:pt modelId="{896C2910-71E4-4E18-81DA-428510306E45}" type="parTrans" cxnId="{505A87C3-1A1D-47C4-B385-D61338D45A22}">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505A87C3-1A1D-47C4-B385-D61338D45A22}">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Y="207497"/>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05A87C3-1A1D-47C4-B385-D61338D45A22}" srcId="{B3E39A80-D6B7-4E26-B22E-327D37299CB1}" destId="{F4DCAFF9-3CD8-4192-92EC-2050EBC96D81}" srcOrd="0" destOrd="0" parTransId="{896C2910-71E4-4E18-81DA-428510306E45}" sibTransId="{5670A9B4-EF79-4194-B2F8-D0D0B5D9F166}"/>
    <dgm:cxn modelId="{8DEE0A37-257D-4C93-B2DD-AA918C240A69}" type="presOf" srcId="{B3E39A80-D6B7-4E26-B22E-327D37299CB1}" destId="{BDA71D6A-C3D1-411E-9EAC-6386FFEE52C2}" srcOrd="0" destOrd="0" presId="urn:microsoft.com/office/officeart/2008/layout/BendingPictureSemiTransparentText"/>
    <dgm:cxn modelId="{8E14CC72-1279-4DC5-8756-15D23E05C937}" type="presParOf" srcId="{BDA71D6A-C3D1-411E-9EAC-6386FFEE52C2}" destId="{0B2273E3-B9E3-4A02-93CF-275511BE0699}" srcOrd="0" destOrd="0" presId="urn:microsoft.com/office/officeart/2008/layout/BendingPictureSemiTransparentText"/>
    <dgm:cxn modelId="{65351BDA-04D4-476E-9DAA-521FB086615C}" type="presParOf" srcId="{0B2273E3-B9E3-4A02-93CF-275511BE0699}" destId="{367DAC4B-08E7-4BA7-A970-D0115453FB5A}" srcOrd="0" destOrd="0" presId="urn:microsoft.com/office/officeart/2008/layout/BendingPictureSemiTransparentText"/>
    <dgm:cxn modelId="{554922EE-D6F8-4117-AC44-18392773CBA9}" type="presParOf" srcId="{0B2273E3-B9E3-4A02-93CF-275511BE0699}" destId="{7AC81859-B11C-4EE9-8379-B9AF70890D88}" srcOrd="1" destOrd="0" presId="urn:microsoft.com/office/officeart/2008/layout/BendingPictureSemiTransparentText"/>
    <dgm:cxn modelId="{F2DB8048-53C9-4CE3-8DB9-F71B248A962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main"/>
    </a:ext>
  </dgm:extLst>
</dgm:dataModel>
</file>

<file path=ppt/diagrams/data2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8" qsCatId="simple" csTypeId="urn:microsoft.com/office/officeart/2005/8/colors/accent1_2#26" csCatId="accent1" phldr="1"/>
      <dgm:spPr/>
      <dgm:t>
        <a:bodyPr/>
        <a:lstStyle/>
        <a:p>
          <a:endParaRPr lang="en-US"/>
        </a:p>
      </dgm:t>
    </dgm:pt>
    <dgm:pt modelId="{896C2910-71E4-4E18-81DA-428510306E45}" type="parTrans" cxnId="{57F290B0-E3DF-4621-B0D5-6D1E56F2A45E}">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57F290B0-E3DF-4621-B0D5-6D1E56F2A45E}">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Y="207497"/>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7F290B0-E3DF-4621-B0D5-6D1E56F2A45E}" srcId="{B3E39A80-D6B7-4E26-B22E-327D37299CB1}" destId="{F4DCAFF9-3CD8-4192-92EC-2050EBC96D81}" srcOrd="0" destOrd="0" parTransId="{896C2910-71E4-4E18-81DA-428510306E45}" sibTransId="{5670A9B4-EF79-4194-B2F8-D0D0B5D9F166}"/>
    <dgm:cxn modelId="{0A4EB5E2-036E-49CE-B841-F41736D201E1}" type="presOf" srcId="{B3E39A80-D6B7-4E26-B22E-327D37299CB1}" destId="{BDA71D6A-C3D1-411E-9EAC-6386FFEE52C2}" srcOrd="0" destOrd="0" presId="urn:microsoft.com/office/officeart/2008/layout/BendingPictureSemiTransparentText"/>
    <dgm:cxn modelId="{93D19D58-41DD-4C7A-BF56-4625409EFA72}" type="presParOf" srcId="{BDA71D6A-C3D1-411E-9EAC-6386FFEE52C2}" destId="{0B2273E3-B9E3-4A02-93CF-275511BE0699}" srcOrd="0" destOrd="0" presId="urn:microsoft.com/office/officeart/2008/layout/BendingPictureSemiTransparentText"/>
    <dgm:cxn modelId="{9BF0282E-70E4-42BF-A2E6-C13E075EB4AF}" type="presParOf" srcId="{0B2273E3-B9E3-4A02-93CF-275511BE0699}" destId="{367DAC4B-08E7-4BA7-A970-D0115453FB5A}" srcOrd="0" destOrd="0" presId="urn:microsoft.com/office/officeart/2008/layout/BendingPictureSemiTransparentText"/>
    <dgm:cxn modelId="{0880B605-E9B8-4A56-BA53-CBE20EAFE058}" type="presParOf" srcId="{0B2273E3-B9E3-4A02-93CF-275511BE0699}" destId="{7AC81859-B11C-4EE9-8379-B9AF70890D88}" srcOrd="1" destOrd="0" presId="urn:microsoft.com/office/officeart/2008/layout/BendingPictureSemiTransparentText"/>
    <dgm:cxn modelId="{7774E584-91F4-4F78-BA57-4F09C72E02F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main"/>
    </a:ext>
  </dgm:extLst>
</dgm:dataModel>
</file>

<file path=ppt/diagrams/data2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29" qsCatId="simple" csTypeId="urn:microsoft.com/office/officeart/2005/8/colors/accent1_2#27" csCatId="accent1" phldr="1"/>
      <dgm:spPr/>
      <dgm:t>
        <a:bodyPr/>
        <a:lstStyle/>
        <a:p>
          <a:endParaRPr lang="en-US"/>
        </a:p>
      </dgm:t>
    </dgm:pt>
    <dgm:pt modelId="{896C2910-71E4-4E18-81DA-428510306E45}" type="parTrans" cxnId="{5528801F-8CF8-413F-94D4-0771CD925B56}">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5528801F-8CF8-413F-94D4-0771CD925B56}">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319618" custScaleY="560328" custLinFactNeighborX="-385" custLinFactNeighborY="-33"/>
      <dgm:spPr>
        <a:prstGeom prst="rect">
          <a:avLst/>
        </a:prstGeom>
        <a:blipFill dpi="0" rotWithShape="1">
          <a:blip r:embed="rId1"/>
          <a:stretch>
            <a:fillRect/>
          </a:stretch>
        </a:blipFill>
        <a:ln w="38100">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528801F-8CF8-413F-94D4-0771CD925B56}" srcId="{B3E39A80-D6B7-4E26-B22E-327D37299CB1}" destId="{F4DCAFF9-3CD8-4192-92EC-2050EBC96D81}" srcOrd="0" destOrd="0" parTransId="{896C2910-71E4-4E18-81DA-428510306E45}" sibTransId="{5670A9B4-EF79-4194-B2F8-D0D0B5D9F166}"/>
    <dgm:cxn modelId="{24C39844-7A2D-4887-9AA4-E43868B6AFE7}" type="presOf" srcId="{B3E39A80-D6B7-4E26-B22E-327D37299CB1}" destId="{BDA71D6A-C3D1-411E-9EAC-6386FFEE52C2}" srcOrd="0" destOrd="0" presId="urn:microsoft.com/office/officeart/2008/layout/BendingPictureSemiTransparentText"/>
    <dgm:cxn modelId="{B0650B50-9199-44E7-A3A6-5B382E12641C}" type="presParOf" srcId="{BDA71D6A-C3D1-411E-9EAC-6386FFEE52C2}" destId="{0B2273E3-B9E3-4A02-93CF-275511BE0699}" srcOrd="0" destOrd="0" presId="urn:microsoft.com/office/officeart/2008/layout/BendingPictureSemiTransparentText"/>
    <dgm:cxn modelId="{81A41D0A-F593-40D0-9829-DD0FBAF5E02F}" type="presParOf" srcId="{0B2273E3-B9E3-4A02-93CF-275511BE0699}" destId="{367DAC4B-08E7-4BA7-A970-D0115453FB5A}" srcOrd="0" destOrd="0" presId="urn:microsoft.com/office/officeart/2008/layout/BendingPictureSemiTransparentText"/>
    <dgm:cxn modelId="{C469A3D1-B33B-418F-BEC0-3DF70D7E6858}" type="presParOf" srcId="{0B2273E3-B9E3-4A02-93CF-275511BE0699}" destId="{7AC81859-B11C-4EE9-8379-B9AF70890D88}" srcOrd="1" destOrd="0" presId="urn:microsoft.com/office/officeart/2008/layout/BendingPictureSemiTransparentText"/>
    <dgm:cxn modelId="{6931DEE3-B8A3-4175-A94B-AD5955492D8A}"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2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0" qsCatId="simple" csTypeId="urn:microsoft.com/office/officeart/2005/8/colors/accent1_2#28" csCatId="accent1" phldr="1"/>
      <dgm:spPr/>
      <dgm:t>
        <a:bodyPr/>
        <a:lstStyle/>
        <a:p>
          <a:endParaRPr lang="en-US"/>
        </a:p>
      </dgm:t>
    </dgm:pt>
    <dgm:pt modelId="{896C2910-71E4-4E18-81DA-428510306E45}" type="parTrans" cxnId="{65664B97-80F4-4F61-81AB-76F06C054AAB}">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65664B97-80F4-4F61-81AB-76F06C054AAB}">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239086" custScaleY="5882944" custLinFactNeighborX="-259" custLinFactNeighborY="12164"/>
      <dgm:spPr>
        <a:prstGeom prst="rect">
          <a:avLst/>
        </a:prstGeom>
        <a:blipFill dpi="0" rotWithShape="1">
          <a:blip r:embed="rId1"/>
          <a:stretch>
            <a:fillRect/>
          </a:stretch>
        </a:blipFill>
        <a:ln w="38100">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65664B97-80F4-4F61-81AB-76F06C054AAB}" srcId="{B3E39A80-D6B7-4E26-B22E-327D37299CB1}" destId="{F4DCAFF9-3CD8-4192-92EC-2050EBC96D81}" srcOrd="0" destOrd="0" parTransId="{896C2910-71E4-4E18-81DA-428510306E45}" sibTransId="{5670A9B4-EF79-4194-B2F8-D0D0B5D9F166}"/>
    <dgm:cxn modelId="{D5493B8B-4097-4E5F-8095-4BB5BE40C449}" type="presOf" srcId="{B3E39A80-D6B7-4E26-B22E-327D37299CB1}" destId="{BDA71D6A-C3D1-411E-9EAC-6386FFEE52C2}" srcOrd="0" destOrd="0" presId="urn:microsoft.com/office/officeart/2008/layout/BendingPictureSemiTransparentText"/>
    <dgm:cxn modelId="{F24B7410-A5DC-4687-943F-281063B76D27}" type="presParOf" srcId="{BDA71D6A-C3D1-411E-9EAC-6386FFEE52C2}" destId="{0B2273E3-B9E3-4A02-93CF-275511BE0699}" srcOrd="0" destOrd="0" presId="urn:microsoft.com/office/officeart/2008/layout/BendingPictureSemiTransparentText"/>
    <dgm:cxn modelId="{E28484DD-EFD5-4074-A9C8-BCF17B53A6EE}" type="presParOf" srcId="{0B2273E3-B9E3-4A02-93CF-275511BE0699}" destId="{367DAC4B-08E7-4BA7-A970-D0115453FB5A}" srcOrd="0" destOrd="0" presId="urn:microsoft.com/office/officeart/2008/layout/BendingPictureSemiTransparentText"/>
    <dgm:cxn modelId="{53664EA0-214C-4715-8B7F-B7B738A5C950}" type="presParOf" srcId="{0B2273E3-B9E3-4A02-93CF-275511BE0699}" destId="{7AC81859-B11C-4EE9-8379-B9AF70890D88}" srcOrd="1" destOrd="0" presId="urn:microsoft.com/office/officeart/2008/layout/BendingPictureSemiTransparentText"/>
    <dgm:cxn modelId="{71CA8D83-C16D-48AB-8894-DD62897B9E98}"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main"/>
    </a:ext>
  </dgm:extLst>
</dgm:dataModel>
</file>

<file path=ppt/diagrams/data2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1" qsCatId="simple" csTypeId="urn:microsoft.com/office/officeart/2005/8/colors/accent1_2#29" csCatId="accent1" phldr="1"/>
      <dgm:spPr/>
      <dgm:t>
        <a:bodyPr/>
        <a:lstStyle/>
        <a:p>
          <a:endParaRPr lang="en-US"/>
        </a:p>
      </dgm:t>
    </dgm:pt>
    <dgm:pt modelId="{896C2910-71E4-4E18-81DA-428510306E45}" type="parTrans" cxnId="{7DCD91B8-20E7-45E0-B208-AE0F8633D3F7}">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7DCD91B8-20E7-45E0-B208-AE0F8633D3F7}">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239086" custScaleY="5882944" custLinFactNeighborX="-259" custLinFactNeighborY="12164"/>
      <dgm:spPr>
        <a:prstGeom prst="rect">
          <a:avLst/>
        </a:prstGeom>
        <a:blipFill>
          <a:blip r:embed="rId1"/>
          <a:stretch>
            <a:fillRect/>
          </a:stretch>
        </a:blipFill>
        <a:ln w="38100">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7DCD91B8-20E7-45E0-B208-AE0F8633D3F7}" srcId="{B3E39A80-D6B7-4E26-B22E-327D37299CB1}" destId="{F4DCAFF9-3CD8-4192-92EC-2050EBC96D81}" srcOrd="0" destOrd="0" parTransId="{896C2910-71E4-4E18-81DA-428510306E45}" sibTransId="{5670A9B4-EF79-4194-B2F8-D0D0B5D9F166}"/>
    <dgm:cxn modelId="{FD8F30CF-AEE5-40F5-BEA2-584BB3D08FED}" type="presOf" srcId="{B3E39A80-D6B7-4E26-B22E-327D37299CB1}" destId="{BDA71D6A-C3D1-411E-9EAC-6386FFEE52C2}" srcOrd="0" destOrd="0" presId="urn:microsoft.com/office/officeart/2008/layout/BendingPictureSemiTransparentText"/>
    <dgm:cxn modelId="{810156B4-16AB-48F9-8B2C-0E847CA954E8}" type="presParOf" srcId="{BDA71D6A-C3D1-411E-9EAC-6386FFEE52C2}" destId="{0B2273E3-B9E3-4A02-93CF-275511BE0699}" srcOrd="0" destOrd="0" presId="urn:microsoft.com/office/officeart/2008/layout/BendingPictureSemiTransparentText"/>
    <dgm:cxn modelId="{DAED1819-CA75-4DB0-92BF-9EFA076F9EE9}" type="presParOf" srcId="{0B2273E3-B9E3-4A02-93CF-275511BE0699}" destId="{367DAC4B-08E7-4BA7-A970-D0115453FB5A}" srcOrd="0" destOrd="0" presId="urn:microsoft.com/office/officeart/2008/layout/BendingPictureSemiTransparentText"/>
    <dgm:cxn modelId="{8A273FBD-CE72-4C5C-A07A-D64B7652AB74}" type="presParOf" srcId="{0B2273E3-B9E3-4A02-93CF-275511BE0699}" destId="{7AC81859-B11C-4EE9-8379-B9AF70890D88}" srcOrd="1" destOrd="0" presId="urn:microsoft.com/office/officeart/2008/layout/BendingPictureSemiTransparentText"/>
    <dgm:cxn modelId="{CFF12E3F-095F-4B95-BAE3-44A173B30FED}"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5" qsCatId="simple" csTypeId="urn:microsoft.com/office/officeart/2005/8/colors/accent1_2#3" csCatId="accent1" phldr="1"/>
      <dgm:spPr/>
      <dgm:t>
        <a:bodyPr/>
        <a:lstStyle/>
        <a:p>
          <a:endParaRPr lang="en-US"/>
        </a:p>
      </dgm:t>
    </dgm:pt>
    <dgm:pt modelId="{896C2910-71E4-4E18-81DA-428510306E45}" type="parTrans" cxnId="{E0D585BC-2E9C-4A3F-9CFC-2F0149679F21}">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E0D585BC-2E9C-4A3F-9CFC-2F0149679F21}">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0" custScaleY="114921" custLinFactNeighborX="-3" custLinFactNeighborY="-609"/>
      <dgm:spPr>
        <a:prstGeom prst="diamond">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E0D585BC-2E9C-4A3F-9CFC-2F0149679F21}" srcId="{B3E39A80-D6B7-4E26-B22E-327D37299CB1}" destId="{F4DCAFF9-3CD8-4192-92EC-2050EBC96D81}" srcOrd="0" destOrd="0" parTransId="{896C2910-71E4-4E18-81DA-428510306E45}" sibTransId="{5670A9B4-EF79-4194-B2F8-D0D0B5D9F166}"/>
    <dgm:cxn modelId="{19608D0C-3499-441B-BD11-0EC52F9D7A41}" type="presOf" srcId="{B3E39A80-D6B7-4E26-B22E-327D37299CB1}" destId="{BDA71D6A-C3D1-411E-9EAC-6386FFEE52C2}" srcOrd="0" destOrd="0" presId="urn:microsoft.com/office/officeart/2008/layout/BendingPictureSemiTransparentText"/>
    <dgm:cxn modelId="{7C168D18-EF9B-45BE-854A-C71CC457CBDD}" type="presParOf" srcId="{BDA71D6A-C3D1-411E-9EAC-6386FFEE52C2}" destId="{0B2273E3-B9E3-4A02-93CF-275511BE0699}" srcOrd="0" destOrd="0" presId="urn:microsoft.com/office/officeart/2008/layout/BendingPictureSemiTransparentText"/>
    <dgm:cxn modelId="{58BAB71F-A965-4051-8059-708D5C885548}" type="presParOf" srcId="{0B2273E3-B9E3-4A02-93CF-275511BE0699}" destId="{367DAC4B-08E7-4BA7-A970-D0115453FB5A}" srcOrd="0" destOrd="0" presId="urn:microsoft.com/office/officeart/2008/layout/BendingPictureSemiTransparentText"/>
    <dgm:cxn modelId="{7500C29A-05FA-4630-87D8-42B526CC27AC}" type="presParOf" srcId="{0B2273E3-B9E3-4A02-93CF-275511BE0699}" destId="{7AC81859-B11C-4EE9-8379-B9AF70890D88}" srcOrd="1" destOrd="0" presId="urn:microsoft.com/office/officeart/2008/layout/BendingPictureSemiTransparentText"/>
    <dgm:cxn modelId="{891BBE77-620E-4D99-9548-474AF923BB63}"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3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2" qsCatId="simple" csTypeId="urn:microsoft.com/office/officeart/2005/8/colors/accent1_2#30" csCatId="accent1" phldr="1"/>
      <dgm:spPr/>
      <dgm:t>
        <a:bodyPr/>
        <a:lstStyle/>
        <a:p>
          <a:endParaRPr lang="en-US"/>
        </a:p>
      </dgm:t>
    </dgm:pt>
    <dgm:pt modelId="{896C2910-71E4-4E18-81DA-428510306E45}" type="parTrans" cxnId="{48FD842D-F7F6-4C88-8CC1-C26242947603}">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48FD842D-F7F6-4C88-8CC1-C26242947603}">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50440230" custScaleY="53389817" custLinFactNeighborX="-259" custLinFactNeighborY="12164"/>
      <dgm:spPr>
        <a:prstGeom prst="rect">
          <a:avLst/>
        </a:prstGeom>
        <a:blipFill dpi="0" rotWithShape="1">
          <a:blip r:embed="rId1"/>
          <a:stretch>
            <a:fillRect/>
          </a:stretch>
        </a:blipFill>
        <a:ln w="38100">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48FD842D-F7F6-4C88-8CC1-C26242947603}" srcId="{B3E39A80-D6B7-4E26-B22E-327D37299CB1}" destId="{F4DCAFF9-3CD8-4192-92EC-2050EBC96D81}" srcOrd="0" destOrd="0" parTransId="{896C2910-71E4-4E18-81DA-428510306E45}" sibTransId="{5670A9B4-EF79-4194-B2F8-D0D0B5D9F166}"/>
    <dgm:cxn modelId="{169E0752-4994-4F65-8B23-7ADECCF1C863}" type="presOf" srcId="{B3E39A80-D6B7-4E26-B22E-327D37299CB1}" destId="{BDA71D6A-C3D1-411E-9EAC-6386FFEE52C2}" srcOrd="0" destOrd="0" presId="urn:microsoft.com/office/officeart/2008/layout/BendingPictureSemiTransparentText"/>
    <dgm:cxn modelId="{18B37937-8B53-4C76-8B3C-93045488D480}" type="presParOf" srcId="{BDA71D6A-C3D1-411E-9EAC-6386FFEE52C2}" destId="{0B2273E3-B9E3-4A02-93CF-275511BE0699}" srcOrd="0" destOrd="0" presId="urn:microsoft.com/office/officeart/2008/layout/BendingPictureSemiTransparentText"/>
    <dgm:cxn modelId="{13515628-23E0-4770-858D-19D172BBB1DB}" type="presParOf" srcId="{0B2273E3-B9E3-4A02-93CF-275511BE0699}" destId="{367DAC4B-08E7-4BA7-A970-D0115453FB5A}" srcOrd="0" destOrd="0" presId="urn:microsoft.com/office/officeart/2008/layout/BendingPictureSemiTransparentText"/>
    <dgm:cxn modelId="{5A3F1D77-0B70-4419-A0E0-2A52704808A1}" type="presParOf" srcId="{0B2273E3-B9E3-4A02-93CF-275511BE0699}" destId="{7AC81859-B11C-4EE9-8379-B9AF70890D88}" srcOrd="1" destOrd="0" presId="urn:microsoft.com/office/officeart/2008/layout/BendingPictureSemiTransparentText"/>
    <dgm:cxn modelId="{3194692E-75F6-40E4-8AB9-6CE66A1FEB5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8" minVer="http://schemas.openxmlformats.org/drawingml/2006/main"/>
    </a:ext>
  </dgm:extLst>
</dgm:dataModel>
</file>

<file path=ppt/diagrams/data3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3" qsCatId="simple" csTypeId="urn:microsoft.com/office/officeart/2005/8/colors/accent1_2#31" csCatId="accent1" phldr="1"/>
      <dgm:spPr/>
      <dgm:t>
        <a:bodyPr/>
        <a:lstStyle/>
        <a:p>
          <a:endParaRPr lang="en-US"/>
        </a:p>
      </dgm:t>
    </dgm:pt>
    <dgm:pt modelId="{896C2910-71E4-4E18-81DA-428510306E45}" type="parTrans" cxnId="{1D64A84A-4168-45BF-8FB4-A24DECA49EA9}">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1D64A84A-4168-45BF-8FB4-A24DECA49EA9}">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50440230" custScaleY="53389817" custLinFactNeighborX="-259" custLinFactNeighborY="12164"/>
      <dgm:spPr>
        <a:prstGeom prst="rect">
          <a:avLst/>
        </a:prstGeom>
        <a:blipFill dpi="0" rotWithShape="1">
          <a:blip r:embed="rId1"/>
          <a:stretch>
            <a:fillRect/>
          </a:stretch>
        </a:blipFill>
        <a:ln w="38100">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1D64A84A-4168-45BF-8FB4-A24DECA49EA9}" srcId="{B3E39A80-D6B7-4E26-B22E-327D37299CB1}" destId="{F4DCAFF9-3CD8-4192-92EC-2050EBC96D81}" srcOrd="0" destOrd="0" parTransId="{896C2910-71E4-4E18-81DA-428510306E45}" sibTransId="{5670A9B4-EF79-4194-B2F8-D0D0B5D9F166}"/>
    <dgm:cxn modelId="{907326C6-CD20-4C65-846F-53C4C337B2C9}" type="presOf" srcId="{B3E39A80-D6B7-4E26-B22E-327D37299CB1}" destId="{BDA71D6A-C3D1-411E-9EAC-6386FFEE52C2}" srcOrd="0" destOrd="0" presId="urn:microsoft.com/office/officeart/2008/layout/BendingPictureSemiTransparentText"/>
    <dgm:cxn modelId="{DAC6CE57-6A37-40E5-98BA-0B3D0FAE1C43}" type="presParOf" srcId="{BDA71D6A-C3D1-411E-9EAC-6386FFEE52C2}" destId="{0B2273E3-B9E3-4A02-93CF-275511BE0699}" srcOrd="0" destOrd="0" presId="urn:microsoft.com/office/officeart/2008/layout/BendingPictureSemiTransparentText"/>
    <dgm:cxn modelId="{B8838FE9-1922-487D-8E6A-C70018941A57}" type="presParOf" srcId="{0B2273E3-B9E3-4A02-93CF-275511BE0699}" destId="{367DAC4B-08E7-4BA7-A970-D0115453FB5A}" srcOrd="0" destOrd="0" presId="urn:microsoft.com/office/officeart/2008/layout/BendingPictureSemiTransparentText"/>
    <dgm:cxn modelId="{83A4E5E2-0815-4BA2-B3DE-5CED38BB4F23}" type="presParOf" srcId="{0B2273E3-B9E3-4A02-93CF-275511BE0699}" destId="{7AC81859-B11C-4EE9-8379-B9AF70890D88}" srcOrd="1" destOrd="0" presId="urn:microsoft.com/office/officeart/2008/layout/BendingPictureSemiTransparentText"/>
    <dgm:cxn modelId="{917E4A65-DA11-4F92-BD5D-F0417E33E506}"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23" minVer="http://schemas.openxmlformats.org/drawingml/2006/main"/>
    </a:ext>
  </dgm:extLst>
</dgm:dataModel>
</file>

<file path=ppt/diagrams/data3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4" qsCatId="simple" csTypeId="urn:microsoft.com/office/officeart/2005/8/colors/accent1_2#32" csCatId="accent1" phldr="1"/>
      <dgm:spPr/>
      <dgm:t>
        <a:bodyPr/>
        <a:lstStyle/>
        <a:p>
          <a:endParaRPr lang="en-US"/>
        </a:p>
      </dgm:t>
    </dgm:pt>
    <dgm:pt modelId="{896C2910-71E4-4E18-81DA-428510306E45}" type="parTrans" cxnId="{9B4C0282-C5E8-4D1E-83D8-81D3EF2FD85E}">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9B4C0282-C5E8-4D1E-83D8-81D3EF2FD85E}">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50440230" custScaleY="53389817" custLinFactNeighborX="-259" custLinFactNeighborY="12164"/>
      <dgm:spPr>
        <a:prstGeom prst="rect">
          <a:avLst/>
        </a:prstGeom>
        <a:blipFill dpi="0" rotWithShape="1">
          <a:blip r:embed="rId1"/>
          <a:stretch>
            <a:fillRect/>
          </a:stretch>
        </a:blipFill>
        <a:ln w="38100">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9B4C0282-C5E8-4D1E-83D8-81D3EF2FD85E}" srcId="{B3E39A80-D6B7-4E26-B22E-327D37299CB1}" destId="{F4DCAFF9-3CD8-4192-92EC-2050EBC96D81}" srcOrd="0" destOrd="0" parTransId="{896C2910-71E4-4E18-81DA-428510306E45}" sibTransId="{5670A9B4-EF79-4194-B2F8-D0D0B5D9F166}"/>
    <dgm:cxn modelId="{0FD28C0B-6CCF-46D3-B8D2-5AA30AF83113}" type="presOf" srcId="{B3E39A80-D6B7-4E26-B22E-327D37299CB1}" destId="{BDA71D6A-C3D1-411E-9EAC-6386FFEE52C2}" srcOrd="0" destOrd="0" presId="urn:microsoft.com/office/officeart/2008/layout/BendingPictureSemiTransparentText"/>
    <dgm:cxn modelId="{3CF9E526-644D-4B96-A8FE-251D7A45222E}" type="presParOf" srcId="{BDA71D6A-C3D1-411E-9EAC-6386FFEE52C2}" destId="{0B2273E3-B9E3-4A02-93CF-275511BE0699}" srcOrd="0" destOrd="0" presId="urn:microsoft.com/office/officeart/2008/layout/BendingPictureSemiTransparentText"/>
    <dgm:cxn modelId="{C8ED4754-ADC5-44C2-BFD6-FD7FA2AC05C0}" type="presParOf" srcId="{0B2273E3-B9E3-4A02-93CF-275511BE0699}" destId="{367DAC4B-08E7-4BA7-A970-D0115453FB5A}" srcOrd="0" destOrd="0" presId="urn:microsoft.com/office/officeart/2008/layout/BendingPictureSemiTransparentText"/>
    <dgm:cxn modelId="{9D78A960-FF4E-4E56-ADB4-6F7BAE93EA68}" type="presParOf" srcId="{0B2273E3-B9E3-4A02-93CF-275511BE0699}" destId="{7AC81859-B11C-4EE9-8379-B9AF70890D88}" srcOrd="1" destOrd="0" presId="urn:microsoft.com/office/officeart/2008/layout/BendingPictureSemiTransparentText"/>
    <dgm:cxn modelId="{390F469C-D107-4ABC-B220-69CD597E6DC7}"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28" minVer="http://schemas.openxmlformats.org/drawingml/2006/main"/>
    </a:ext>
  </dgm:extLst>
</dgm:dataModel>
</file>

<file path=ppt/diagrams/data3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5" qsCatId="simple" csTypeId="urn:microsoft.com/office/officeart/2005/8/colors/accent1_2#33" csCatId="accent1" phldr="1"/>
      <dgm:spPr/>
      <dgm:t>
        <a:bodyPr/>
        <a:lstStyle/>
        <a:p>
          <a:endParaRPr lang="en-US"/>
        </a:p>
      </dgm:t>
    </dgm:pt>
    <dgm:pt modelId="{896C2910-71E4-4E18-81DA-428510306E45}" type="parTrans" cxnId="{88CB3BAE-36FC-42B6-AA95-2A9A0E4C021C}">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88CB3BAE-36FC-42B6-AA95-2A9A0E4C021C}">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49418" custScaleY="86346" custLinFactNeighborX="-4729" custLinFactNeighborY="-7460"/>
      <dgm:spPr>
        <a:prstGeom prst="flowChartExtract">
          <a:avLst/>
        </a:prstGeom>
        <a:blipFill>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88CB3BAE-36FC-42B6-AA95-2A9A0E4C021C}" srcId="{B3E39A80-D6B7-4E26-B22E-327D37299CB1}" destId="{F4DCAFF9-3CD8-4192-92EC-2050EBC96D81}" srcOrd="0" destOrd="0" parTransId="{896C2910-71E4-4E18-81DA-428510306E45}" sibTransId="{5670A9B4-EF79-4194-B2F8-D0D0B5D9F166}"/>
    <dgm:cxn modelId="{D1D4E0FD-082B-40D5-90DE-3636B1C1F8E7}" type="presOf" srcId="{B3E39A80-D6B7-4E26-B22E-327D37299CB1}" destId="{BDA71D6A-C3D1-411E-9EAC-6386FFEE52C2}" srcOrd="0" destOrd="0" presId="urn:microsoft.com/office/officeart/2008/layout/BendingPictureSemiTransparentText"/>
    <dgm:cxn modelId="{0B49E9AC-2E71-409A-961F-5A872D0D0859}" type="presParOf" srcId="{BDA71D6A-C3D1-411E-9EAC-6386FFEE52C2}" destId="{0B2273E3-B9E3-4A02-93CF-275511BE0699}" srcOrd="0" destOrd="0" presId="urn:microsoft.com/office/officeart/2008/layout/BendingPictureSemiTransparentText"/>
    <dgm:cxn modelId="{12C7674D-065E-41A1-BB41-D4FCBA798CF7}" type="presParOf" srcId="{0B2273E3-B9E3-4A02-93CF-275511BE0699}" destId="{367DAC4B-08E7-4BA7-A970-D0115453FB5A}" srcOrd="0" destOrd="0" presId="urn:microsoft.com/office/officeart/2008/layout/BendingPictureSemiTransparentText"/>
    <dgm:cxn modelId="{B10F2D21-64DB-44A2-BA2B-7F314F48FA7E}" type="presParOf" srcId="{0B2273E3-B9E3-4A02-93CF-275511BE0699}" destId="{7AC81859-B11C-4EE9-8379-B9AF70890D88}" srcOrd="1" destOrd="0" presId="urn:microsoft.com/office/officeart/2008/layout/BendingPictureSemiTransparentText"/>
    <dgm:cxn modelId="{5E029D75-DEDE-40BA-A89B-3F152D4549B4}"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6" qsCatId="simple" csTypeId="urn:microsoft.com/office/officeart/2005/8/colors/accent1_2#34" csCatId="accent1" phldr="1"/>
      <dgm:spPr/>
      <dgm:t>
        <a:bodyPr/>
        <a:lstStyle/>
        <a:p>
          <a:endParaRPr lang="en-US"/>
        </a:p>
      </dgm:t>
    </dgm:pt>
    <dgm:pt modelId="{896C2910-71E4-4E18-81DA-428510306E45}" type="parTrans" cxnId="{5E25FBEC-F01A-44FC-9F6B-D8AECABC2339}">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5E25FBEC-F01A-44FC-9F6B-D8AECABC2339}">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49418" custScaleY="86346" custLinFactNeighborX="-4729" custLinFactNeighborY="-7460"/>
      <dgm:spPr>
        <a:prstGeom prst="flowChartExtract">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E25FBEC-F01A-44FC-9F6B-D8AECABC2339}" srcId="{B3E39A80-D6B7-4E26-B22E-327D37299CB1}" destId="{F4DCAFF9-3CD8-4192-92EC-2050EBC96D81}" srcOrd="0" destOrd="0" parTransId="{896C2910-71E4-4E18-81DA-428510306E45}" sibTransId="{5670A9B4-EF79-4194-B2F8-D0D0B5D9F166}"/>
    <dgm:cxn modelId="{D1D41755-86C9-43F1-817B-FC5809339411}" type="presOf" srcId="{B3E39A80-D6B7-4E26-B22E-327D37299CB1}" destId="{BDA71D6A-C3D1-411E-9EAC-6386FFEE52C2}" srcOrd="0" destOrd="0" presId="urn:microsoft.com/office/officeart/2008/layout/BendingPictureSemiTransparentText"/>
    <dgm:cxn modelId="{D72C5022-8032-4DEF-86E3-0B4A8776088E}" type="presParOf" srcId="{BDA71D6A-C3D1-411E-9EAC-6386FFEE52C2}" destId="{0B2273E3-B9E3-4A02-93CF-275511BE0699}" srcOrd="0" destOrd="0" presId="urn:microsoft.com/office/officeart/2008/layout/BendingPictureSemiTransparentText"/>
    <dgm:cxn modelId="{A41ED562-0434-47F4-9079-FF34A16E270D}" type="presParOf" srcId="{0B2273E3-B9E3-4A02-93CF-275511BE0699}" destId="{367DAC4B-08E7-4BA7-A970-D0115453FB5A}" srcOrd="0" destOrd="0" presId="urn:microsoft.com/office/officeart/2008/layout/BendingPictureSemiTransparentText"/>
    <dgm:cxn modelId="{59584A6A-1671-4850-AAFE-7986406C29AB}" type="presParOf" srcId="{0B2273E3-B9E3-4A02-93CF-275511BE0699}" destId="{7AC81859-B11C-4EE9-8379-B9AF70890D88}" srcOrd="1" destOrd="0" presId="urn:microsoft.com/office/officeart/2008/layout/BendingPictureSemiTransparentText"/>
    <dgm:cxn modelId="{7B156021-425B-44CA-BD23-C2D7D4230DE2}"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3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7" qsCatId="simple" csTypeId="urn:microsoft.com/office/officeart/2005/8/colors/accent1_2#35" csCatId="accent1" phldr="1"/>
      <dgm:spPr/>
      <dgm:t>
        <a:bodyPr/>
        <a:lstStyle/>
        <a:p>
          <a:endParaRPr lang="en-US"/>
        </a:p>
      </dgm:t>
    </dgm:pt>
    <dgm:pt modelId="{896C2910-71E4-4E18-81DA-428510306E45}" type="parTrans" cxnId="{67AD0F16-1B68-44C6-9788-8C7725A3A0BF}">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67AD0F16-1B68-44C6-9788-8C7725A3A0BF}">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Y="-41672" custLinFactNeighborX="-22814" custLinFactNeighborY="-100000"/>
      <dgm:spPr>
        <a:prstGeom prst="flowChartDecision">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67AD0F16-1B68-44C6-9788-8C7725A3A0BF}" srcId="{B3E39A80-D6B7-4E26-B22E-327D37299CB1}" destId="{F4DCAFF9-3CD8-4192-92EC-2050EBC96D81}" srcOrd="0" destOrd="0" parTransId="{896C2910-71E4-4E18-81DA-428510306E45}" sibTransId="{5670A9B4-EF79-4194-B2F8-D0D0B5D9F166}"/>
    <dgm:cxn modelId="{BC9FEC60-08D7-4745-B2B4-01AA57367362}" type="presOf" srcId="{B3E39A80-D6B7-4E26-B22E-327D37299CB1}" destId="{BDA71D6A-C3D1-411E-9EAC-6386FFEE52C2}" srcOrd="0" destOrd="0" presId="urn:microsoft.com/office/officeart/2008/layout/BendingPictureSemiTransparentText"/>
    <dgm:cxn modelId="{ACDEAB35-1AE4-4481-81EF-C1F3A502B8D9}" type="presParOf" srcId="{BDA71D6A-C3D1-411E-9EAC-6386FFEE52C2}" destId="{0B2273E3-B9E3-4A02-93CF-275511BE0699}" srcOrd="0" destOrd="0" presId="urn:microsoft.com/office/officeart/2008/layout/BendingPictureSemiTransparentText"/>
    <dgm:cxn modelId="{BEBD2200-5C1E-4A0F-818E-7EC4E70067F0}" type="presParOf" srcId="{0B2273E3-B9E3-4A02-93CF-275511BE0699}" destId="{367DAC4B-08E7-4BA7-A970-D0115453FB5A}" srcOrd="0" destOrd="0" presId="urn:microsoft.com/office/officeart/2008/layout/BendingPictureSemiTransparentText"/>
    <dgm:cxn modelId="{6CA09C77-37B0-470D-BADB-C76AF0DC8714}" type="presParOf" srcId="{0B2273E3-B9E3-4A02-93CF-275511BE0699}" destId="{7AC81859-B11C-4EE9-8379-B9AF70890D88}" srcOrd="1" destOrd="0" presId="urn:microsoft.com/office/officeart/2008/layout/BendingPictureSemiTransparentText"/>
    <dgm:cxn modelId="{A75DFA6E-8C98-41E4-A5A5-EFE67CFAA9CC}"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13" minVer="http://schemas.openxmlformats.org/drawingml/2006/main"/>
    </a:ext>
  </dgm:extLst>
</dgm:dataModel>
</file>

<file path=ppt/diagrams/data3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8" qsCatId="simple" csTypeId="urn:microsoft.com/office/officeart/2005/8/colors/accent1_2#36" csCatId="accent1" phldr="1"/>
      <dgm:spPr/>
      <dgm:t>
        <a:bodyPr/>
        <a:lstStyle/>
        <a:p>
          <a:endParaRPr lang="en-US"/>
        </a:p>
      </dgm:t>
    </dgm:pt>
    <dgm:pt modelId="{896C2910-71E4-4E18-81DA-428510306E45}" type="parTrans" cxnId="{24E73A2A-3B42-401E-9EC6-6332A374BBA9}">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24E73A2A-3B42-401E-9EC6-6332A374BBA9}">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Y="-41672" custLinFactNeighborX="-22814" custLinFactNeighborY="-100000"/>
      <dgm:spPr>
        <a:prstGeom prst="flowChartDecision">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24E73A2A-3B42-401E-9EC6-6332A374BBA9}" srcId="{B3E39A80-D6B7-4E26-B22E-327D37299CB1}" destId="{F4DCAFF9-3CD8-4192-92EC-2050EBC96D81}" srcOrd="0" destOrd="0" parTransId="{896C2910-71E4-4E18-81DA-428510306E45}" sibTransId="{5670A9B4-EF79-4194-B2F8-D0D0B5D9F166}"/>
    <dgm:cxn modelId="{63C992CE-1890-4E2F-85E6-DE82D57BB716}" type="presOf" srcId="{B3E39A80-D6B7-4E26-B22E-327D37299CB1}" destId="{BDA71D6A-C3D1-411E-9EAC-6386FFEE52C2}" srcOrd="0" destOrd="0" presId="urn:microsoft.com/office/officeart/2008/layout/BendingPictureSemiTransparentText"/>
    <dgm:cxn modelId="{71BEC0EA-3F2D-40AE-95A6-629B3386915B}" type="presParOf" srcId="{BDA71D6A-C3D1-411E-9EAC-6386FFEE52C2}" destId="{0B2273E3-B9E3-4A02-93CF-275511BE0699}" srcOrd="0" destOrd="0" presId="urn:microsoft.com/office/officeart/2008/layout/BendingPictureSemiTransparentText"/>
    <dgm:cxn modelId="{7646D9CF-73EC-4B6D-8D4C-4D036C80754A}" type="presParOf" srcId="{0B2273E3-B9E3-4A02-93CF-275511BE0699}" destId="{367DAC4B-08E7-4BA7-A970-D0115453FB5A}" srcOrd="0" destOrd="0" presId="urn:microsoft.com/office/officeart/2008/layout/BendingPictureSemiTransparentText"/>
    <dgm:cxn modelId="{45E63A4D-15BF-41BB-B406-F448FE48DFBF}" type="presParOf" srcId="{0B2273E3-B9E3-4A02-93CF-275511BE0699}" destId="{7AC81859-B11C-4EE9-8379-B9AF70890D88}" srcOrd="1" destOrd="0" presId="urn:microsoft.com/office/officeart/2008/layout/BendingPictureSemiTransparentText"/>
    <dgm:cxn modelId="{A9D24F2C-40F3-49EA-8C00-961908527A8F}"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18" minVer="http://schemas.openxmlformats.org/drawingml/2006/main"/>
    </a:ext>
  </dgm:extLst>
</dgm:dataModel>
</file>

<file path=ppt/diagrams/data3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39" qsCatId="simple" csTypeId="urn:microsoft.com/office/officeart/2005/8/colors/accent1_2#37" csCatId="accent1" phldr="1"/>
      <dgm:spPr/>
      <dgm:t>
        <a:bodyPr/>
        <a:lstStyle/>
        <a:p>
          <a:endParaRPr lang="en-US"/>
        </a:p>
      </dgm:t>
    </dgm:pt>
    <dgm:pt modelId="{896C2910-71E4-4E18-81DA-428510306E45}" type="parTrans" cxnId="{6FEA21B3-4CA4-42B0-9595-89D0E59766D4}">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6FEA21B3-4CA4-42B0-9595-89D0E59766D4}">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Y="-41672" custLinFactNeighborX="-22814" custLinFactNeighborY="-100000"/>
      <dgm:spPr>
        <a:prstGeom prst="flowChartDecision">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6FEA21B3-4CA4-42B0-9595-89D0E59766D4}" srcId="{B3E39A80-D6B7-4E26-B22E-327D37299CB1}" destId="{F4DCAFF9-3CD8-4192-92EC-2050EBC96D81}" srcOrd="0" destOrd="0" parTransId="{896C2910-71E4-4E18-81DA-428510306E45}" sibTransId="{5670A9B4-EF79-4194-B2F8-D0D0B5D9F166}"/>
    <dgm:cxn modelId="{F073F08C-E77E-44F4-931C-6575C9D678FC}" type="presOf" srcId="{B3E39A80-D6B7-4E26-B22E-327D37299CB1}" destId="{BDA71D6A-C3D1-411E-9EAC-6386FFEE52C2}" srcOrd="0" destOrd="0" presId="urn:microsoft.com/office/officeart/2008/layout/BendingPictureSemiTransparentText"/>
    <dgm:cxn modelId="{CE01FE54-8A03-412E-B837-B58352CF9843}" type="presParOf" srcId="{BDA71D6A-C3D1-411E-9EAC-6386FFEE52C2}" destId="{0B2273E3-B9E3-4A02-93CF-275511BE0699}" srcOrd="0" destOrd="0" presId="urn:microsoft.com/office/officeart/2008/layout/BendingPictureSemiTransparentText"/>
    <dgm:cxn modelId="{E1E66286-E7DE-4989-8C9C-7BA20B6615AB}" type="presParOf" srcId="{0B2273E3-B9E3-4A02-93CF-275511BE0699}" destId="{367DAC4B-08E7-4BA7-A970-D0115453FB5A}" srcOrd="0" destOrd="0" presId="urn:microsoft.com/office/officeart/2008/layout/BendingPictureSemiTransparentText"/>
    <dgm:cxn modelId="{AAE2A588-6F49-4C20-9420-07EA82159FAF}" type="presParOf" srcId="{0B2273E3-B9E3-4A02-93CF-275511BE0699}" destId="{7AC81859-B11C-4EE9-8379-B9AF70890D88}" srcOrd="1" destOrd="0" presId="urn:microsoft.com/office/officeart/2008/layout/BendingPictureSemiTransparentText"/>
    <dgm:cxn modelId="{970E0833-56A0-4F2C-AA46-B1B4A16235F1}"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23" minVer="http://schemas.openxmlformats.org/drawingml/2006/main"/>
    </a:ext>
  </dgm:extLst>
</dgm:dataModel>
</file>

<file path=ppt/diagrams/data3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0" qsCatId="simple" csTypeId="urn:microsoft.com/office/officeart/2005/8/colors/accent1_2#38" csCatId="accent1" phldr="1"/>
      <dgm:spPr/>
      <dgm:t>
        <a:bodyPr/>
        <a:lstStyle/>
        <a:p>
          <a:endParaRPr lang="en-US"/>
        </a:p>
      </dgm:t>
    </dgm:pt>
    <dgm:pt modelId="{896C2910-71E4-4E18-81DA-428510306E45}" type="parTrans" cxnId="{DB0B4664-A771-492C-923F-1026768C5A91}">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DB0B4664-A771-492C-923F-1026768C5A91}">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Y="-41672" custLinFactNeighborX="-22814" custLinFactNeighborY="-100000"/>
      <dgm:spPr>
        <a:prstGeom prst="flowChartDecision">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DB0B4664-A771-492C-923F-1026768C5A91}" srcId="{B3E39A80-D6B7-4E26-B22E-327D37299CB1}" destId="{F4DCAFF9-3CD8-4192-92EC-2050EBC96D81}" srcOrd="0" destOrd="0" parTransId="{896C2910-71E4-4E18-81DA-428510306E45}" sibTransId="{5670A9B4-EF79-4194-B2F8-D0D0B5D9F166}"/>
    <dgm:cxn modelId="{AC815194-8AEF-46CF-B8CB-064D065A7310}" type="presOf" srcId="{B3E39A80-D6B7-4E26-B22E-327D37299CB1}" destId="{BDA71D6A-C3D1-411E-9EAC-6386FFEE52C2}" srcOrd="0" destOrd="0" presId="urn:microsoft.com/office/officeart/2008/layout/BendingPictureSemiTransparentText"/>
    <dgm:cxn modelId="{BDEFB63E-6DE3-487D-B127-E7D8213699BB}" type="presParOf" srcId="{BDA71D6A-C3D1-411E-9EAC-6386FFEE52C2}" destId="{0B2273E3-B9E3-4A02-93CF-275511BE0699}" srcOrd="0" destOrd="0" presId="urn:microsoft.com/office/officeart/2008/layout/BendingPictureSemiTransparentText"/>
    <dgm:cxn modelId="{D3125BDA-3117-443E-B2FF-F8726524E39E}" type="presParOf" srcId="{0B2273E3-B9E3-4A02-93CF-275511BE0699}" destId="{367DAC4B-08E7-4BA7-A970-D0115453FB5A}" srcOrd="0" destOrd="0" presId="urn:microsoft.com/office/officeart/2008/layout/BendingPictureSemiTransparentText"/>
    <dgm:cxn modelId="{BAAEC7BA-470B-432C-A247-3B8C0CC3EBAE}" type="presParOf" srcId="{0B2273E3-B9E3-4A02-93CF-275511BE0699}" destId="{7AC81859-B11C-4EE9-8379-B9AF70890D88}" srcOrd="1" destOrd="0" presId="urn:microsoft.com/office/officeart/2008/layout/BendingPictureSemiTransparentText"/>
    <dgm:cxn modelId="{AC206492-2108-4897-92A3-B83A3B3C1911}"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28" minVer="http://schemas.openxmlformats.org/drawingml/2006/main"/>
    </a:ext>
  </dgm:extLst>
</dgm:dataModel>
</file>

<file path=ppt/diagrams/data3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1" qsCatId="simple" csTypeId="urn:microsoft.com/office/officeart/2005/8/colors/accent1_2#39" csCatId="accent1" phldr="1"/>
      <dgm:spPr/>
      <dgm:t>
        <a:bodyPr/>
        <a:lstStyle/>
        <a:p>
          <a:endParaRPr lang="en-US"/>
        </a:p>
      </dgm:t>
    </dgm:pt>
    <dgm:pt modelId="{896C2910-71E4-4E18-81DA-428510306E45}" type="parTrans" cxnId="{3F21C85D-4E3F-47C3-81BC-50C1F52DC1D0}">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3F21C85D-4E3F-47C3-81BC-50C1F52DC1D0}">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49418" custScaleY="86346" custLinFactNeighborX="-4729" custLinFactNeighborY="-7460"/>
      <dgm:spPr>
        <a:prstGeom prst="flowChartMerge">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3F21C85D-4E3F-47C3-81BC-50C1F52DC1D0}" srcId="{B3E39A80-D6B7-4E26-B22E-327D37299CB1}" destId="{F4DCAFF9-3CD8-4192-92EC-2050EBC96D81}" srcOrd="0" destOrd="0" parTransId="{896C2910-71E4-4E18-81DA-428510306E45}" sibTransId="{5670A9B4-EF79-4194-B2F8-D0D0B5D9F166}"/>
    <dgm:cxn modelId="{78DBBD68-BB1A-4913-B056-F70B2AED3DDF}" type="presOf" srcId="{B3E39A80-D6B7-4E26-B22E-327D37299CB1}" destId="{BDA71D6A-C3D1-411E-9EAC-6386FFEE52C2}" srcOrd="0" destOrd="0" presId="urn:microsoft.com/office/officeart/2008/layout/BendingPictureSemiTransparentText"/>
    <dgm:cxn modelId="{AC5A7C58-CB07-4CB6-AE20-7855CD679F33}" type="presParOf" srcId="{BDA71D6A-C3D1-411E-9EAC-6386FFEE52C2}" destId="{0B2273E3-B9E3-4A02-93CF-275511BE0699}" srcOrd="0" destOrd="0" presId="urn:microsoft.com/office/officeart/2008/layout/BendingPictureSemiTransparentText"/>
    <dgm:cxn modelId="{EF20D184-6AF2-4484-9D54-6215F857A5B1}" type="presParOf" srcId="{0B2273E3-B9E3-4A02-93CF-275511BE0699}" destId="{367DAC4B-08E7-4BA7-A970-D0115453FB5A}" srcOrd="0" destOrd="0" presId="urn:microsoft.com/office/officeart/2008/layout/BendingPictureSemiTransparentText"/>
    <dgm:cxn modelId="{9B7EC7D8-9621-425B-B647-F67D24F8C9D8}" type="presParOf" srcId="{0B2273E3-B9E3-4A02-93CF-275511BE0699}" destId="{7AC81859-B11C-4EE9-8379-B9AF70890D88}" srcOrd="1" destOrd="0" presId="urn:microsoft.com/office/officeart/2008/layout/BendingPictureSemiTransparentText"/>
    <dgm:cxn modelId="{E4700AFE-2147-4591-9DE8-16F3C56F1D93}"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3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6" qsCatId="simple" csTypeId="urn:microsoft.com/office/officeart/2005/8/colors/accent1_2#4" csCatId="accent1" phldr="1"/>
      <dgm:spPr/>
      <dgm:t>
        <a:bodyPr/>
        <a:lstStyle/>
        <a:p>
          <a:endParaRPr lang="en-US"/>
        </a:p>
      </dgm:t>
    </dgm:pt>
    <dgm:pt modelId="{896C2910-71E4-4E18-81DA-428510306E45}" type="parTrans" cxnId="{C2A9FF97-1359-49B4-BC39-EC2270346746}">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C2A9FF97-1359-49B4-BC39-EC2270346746}">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63731"/>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C2A9FF97-1359-49B4-BC39-EC2270346746}" srcId="{B3E39A80-D6B7-4E26-B22E-327D37299CB1}" destId="{F4DCAFF9-3CD8-4192-92EC-2050EBC96D81}" srcOrd="0" destOrd="0" parTransId="{896C2910-71E4-4E18-81DA-428510306E45}" sibTransId="{5670A9B4-EF79-4194-B2F8-D0D0B5D9F166}"/>
    <dgm:cxn modelId="{04C65F4A-CCD9-4AFA-BE7B-BCB72B589977}" type="presOf" srcId="{B3E39A80-D6B7-4E26-B22E-327D37299CB1}" destId="{BDA71D6A-C3D1-411E-9EAC-6386FFEE52C2}" srcOrd="0" destOrd="0" presId="urn:microsoft.com/office/officeart/2008/layout/BendingPictureSemiTransparentText"/>
    <dgm:cxn modelId="{EA591546-B6FA-449A-ABD4-BFC22D3EE66A}" type="presParOf" srcId="{BDA71D6A-C3D1-411E-9EAC-6386FFEE52C2}" destId="{0B2273E3-B9E3-4A02-93CF-275511BE0699}" srcOrd="0" destOrd="0" presId="urn:microsoft.com/office/officeart/2008/layout/BendingPictureSemiTransparentText"/>
    <dgm:cxn modelId="{0C6E4B7D-8F1F-40A2-98DC-1C8FD0D5C34E}" type="presParOf" srcId="{0B2273E3-B9E3-4A02-93CF-275511BE0699}" destId="{367DAC4B-08E7-4BA7-A970-D0115453FB5A}" srcOrd="0" destOrd="0" presId="urn:microsoft.com/office/officeart/2008/layout/BendingPictureSemiTransparentText"/>
    <dgm:cxn modelId="{BD6619F7-C1A4-46F6-A791-4E49B087D209}" type="presParOf" srcId="{0B2273E3-B9E3-4A02-93CF-275511BE0699}" destId="{7AC81859-B11C-4EE9-8379-B9AF70890D88}" srcOrd="1" destOrd="0" presId="urn:microsoft.com/office/officeart/2008/layout/BendingPictureSemiTransparentText"/>
    <dgm:cxn modelId="{11848723-3E79-4D7D-A948-47C16D7170CA}"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4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2" qsCatId="simple" csTypeId="urn:microsoft.com/office/officeart/2005/8/colors/accent1_2#40" csCatId="accent1" phldr="1"/>
      <dgm:spPr/>
      <dgm:t>
        <a:bodyPr/>
        <a:lstStyle/>
        <a:p>
          <a:endParaRPr lang="en-US"/>
        </a:p>
      </dgm:t>
    </dgm:pt>
    <dgm:pt modelId="{896C2910-71E4-4E18-81DA-428510306E45}" type="parTrans" cxnId="{5E6A24B7-6109-45E2-B610-8311431E56E2}">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5E6A24B7-6109-45E2-B610-8311431E56E2}">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Y="-41672" custLinFactNeighborX="-22814" custLinFactNeighborY="-100000"/>
      <dgm:spPr>
        <a:prstGeom prst="flowChartDecision">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E6A24B7-6109-45E2-B610-8311431E56E2}" srcId="{B3E39A80-D6B7-4E26-B22E-327D37299CB1}" destId="{F4DCAFF9-3CD8-4192-92EC-2050EBC96D81}" srcOrd="0" destOrd="0" parTransId="{896C2910-71E4-4E18-81DA-428510306E45}" sibTransId="{5670A9B4-EF79-4194-B2F8-D0D0B5D9F166}"/>
    <dgm:cxn modelId="{CB8A4B8F-5E5B-49BD-AC9D-05FC5E98D16D}" type="presOf" srcId="{B3E39A80-D6B7-4E26-B22E-327D37299CB1}" destId="{BDA71D6A-C3D1-411E-9EAC-6386FFEE52C2}" srcOrd="0" destOrd="0" presId="urn:microsoft.com/office/officeart/2008/layout/BendingPictureSemiTransparentText"/>
    <dgm:cxn modelId="{E4234D5A-D071-47B9-95CA-1B7632DD1305}" type="presParOf" srcId="{BDA71D6A-C3D1-411E-9EAC-6386FFEE52C2}" destId="{0B2273E3-B9E3-4A02-93CF-275511BE0699}" srcOrd="0" destOrd="0" presId="urn:microsoft.com/office/officeart/2008/layout/BendingPictureSemiTransparentText"/>
    <dgm:cxn modelId="{970335D0-E2E9-4A48-A36A-63E750F47CFF}" type="presParOf" srcId="{0B2273E3-B9E3-4A02-93CF-275511BE0699}" destId="{367DAC4B-08E7-4BA7-A970-D0115453FB5A}" srcOrd="0" destOrd="0" presId="urn:microsoft.com/office/officeart/2008/layout/BendingPictureSemiTransparentText"/>
    <dgm:cxn modelId="{420073D4-9B6A-4D3D-BC33-50C246F221EC}" type="presParOf" srcId="{0B2273E3-B9E3-4A02-93CF-275511BE0699}" destId="{7AC81859-B11C-4EE9-8379-B9AF70890D88}" srcOrd="1" destOrd="0" presId="urn:microsoft.com/office/officeart/2008/layout/BendingPictureSemiTransparentText"/>
    <dgm:cxn modelId="{10AAE2A9-D7AB-4414-B22B-D628238366AF}"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38" minVer="http://schemas.openxmlformats.org/drawingml/2006/main"/>
    </a:ext>
  </dgm:extLst>
</dgm:dataModel>
</file>

<file path=ppt/diagrams/data4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3" qsCatId="simple" csTypeId="urn:microsoft.com/office/officeart/2005/8/colors/accent1_2#41" csCatId="accent1" phldr="1"/>
      <dgm:spPr/>
      <dgm:t>
        <a:bodyPr/>
        <a:lstStyle/>
        <a:p>
          <a:endParaRPr lang="en-US"/>
        </a:p>
      </dgm:t>
    </dgm:pt>
    <dgm:pt modelId="{896C2910-71E4-4E18-81DA-428510306E45}" type="parTrans" cxnId="{5C701FEB-2419-4DAB-8075-3FE7AA0C8458}">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5C701FEB-2419-4DAB-8075-3FE7AA0C8458}">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54021" custScaleY="86346" custLinFactNeighborX="-4729" custLinFactNeighborY="-7460"/>
      <dgm:spPr>
        <a:prstGeom prst="flowChartMerge">
          <a:avLst/>
        </a:prstGeom>
        <a:blipFill>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5C701FEB-2419-4DAB-8075-3FE7AA0C8458}" srcId="{B3E39A80-D6B7-4E26-B22E-327D37299CB1}" destId="{F4DCAFF9-3CD8-4192-92EC-2050EBC96D81}" srcOrd="0" destOrd="0" parTransId="{896C2910-71E4-4E18-81DA-428510306E45}" sibTransId="{5670A9B4-EF79-4194-B2F8-D0D0B5D9F166}"/>
    <dgm:cxn modelId="{167B3806-B56F-4CF2-8E6A-66318548D7DE}" type="presOf" srcId="{B3E39A80-D6B7-4E26-B22E-327D37299CB1}" destId="{BDA71D6A-C3D1-411E-9EAC-6386FFEE52C2}" srcOrd="0" destOrd="0" presId="urn:microsoft.com/office/officeart/2008/layout/BendingPictureSemiTransparentText"/>
    <dgm:cxn modelId="{E63058C8-59EA-42D4-BF41-940071FB10B6}" type="presParOf" srcId="{BDA71D6A-C3D1-411E-9EAC-6386FFEE52C2}" destId="{0B2273E3-B9E3-4A02-93CF-275511BE0699}" srcOrd="0" destOrd="0" presId="urn:microsoft.com/office/officeart/2008/layout/BendingPictureSemiTransparentText"/>
    <dgm:cxn modelId="{868FED8B-1224-4385-9D02-A82D926A91B8}" type="presParOf" srcId="{0B2273E3-B9E3-4A02-93CF-275511BE0699}" destId="{367DAC4B-08E7-4BA7-A970-D0115453FB5A}" srcOrd="0" destOrd="0" presId="urn:microsoft.com/office/officeart/2008/layout/BendingPictureSemiTransparentText"/>
    <dgm:cxn modelId="{B3B2AF23-9318-4994-A64E-B2C6F4E8036E}" type="presParOf" srcId="{0B2273E3-B9E3-4A02-93CF-275511BE0699}" destId="{7AC81859-B11C-4EE9-8379-B9AF70890D88}" srcOrd="1" destOrd="0" presId="urn:microsoft.com/office/officeart/2008/layout/BendingPictureSemiTransparentText"/>
    <dgm:cxn modelId="{12C66430-E7B9-4444-BBA6-A6BE2A253AF3}"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43" minVer="http://schemas.openxmlformats.org/drawingml/2006/main"/>
    </a:ext>
  </dgm:extLst>
</dgm:dataModel>
</file>

<file path=ppt/diagrams/data4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4" qsCatId="simple" csTypeId="urn:microsoft.com/office/officeart/2005/8/colors/accent1_2#42" csCatId="accent1" phldr="1"/>
      <dgm:spPr/>
      <dgm:t>
        <a:bodyPr/>
        <a:lstStyle/>
        <a:p>
          <a:endParaRPr lang="en-US"/>
        </a:p>
      </dgm:t>
    </dgm:pt>
    <dgm:pt modelId="{896C2910-71E4-4E18-81DA-428510306E45}" type="parTrans" cxnId="{97E694BF-2C57-4C1B-95C0-B6A3083AA1BF}">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97E694BF-2C57-4C1B-95C0-B6A3083AA1BF}">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49791" custScaleY="86346" custLinFactNeighborX="-4729" custLinFactNeighborY="-7460"/>
      <dgm:spPr>
        <a:prstGeom prst="flowChartMerge">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97E694BF-2C57-4C1B-95C0-B6A3083AA1BF}" srcId="{B3E39A80-D6B7-4E26-B22E-327D37299CB1}" destId="{F4DCAFF9-3CD8-4192-92EC-2050EBC96D81}" srcOrd="0" destOrd="0" parTransId="{896C2910-71E4-4E18-81DA-428510306E45}" sibTransId="{5670A9B4-EF79-4194-B2F8-D0D0B5D9F166}"/>
    <dgm:cxn modelId="{4EDC8A78-2A52-46C6-9304-86196D3687A0}" type="presOf" srcId="{B3E39A80-D6B7-4E26-B22E-327D37299CB1}" destId="{BDA71D6A-C3D1-411E-9EAC-6386FFEE52C2}" srcOrd="0" destOrd="0" presId="urn:microsoft.com/office/officeart/2008/layout/BendingPictureSemiTransparentText"/>
    <dgm:cxn modelId="{45B20AA1-E6AD-4F48-A22D-23E92FA50CCA}" type="presParOf" srcId="{BDA71D6A-C3D1-411E-9EAC-6386FFEE52C2}" destId="{0B2273E3-B9E3-4A02-93CF-275511BE0699}" srcOrd="0" destOrd="0" presId="urn:microsoft.com/office/officeart/2008/layout/BendingPictureSemiTransparentText"/>
    <dgm:cxn modelId="{624FA6AB-0BD6-4BD2-A419-BB74D910699A}" type="presParOf" srcId="{0B2273E3-B9E3-4A02-93CF-275511BE0699}" destId="{367DAC4B-08E7-4BA7-A970-D0115453FB5A}" srcOrd="0" destOrd="0" presId="urn:microsoft.com/office/officeart/2008/layout/BendingPictureSemiTransparentText"/>
    <dgm:cxn modelId="{66FEE356-3489-4625-9F0A-44A6B8D1D1BB}" type="presParOf" srcId="{0B2273E3-B9E3-4A02-93CF-275511BE0699}" destId="{7AC81859-B11C-4EE9-8379-B9AF70890D88}" srcOrd="1" destOrd="0" presId="urn:microsoft.com/office/officeart/2008/layout/BendingPictureSemiTransparentText"/>
    <dgm:cxn modelId="{8F4BDE87-9DAE-4249-B99F-7D7A389B585E}"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48" minVer="http://schemas.openxmlformats.org/drawingml/2006/main"/>
    </a:ext>
  </dgm:extLst>
</dgm:dataModel>
</file>

<file path=ppt/diagrams/data4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5" qsCatId="simple" csTypeId="urn:microsoft.com/office/officeart/2005/8/colors/accent1_2#43" csCatId="accent1" phldr="1"/>
      <dgm:spPr/>
      <dgm:t>
        <a:bodyPr/>
        <a:lstStyle/>
        <a:p>
          <a:endParaRPr lang="en-US"/>
        </a:p>
      </dgm:t>
    </dgm:pt>
    <dgm:pt modelId="{896C2910-71E4-4E18-81DA-428510306E45}" type="parTrans" cxnId="{6168273B-8D30-464F-BDD3-05FD227BC661}">
      <dgm:prSet/>
      <dgm:spPr/>
      <dgm:t>
        <a:bodyPr/>
        <a:lstStyle/>
        <a:p>
          <a:pPr rtl="0"/>
          <a:endParaRPr lang="en-US"/>
        </a:p>
      </dgm:t>
    </dgm:pt>
    <dgm:pt modelId="{F4DCAFF9-3CD8-4192-92EC-2050EBC96D81}">
      <dgm:prSet phldrT="[Text]"/>
      <dgm:spPr>
        <a:noFill/>
        <a:ln>
          <a:noFill/>
        </a:ln>
      </dgm:spPr>
      <dgm:t>
        <a:bodyPr/>
        <a:lstStyle/>
        <a:p>
          <a:pPr rtl="0"/>
          <a:endParaRPr lang="en-US"/>
        </a:p>
      </dgm:t>
    </dgm:pt>
    <dgm:pt modelId="{5670A9B4-EF79-4194-B2F8-D0D0B5D9F166}" type="sibTrans" cxnId="{6168273B-8D30-464F-BDD3-05FD227BC661}">
      <dgm:prSet/>
      <dgm:spPr/>
      <dgm:t>
        <a:bodyPr/>
        <a:lstStyle/>
        <a:p>
          <a:pPr rtl="0"/>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0006" custScaleY="114927" custLinFactY="-41672" custLinFactNeighborX="-22814" custLinFactNeighborY="-100000"/>
      <dgm:spPr>
        <a:prstGeom prst="flowChartDecision">
          <a:avLst/>
        </a:prstGeom>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6168273B-8D30-464F-BDD3-05FD227BC661}" srcId="{B3E39A80-D6B7-4E26-B22E-327D37299CB1}" destId="{F4DCAFF9-3CD8-4192-92EC-2050EBC96D81}" srcOrd="0" destOrd="0" parTransId="{896C2910-71E4-4E18-81DA-428510306E45}" sibTransId="{5670A9B4-EF79-4194-B2F8-D0D0B5D9F166}"/>
    <dgm:cxn modelId="{4898F0EE-8EA0-4218-948D-05742F07F7E3}" type="presOf" srcId="{B3E39A80-D6B7-4E26-B22E-327D37299CB1}" destId="{BDA71D6A-C3D1-411E-9EAC-6386FFEE52C2}" srcOrd="0" destOrd="0" presId="urn:microsoft.com/office/officeart/2008/layout/BendingPictureSemiTransparentText"/>
    <dgm:cxn modelId="{540FBEB5-4AF3-4691-AC7C-6A149831BB29}" type="presParOf" srcId="{BDA71D6A-C3D1-411E-9EAC-6386FFEE52C2}" destId="{0B2273E3-B9E3-4A02-93CF-275511BE0699}" srcOrd="0" destOrd="0" presId="urn:microsoft.com/office/officeart/2008/layout/BendingPictureSemiTransparentText"/>
    <dgm:cxn modelId="{A000235C-4C0B-4BED-82BC-75F6F407B859}" type="presParOf" srcId="{0B2273E3-B9E3-4A02-93CF-275511BE0699}" destId="{367DAC4B-08E7-4BA7-A970-D0115453FB5A}" srcOrd="0" destOrd="0" presId="urn:microsoft.com/office/officeart/2008/layout/BendingPictureSemiTransparentText"/>
    <dgm:cxn modelId="{98943F79-D91F-4A4C-BC61-7C3DBC96A24E}" type="presParOf" srcId="{0B2273E3-B9E3-4A02-93CF-275511BE0699}" destId="{7AC81859-B11C-4EE9-8379-B9AF70890D88}" srcOrd="1" destOrd="0" presId="urn:microsoft.com/office/officeart/2008/layout/BendingPictureSemiTransparentText"/>
    <dgm:cxn modelId="{B7B9EE86-ED18-4B00-BFF4-D6559D9DA245}" type="presOf" srcId="{F4DCAFF9-3CD8-4192-92EC-2050EBC96D81}" destId="{7AC81859-B11C-4EE9-8379-B9AF70890D88}" srcOrd="0" destOrd="0" presId="urn:microsoft.com/office/officeart/2008/layout/BendingPictureSemiTransparentText"/>
  </dgm:cxnLst>
  <dgm:bg/>
  <dgm:whole/>
  <dgm:extLst>
    <a:ext uri="http://schemas.microsoft.com/office/drawing/2008/diagram">
      <dsp:dataModelExt xmlns:dsp="http://schemas.microsoft.com/office/drawing/2008/diagram" relId="rId53" minVer="http://schemas.openxmlformats.org/drawingml/2006/main"/>
    </a:ext>
  </dgm:extLst>
</dgm:dataModel>
</file>

<file path=ppt/diagrams/data4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6" qsCatId="simple" csTypeId="urn:microsoft.com/office/officeart/2005/8/colors/accent1_2#44" csCatId="accent1" phldr="1"/>
      <dgm:spPr/>
      <dgm:t>
        <a:bodyPr/>
        <a:lstStyle/>
        <a:p>
          <a:endParaRPr lang="en-US"/>
        </a:p>
      </dgm:t>
    </dgm:pt>
    <dgm:pt modelId="{896C2910-71E4-4E18-81DA-428510306E45}" type="parTrans" cxnId="{9685B968-5952-4F20-BB3F-7EE22CE009E5}">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9685B968-5952-4F20-BB3F-7EE22CE009E5}">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9816" custScaleY="125865" custLinFactNeighborX="785" custLinFactNeighborY="-1719"/>
      <dgm:spPr>
        <a:prstGeom prst="ellipse">
          <a:avLst/>
        </a:prstGeom>
        <a:blipFill dpi="0" rotWithShape="1">
          <a:blip r:embed="rId1"/>
          <a:stretch>
            <a:fillRect/>
          </a:stretch>
        </a:blipFill>
        <a:ln w="57150">
          <a:solidFill>
            <a:schemeClr val="bg1"/>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9685B968-5952-4F20-BB3F-7EE22CE009E5}" srcId="{B3E39A80-D6B7-4E26-B22E-327D37299CB1}" destId="{F4DCAFF9-3CD8-4192-92EC-2050EBC96D81}" srcOrd="0" destOrd="0" parTransId="{896C2910-71E4-4E18-81DA-428510306E45}" sibTransId="{5670A9B4-EF79-4194-B2F8-D0D0B5D9F166}"/>
    <dgm:cxn modelId="{E3E06C42-B3EF-45D1-BC4B-489A0FCD8D84}" type="presOf" srcId="{B3E39A80-D6B7-4E26-B22E-327D37299CB1}" destId="{BDA71D6A-C3D1-411E-9EAC-6386FFEE52C2}" srcOrd="0" destOrd="0" presId="urn:microsoft.com/office/officeart/2008/layout/BendingPictureSemiTransparentText"/>
    <dgm:cxn modelId="{C3CDF893-37C3-495F-9E5B-157E2C524891}" type="presParOf" srcId="{BDA71D6A-C3D1-411E-9EAC-6386FFEE52C2}" destId="{0B2273E3-B9E3-4A02-93CF-275511BE0699}" srcOrd="0" destOrd="0" presId="urn:microsoft.com/office/officeart/2008/layout/BendingPictureSemiTransparentText"/>
    <dgm:cxn modelId="{083B087B-958D-4C81-8108-BD6287B536F3}" type="presParOf" srcId="{0B2273E3-B9E3-4A02-93CF-275511BE0699}" destId="{367DAC4B-08E7-4BA7-A970-D0115453FB5A}" srcOrd="0" destOrd="0" presId="urn:microsoft.com/office/officeart/2008/layout/BendingPictureSemiTransparentText"/>
    <dgm:cxn modelId="{7890A3D1-6BA7-4CA5-89AF-C58B799D0AFB}" type="presParOf" srcId="{0B2273E3-B9E3-4A02-93CF-275511BE0699}" destId="{7AC81859-B11C-4EE9-8379-B9AF70890D88}" srcOrd="1" destOrd="0" presId="urn:microsoft.com/office/officeart/2008/layout/BendingPictureSemiTransparentText"/>
    <dgm:cxn modelId="{FD3A0F5B-B6C6-48B4-BEA7-1AAE5334D461}"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4" minVer="http://schemas.openxmlformats.org/drawingml/2006/main"/>
    </a:ext>
  </dgm:extLst>
</dgm:dataModel>
</file>

<file path=ppt/diagrams/data4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7" qsCatId="simple" csTypeId="urn:microsoft.com/office/officeart/2005/8/colors/accent1_2#45" csCatId="accent1" phldr="1"/>
      <dgm:spPr/>
      <dgm:t>
        <a:bodyPr/>
        <a:lstStyle/>
        <a:p>
          <a:endParaRPr lang="en-US"/>
        </a:p>
      </dgm:t>
    </dgm:pt>
    <dgm:pt modelId="{896C2910-71E4-4E18-81DA-428510306E45}" type="parTrans" cxnId="{EDDEAEE3-B998-4913-92AD-2E8B5D2249E1}">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EDDEAEE3-B998-4913-92AD-2E8B5D2249E1}">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9816" custScaleY="125865" custLinFactNeighborX="32419" custLinFactNeighborY="-1148"/>
      <dgm:spPr>
        <a:prstGeom prst="ellipse">
          <a:avLst/>
        </a:prstGeom>
        <a:blipFill dpi="0" rotWithShape="1">
          <a:blip r:embed="rId1"/>
          <a:stretch>
            <a:fillRect/>
          </a:stretch>
        </a:blipFill>
        <a:ln w="57150">
          <a:solidFill>
            <a:schemeClr val="bg1"/>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EDDEAEE3-B998-4913-92AD-2E8B5D2249E1}" srcId="{B3E39A80-D6B7-4E26-B22E-327D37299CB1}" destId="{F4DCAFF9-3CD8-4192-92EC-2050EBC96D81}" srcOrd="0" destOrd="0" parTransId="{896C2910-71E4-4E18-81DA-428510306E45}" sibTransId="{5670A9B4-EF79-4194-B2F8-D0D0B5D9F166}"/>
    <dgm:cxn modelId="{03E5870D-6251-4B31-AE04-F1E51D847A89}" type="presOf" srcId="{B3E39A80-D6B7-4E26-B22E-327D37299CB1}" destId="{BDA71D6A-C3D1-411E-9EAC-6386FFEE52C2}" srcOrd="0" destOrd="0" presId="urn:microsoft.com/office/officeart/2008/layout/BendingPictureSemiTransparentText"/>
    <dgm:cxn modelId="{A104002C-E71E-4C8A-B5BC-6F22313AEF00}" type="presParOf" srcId="{BDA71D6A-C3D1-411E-9EAC-6386FFEE52C2}" destId="{0B2273E3-B9E3-4A02-93CF-275511BE0699}" srcOrd="0" destOrd="0" presId="urn:microsoft.com/office/officeart/2008/layout/BendingPictureSemiTransparentText"/>
    <dgm:cxn modelId="{3EFC28BE-5C05-44B1-B71B-80A56CCEC4C3}" type="presParOf" srcId="{0B2273E3-B9E3-4A02-93CF-275511BE0699}" destId="{367DAC4B-08E7-4BA7-A970-D0115453FB5A}" srcOrd="0" destOrd="0" presId="urn:microsoft.com/office/officeart/2008/layout/BendingPictureSemiTransparentText"/>
    <dgm:cxn modelId="{085E4998-EF60-41D7-BFD0-5FD94A976D8C}" type="presParOf" srcId="{0B2273E3-B9E3-4A02-93CF-275511BE0699}" destId="{7AC81859-B11C-4EE9-8379-B9AF70890D88}" srcOrd="1" destOrd="0" presId="urn:microsoft.com/office/officeart/2008/layout/BendingPictureSemiTransparentText"/>
    <dgm:cxn modelId="{CD440F04-B068-46AE-987B-FFC8DA008598}"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9" minVer="http://schemas.openxmlformats.org/drawingml/2006/main"/>
    </a:ext>
  </dgm:extLst>
</dgm:dataModel>
</file>

<file path=ppt/diagrams/data4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8" qsCatId="simple" csTypeId="urn:microsoft.com/office/officeart/2005/8/colors/accent1_2#46" csCatId="accent1" phldr="1"/>
      <dgm:spPr/>
      <dgm:t>
        <a:bodyPr/>
        <a:lstStyle/>
        <a:p>
          <a:endParaRPr lang="en-US"/>
        </a:p>
      </dgm:t>
    </dgm:pt>
    <dgm:pt modelId="{896C2910-71E4-4E18-81DA-428510306E45}" type="parTrans" cxnId="{870392B6-2FF7-4440-8C80-B7E98819A620}">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870392B6-2FF7-4440-8C80-B7E98819A620}">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9816" custScaleY="125865" custLinFactNeighborX="32419" custLinFactNeighborY="-1148"/>
      <dgm:spPr>
        <a:prstGeom prst="ellipse">
          <a:avLst/>
        </a:prstGeom>
        <a:blipFill dpi="0" rotWithShape="1">
          <a:blip r:embed="rId1"/>
          <a:stretch>
            <a:fillRect/>
          </a:stretch>
        </a:blipFill>
        <a:ln w="57150">
          <a:solidFill>
            <a:schemeClr val="bg1"/>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870392B6-2FF7-4440-8C80-B7E98819A620}" srcId="{B3E39A80-D6B7-4E26-B22E-327D37299CB1}" destId="{F4DCAFF9-3CD8-4192-92EC-2050EBC96D81}" srcOrd="0" destOrd="0" parTransId="{896C2910-71E4-4E18-81DA-428510306E45}" sibTransId="{5670A9B4-EF79-4194-B2F8-D0D0B5D9F166}"/>
    <dgm:cxn modelId="{9E36FAD7-1B6E-47F0-8138-CFD31F1BEC68}" type="presOf" srcId="{B3E39A80-D6B7-4E26-B22E-327D37299CB1}" destId="{BDA71D6A-C3D1-411E-9EAC-6386FFEE52C2}" srcOrd="0" destOrd="0" presId="urn:microsoft.com/office/officeart/2008/layout/BendingPictureSemiTransparentText"/>
    <dgm:cxn modelId="{881BBDED-5B67-473B-9446-6C9F3C904C37}" type="presParOf" srcId="{BDA71D6A-C3D1-411E-9EAC-6386FFEE52C2}" destId="{0B2273E3-B9E3-4A02-93CF-275511BE0699}" srcOrd="0" destOrd="0" presId="urn:microsoft.com/office/officeart/2008/layout/BendingPictureSemiTransparentText"/>
    <dgm:cxn modelId="{53E6674F-37BB-487C-AB27-BAAEACBA65F6}" type="presParOf" srcId="{0B2273E3-B9E3-4A02-93CF-275511BE0699}" destId="{367DAC4B-08E7-4BA7-A970-D0115453FB5A}" srcOrd="0" destOrd="0" presId="urn:microsoft.com/office/officeart/2008/layout/BendingPictureSemiTransparentText"/>
    <dgm:cxn modelId="{1AF9BFE8-2730-4E7F-9207-72E3C0D7124D}" type="presParOf" srcId="{0B2273E3-B9E3-4A02-93CF-275511BE0699}" destId="{7AC81859-B11C-4EE9-8379-B9AF70890D88}" srcOrd="1" destOrd="0" presId="urn:microsoft.com/office/officeart/2008/layout/BendingPictureSemiTransparentText"/>
    <dgm:cxn modelId="{3B6CB360-2EE0-49C2-A22C-00DD2063AC83}"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4" minVer="http://schemas.openxmlformats.org/drawingml/2006/main"/>
    </a:ext>
  </dgm:extLst>
</dgm:dataModel>
</file>

<file path=ppt/diagrams/data4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49" qsCatId="simple" csTypeId="urn:microsoft.com/office/officeart/2005/8/colors/accent1_2#47" csCatId="accent1" phldr="1"/>
      <dgm:spPr/>
      <dgm:t>
        <a:bodyPr/>
        <a:lstStyle/>
        <a:p>
          <a:endParaRPr lang="en-US"/>
        </a:p>
      </dgm:t>
    </dgm:pt>
    <dgm:pt modelId="{896C2910-71E4-4E18-81DA-428510306E45}" type="parTrans" cxnId="{37C7DEBC-FB53-4925-81E8-5E2A0C8A5ACF}">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37C7DEBC-FB53-4925-81E8-5E2A0C8A5ACF}">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9816" custScaleY="125865" custLinFactNeighborX="32419" custLinFactNeighborY="-1148"/>
      <dgm:spPr>
        <a:prstGeom prst="ellipse">
          <a:avLst/>
        </a:prstGeom>
        <a:blipFill dpi="0" rotWithShape="1">
          <a:blip r:embed="rId1"/>
          <a:stretch>
            <a:fillRect/>
          </a:stretch>
        </a:blipFill>
        <a:ln w="57150">
          <a:solidFill>
            <a:schemeClr val="bg1"/>
          </a:solid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37C7DEBC-FB53-4925-81E8-5E2A0C8A5ACF}" srcId="{B3E39A80-D6B7-4E26-B22E-327D37299CB1}" destId="{F4DCAFF9-3CD8-4192-92EC-2050EBC96D81}" srcOrd="0" destOrd="0" parTransId="{896C2910-71E4-4E18-81DA-428510306E45}" sibTransId="{5670A9B4-EF79-4194-B2F8-D0D0B5D9F166}"/>
    <dgm:cxn modelId="{A8F7D73F-2E68-4B29-B1F4-127A8847740A}" type="presOf" srcId="{B3E39A80-D6B7-4E26-B22E-327D37299CB1}" destId="{BDA71D6A-C3D1-411E-9EAC-6386FFEE52C2}" srcOrd="0" destOrd="0" presId="urn:microsoft.com/office/officeart/2008/layout/BendingPictureSemiTransparentText"/>
    <dgm:cxn modelId="{413B7F81-CA87-4366-BA31-6062A28F0421}" type="presParOf" srcId="{BDA71D6A-C3D1-411E-9EAC-6386FFEE52C2}" destId="{0B2273E3-B9E3-4A02-93CF-275511BE0699}" srcOrd="0" destOrd="0" presId="urn:microsoft.com/office/officeart/2008/layout/BendingPictureSemiTransparentText"/>
    <dgm:cxn modelId="{47443D0D-37E2-4888-8303-F4669604A294}" type="presParOf" srcId="{0B2273E3-B9E3-4A02-93CF-275511BE0699}" destId="{367DAC4B-08E7-4BA7-A970-D0115453FB5A}" srcOrd="0" destOrd="0" presId="urn:microsoft.com/office/officeart/2008/layout/BendingPictureSemiTransparentText"/>
    <dgm:cxn modelId="{96E0124F-826E-4BB1-9E2D-60AED5F4D8C1}" type="presParOf" srcId="{0B2273E3-B9E3-4A02-93CF-275511BE0699}" destId="{7AC81859-B11C-4EE9-8379-B9AF70890D88}" srcOrd="1" destOrd="0" presId="urn:microsoft.com/office/officeart/2008/layout/BendingPictureSemiTransparentText"/>
    <dgm:cxn modelId="{5A263E4A-5048-4B66-A5BB-577A90BC9386}"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9"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7" qsCatId="simple" csTypeId="urn:microsoft.com/office/officeart/2005/8/colors/accent1_2#5" csCatId="accent1" phldr="1"/>
      <dgm:spPr/>
      <dgm:t>
        <a:bodyPr/>
        <a:lstStyle/>
        <a:p>
          <a:endParaRPr lang="en-US"/>
        </a:p>
      </dgm:t>
    </dgm:pt>
    <dgm:pt modelId="{896C2910-71E4-4E18-81DA-428510306E45}" type="parTrans" cxnId="{A3B575FE-DF3B-4622-8AAA-F401320EDA30}">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A3B575FE-DF3B-4622-8AAA-F401320EDA30}">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71156" custScaleY="181883"/>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A3B575FE-DF3B-4622-8AAA-F401320EDA30}" srcId="{B3E39A80-D6B7-4E26-B22E-327D37299CB1}" destId="{F4DCAFF9-3CD8-4192-92EC-2050EBC96D81}" srcOrd="0" destOrd="0" parTransId="{896C2910-71E4-4E18-81DA-428510306E45}" sibTransId="{5670A9B4-EF79-4194-B2F8-D0D0B5D9F166}"/>
    <dgm:cxn modelId="{7AD27A37-47A9-4938-ABB2-FCA32BD020D7}" type="presOf" srcId="{B3E39A80-D6B7-4E26-B22E-327D37299CB1}" destId="{BDA71D6A-C3D1-411E-9EAC-6386FFEE52C2}" srcOrd="0" destOrd="0" presId="urn:microsoft.com/office/officeart/2008/layout/BendingPictureSemiTransparentText"/>
    <dgm:cxn modelId="{43BA682F-02ED-4331-A5A5-F21313EB95F7}" type="presParOf" srcId="{BDA71D6A-C3D1-411E-9EAC-6386FFEE52C2}" destId="{0B2273E3-B9E3-4A02-93CF-275511BE0699}" srcOrd="0" destOrd="0" presId="urn:microsoft.com/office/officeart/2008/layout/BendingPictureSemiTransparentText"/>
    <dgm:cxn modelId="{4DC272DB-2D11-402E-9E85-B2C2D60F6B80}" type="presParOf" srcId="{0B2273E3-B9E3-4A02-93CF-275511BE0699}" destId="{367DAC4B-08E7-4BA7-A970-D0115453FB5A}" srcOrd="0" destOrd="0" presId="urn:microsoft.com/office/officeart/2008/layout/BendingPictureSemiTransparentText"/>
    <dgm:cxn modelId="{8E5ABE2C-8C7C-4BE9-88AA-A1B6A92D6368}" type="presParOf" srcId="{0B2273E3-B9E3-4A02-93CF-275511BE0699}" destId="{7AC81859-B11C-4EE9-8379-B9AF70890D88}" srcOrd="1" destOrd="0" presId="urn:microsoft.com/office/officeart/2008/layout/BendingPictureSemiTransparentText"/>
    <dgm:cxn modelId="{16177845-AC95-40E6-8116-53389070D342}"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8" qsCatId="simple" csTypeId="urn:microsoft.com/office/officeart/2005/8/colors/accent1_2#6" csCatId="accent1" phldr="1"/>
      <dgm:spPr/>
      <dgm:t>
        <a:bodyPr/>
        <a:lstStyle/>
        <a:p>
          <a:endParaRPr lang="en-US"/>
        </a:p>
      </dgm:t>
    </dgm:pt>
    <dgm:pt modelId="{896C2910-71E4-4E18-81DA-428510306E45}" type="parTrans" cxnId="{B3868380-9BEF-4FD6-86C9-0AA194433B5D}">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B3868380-9BEF-4FD6-86C9-0AA194433B5D}">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71389" custScaleY="358669"/>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B3868380-9BEF-4FD6-86C9-0AA194433B5D}" srcId="{B3E39A80-D6B7-4E26-B22E-327D37299CB1}" destId="{F4DCAFF9-3CD8-4192-92EC-2050EBC96D81}" srcOrd="0" destOrd="0" parTransId="{896C2910-71E4-4E18-81DA-428510306E45}" sibTransId="{5670A9B4-EF79-4194-B2F8-D0D0B5D9F166}"/>
    <dgm:cxn modelId="{D48AA455-7689-4C29-A0A5-22B6D48FD091}" type="presOf" srcId="{B3E39A80-D6B7-4E26-B22E-327D37299CB1}" destId="{BDA71D6A-C3D1-411E-9EAC-6386FFEE52C2}" srcOrd="0" destOrd="0" presId="urn:microsoft.com/office/officeart/2008/layout/BendingPictureSemiTransparentText"/>
    <dgm:cxn modelId="{3136C049-6A82-409F-8CF5-D0D8CF7FDE6E}" type="presParOf" srcId="{BDA71D6A-C3D1-411E-9EAC-6386FFEE52C2}" destId="{0B2273E3-B9E3-4A02-93CF-275511BE0699}" srcOrd="0" destOrd="0" presId="urn:microsoft.com/office/officeart/2008/layout/BendingPictureSemiTransparentText"/>
    <dgm:cxn modelId="{FE89922D-BB35-4BAE-AFDA-FA8EBD23F922}" type="presParOf" srcId="{0B2273E3-B9E3-4A02-93CF-275511BE0699}" destId="{367DAC4B-08E7-4BA7-A970-D0115453FB5A}" srcOrd="0" destOrd="0" presId="urn:microsoft.com/office/officeart/2008/layout/BendingPictureSemiTransparentText"/>
    <dgm:cxn modelId="{D7EEB632-1C14-4A17-B091-E22A9959A4A1}" type="presParOf" srcId="{0B2273E3-B9E3-4A02-93CF-275511BE0699}" destId="{7AC81859-B11C-4EE9-8379-B9AF70890D88}" srcOrd="1" destOrd="0" presId="urn:microsoft.com/office/officeart/2008/layout/BendingPictureSemiTransparentText"/>
    <dgm:cxn modelId="{55683194-AD97-4BE8-ACC9-DCA8B0F76ED8}"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9" qsCatId="simple" csTypeId="urn:microsoft.com/office/officeart/2005/8/colors/accent1_2#7" csCatId="accent1" phldr="1"/>
      <dgm:spPr/>
      <dgm:t>
        <a:bodyPr/>
        <a:lstStyle/>
        <a:p>
          <a:endParaRPr lang="en-US"/>
        </a:p>
      </dgm:t>
    </dgm:pt>
    <dgm:pt modelId="{896C2910-71E4-4E18-81DA-428510306E45}" type="parTrans" cxnId="{00BAC2FF-63AF-46E9-B8CF-62091ACD67A6}">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00BAC2FF-63AF-46E9-B8CF-62091ACD67A6}">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Y="112281"/>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00BAC2FF-63AF-46E9-B8CF-62091ACD67A6}" srcId="{B3E39A80-D6B7-4E26-B22E-327D37299CB1}" destId="{F4DCAFF9-3CD8-4192-92EC-2050EBC96D81}" srcOrd="0" destOrd="0" parTransId="{896C2910-71E4-4E18-81DA-428510306E45}" sibTransId="{5670A9B4-EF79-4194-B2F8-D0D0B5D9F166}"/>
    <dgm:cxn modelId="{9E6ED142-A8B9-4715-B554-2F80B6CD374C}" type="presOf" srcId="{B3E39A80-D6B7-4E26-B22E-327D37299CB1}" destId="{BDA71D6A-C3D1-411E-9EAC-6386FFEE52C2}" srcOrd="0" destOrd="0" presId="urn:microsoft.com/office/officeart/2008/layout/BendingPictureSemiTransparentText"/>
    <dgm:cxn modelId="{9D6FAAAD-07F1-48ED-B327-658010FCF22B}" type="presParOf" srcId="{BDA71D6A-C3D1-411E-9EAC-6386FFEE52C2}" destId="{0B2273E3-B9E3-4A02-93CF-275511BE0699}" srcOrd="0" destOrd="0" presId="urn:microsoft.com/office/officeart/2008/layout/BendingPictureSemiTransparentText"/>
    <dgm:cxn modelId="{A426DE42-CF7E-4867-A820-A903193855DC}" type="presParOf" srcId="{0B2273E3-B9E3-4A02-93CF-275511BE0699}" destId="{367DAC4B-08E7-4BA7-A970-D0115453FB5A}" srcOrd="0" destOrd="0" presId="urn:microsoft.com/office/officeart/2008/layout/BendingPictureSemiTransparentText"/>
    <dgm:cxn modelId="{BCDE60BA-327E-44B6-8CAB-563670FCDC15}" type="presParOf" srcId="{0B2273E3-B9E3-4A02-93CF-275511BE0699}" destId="{7AC81859-B11C-4EE9-8379-B9AF70890D88}" srcOrd="1" destOrd="0" presId="urn:microsoft.com/office/officeart/2008/layout/BendingPictureSemiTransparentText"/>
    <dgm:cxn modelId="{319735EC-9D93-4BDC-B523-7ED9A791D779}"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13" minVer="http://schemas.openxmlformats.org/drawingml/2006/main"/>
    </a:ext>
  </dgm:extLst>
</dgm:dataModel>
</file>

<file path=ppt/diagrams/data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0" qsCatId="simple" csTypeId="urn:microsoft.com/office/officeart/2005/8/colors/accent1_2#8" csCatId="accent1" phldr="1"/>
      <dgm:spPr/>
      <dgm:t>
        <a:bodyPr/>
        <a:lstStyle/>
        <a:p>
          <a:endParaRPr lang="en-US"/>
        </a:p>
      </dgm:t>
    </dgm:pt>
    <dgm:pt modelId="{896C2910-71E4-4E18-81DA-428510306E45}" type="parTrans" cxnId="{4BA96923-7272-4164-8869-C78A9F2A775F}">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4BA96923-7272-4164-8869-C78A9F2A775F}">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5417" custScaleY="213779" custLinFactNeighborX="-1661" custLinFactNeighborY="-1663"/>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4BA96923-7272-4164-8869-C78A9F2A775F}" srcId="{B3E39A80-D6B7-4E26-B22E-327D37299CB1}" destId="{F4DCAFF9-3CD8-4192-92EC-2050EBC96D81}" srcOrd="0" destOrd="0" parTransId="{896C2910-71E4-4E18-81DA-428510306E45}" sibTransId="{5670A9B4-EF79-4194-B2F8-D0D0B5D9F166}"/>
    <dgm:cxn modelId="{2F9BD13F-45D1-474B-A507-6C063D14C2D3}" type="presOf" srcId="{B3E39A80-D6B7-4E26-B22E-327D37299CB1}" destId="{BDA71D6A-C3D1-411E-9EAC-6386FFEE52C2}" srcOrd="0" destOrd="0" presId="urn:microsoft.com/office/officeart/2008/layout/BendingPictureSemiTransparentText"/>
    <dgm:cxn modelId="{B630B1AF-35A4-404D-85AD-6C5FCAFE8B7A}" type="presParOf" srcId="{BDA71D6A-C3D1-411E-9EAC-6386FFEE52C2}" destId="{0B2273E3-B9E3-4A02-93CF-275511BE0699}" srcOrd="0" destOrd="0" presId="urn:microsoft.com/office/officeart/2008/layout/BendingPictureSemiTransparentText"/>
    <dgm:cxn modelId="{A74ADFF5-0A28-4D7B-A82F-66783BF657AF}" type="presParOf" srcId="{0B2273E3-B9E3-4A02-93CF-275511BE0699}" destId="{367DAC4B-08E7-4BA7-A970-D0115453FB5A}" srcOrd="0" destOrd="0" presId="urn:microsoft.com/office/officeart/2008/layout/BendingPictureSemiTransparentText"/>
    <dgm:cxn modelId="{78EFC9A0-6E76-45B4-9100-C76A44B15F15}" type="presParOf" srcId="{0B2273E3-B9E3-4A02-93CF-275511BE0699}" destId="{7AC81859-B11C-4EE9-8379-B9AF70890D88}" srcOrd="1" destOrd="0" presId="urn:microsoft.com/office/officeart/2008/layout/BendingPictureSemiTransparentText"/>
    <dgm:cxn modelId="{6B439766-ADA8-49A5-8941-FBCC4AA6DD74}"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3" minVer="http://schemas.openxmlformats.org/drawingml/2006/main"/>
    </a:ext>
  </dgm:extLst>
</dgm:dataModel>
</file>

<file path=ppt/diagrams/data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3E39A80-D6B7-4E26-B22E-327D37299CB1}" type="doc">
      <dgm:prSet loTypeId="urn:microsoft.com/office/officeart/2008/layout/BendingPictureSemiTransparentText" loCatId="picture" qsTypeId="urn:microsoft.com/office/officeart/2005/8/quickstyle/simple1#11" qsCatId="simple" csTypeId="urn:microsoft.com/office/officeart/2005/8/colors/accent1_2#9" csCatId="accent1" phldr="1"/>
      <dgm:spPr/>
      <dgm:t>
        <a:bodyPr/>
        <a:lstStyle/>
        <a:p>
          <a:endParaRPr lang="en-US"/>
        </a:p>
      </dgm:t>
    </dgm:pt>
    <dgm:pt modelId="{896C2910-71E4-4E18-81DA-428510306E45}" type="parTrans" cxnId="{AA0E780F-5E3A-4929-801A-831BE2601C08}">
      <dgm:prSet/>
      <dgm:spPr/>
      <dgm:t>
        <a:bodyPr/>
        <a:lstStyle/>
        <a:p>
          <a:endParaRPr lang="en-US"/>
        </a:p>
      </dgm:t>
    </dgm:pt>
    <dgm:pt modelId="{F4DCAFF9-3CD8-4192-92EC-2050EBC96D81}">
      <dgm:prSet phldrT="[Text]"/>
      <dgm:spPr>
        <a:noFill/>
        <a:ln>
          <a:noFill/>
        </a:ln>
      </dgm:spPr>
      <dgm:t>
        <a:bodyPr/>
        <a:lstStyle/>
        <a:p>
          <a:endParaRPr lang="en-US"/>
        </a:p>
      </dgm:t>
    </dgm:pt>
    <dgm:pt modelId="{5670A9B4-EF79-4194-B2F8-D0D0B5D9F166}" type="sibTrans" cxnId="{AA0E780F-5E3A-4929-801A-831BE2601C08}">
      <dgm:prSet/>
      <dgm:spPr/>
      <dgm:t>
        <a:bodyPr/>
        <a:lstStyle/>
        <a:p>
          <a:endParaRPr lang="en-US"/>
        </a:p>
      </dgm:t>
    </dgm:pt>
    <dgm:pt modelId="{BDA71D6A-C3D1-411E-9EAC-6386FFEE52C2}" type="pres">
      <dgm:prSet presAssocID="{B3E39A80-D6B7-4E26-B22E-327D37299CB1}" presName="Name0">
        <dgm:presLayoutVars>
          <dgm:dir/>
          <dgm:resizeHandles val="exact"/>
        </dgm:presLayoutVars>
      </dgm:prSet>
      <dgm:spPr/>
      <dgm:t>
        <a:bodyPr/>
        <a:lstStyle/>
        <a:p/>
      </dgm:t>
    </dgm:pt>
    <dgm:pt modelId="{0B2273E3-B9E3-4A02-93CF-275511BE0699}" type="pres">
      <dgm:prSet presAssocID="{F4DCAFF9-3CD8-4192-92EC-2050EBC96D81}" presName="composite"/>
      <dgm:spPr/>
      <dgm:t>
        <a:bodyPr/>
        <a:lstStyle/>
        <a:p/>
      </dgm:t>
    </dgm:pt>
    <dgm:pt modelId="{367DAC4B-08E7-4BA7-A970-D0115453FB5A}" type="pres">
      <dgm:prSet presAssocID="{F4DCAFF9-3CD8-4192-92EC-2050EBC96D81}" presName="rect1" presStyleLbl="bgShp" presStyleCnt="1" custScaleX="102915" custScaleY="207497" custLinFactNeighborX="1458" custLinFactNeighborY="4358"/>
      <dgm:spPr>
        <a:blipFill dpi="0" rotWithShape="1">
          <a:blip r:embed="rId1"/>
          <a:stretch>
            <a:fillRect/>
          </a:stretch>
        </a:blipFill>
        <a:ln>
          <a:noFill/>
        </a:ln>
      </dgm:spPr>
      <dgm:t>
        <a:bodyPr/>
        <a:lstStyle/>
        <a:p/>
      </dgm:t>
    </dgm:pt>
    <dgm:pt modelId="{7AC81859-B11C-4EE9-8379-B9AF70890D88}" type="pres">
      <dgm:prSet presAssocID="{F4DCAFF9-3CD8-4192-92EC-2050EBC96D81}" presName="rect2" presStyleLbl="trBgShp" presStyleCnt="1">
        <dgm:presLayoutVars>
          <dgm:bulletEnabled val="1"/>
        </dgm:presLayoutVars>
      </dgm:prSet>
      <dgm:spPr/>
      <dgm:t>
        <a:bodyPr/>
        <a:lstStyle/>
        <a:p/>
      </dgm:t>
    </dgm:pt>
  </dgm:ptLst>
  <dgm:cxnLst>
    <dgm:cxn modelId="{AA0E780F-5E3A-4929-801A-831BE2601C08}" srcId="{B3E39A80-D6B7-4E26-B22E-327D37299CB1}" destId="{F4DCAFF9-3CD8-4192-92EC-2050EBC96D81}" srcOrd="0" destOrd="0" parTransId="{896C2910-71E4-4E18-81DA-428510306E45}" sibTransId="{5670A9B4-EF79-4194-B2F8-D0D0B5D9F166}"/>
    <dgm:cxn modelId="{7F21841F-F423-4B53-AAF4-CC2407F015A6}" type="presOf" srcId="{B3E39A80-D6B7-4E26-B22E-327D37299CB1}" destId="{BDA71D6A-C3D1-411E-9EAC-6386FFEE52C2}" srcOrd="0" destOrd="0" presId="urn:microsoft.com/office/officeart/2008/layout/BendingPictureSemiTransparentText"/>
    <dgm:cxn modelId="{9EC38759-9D0A-4713-8111-CDBCB61E0FF9}" type="presParOf" srcId="{BDA71D6A-C3D1-411E-9EAC-6386FFEE52C2}" destId="{0B2273E3-B9E3-4A02-93CF-275511BE0699}" srcOrd="0" destOrd="0" presId="urn:microsoft.com/office/officeart/2008/layout/BendingPictureSemiTransparentText"/>
    <dgm:cxn modelId="{6419A42B-094F-4C56-A3CD-8968F66CE509}" type="presParOf" srcId="{0B2273E3-B9E3-4A02-93CF-275511BE0699}" destId="{367DAC4B-08E7-4BA7-A970-D0115453FB5A}" srcOrd="0" destOrd="0" presId="urn:microsoft.com/office/officeart/2008/layout/BendingPictureSemiTransparentText"/>
    <dgm:cxn modelId="{7F40F456-EE34-4CC0-AB8C-B1B38915942A}" type="presParOf" srcId="{0B2273E3-B9E3-4A02-93CF-275511BE0699}" destId="{7AC81859-B11C-4EE9-8379-B9AF70890D88}" srcOrd="1" destOrd="0" presId="urn:microsoft.com/office/officeart/2008/layout/BendingPictureSemiTransparentText"/>
    <dgm:cxn modelId="{D5BA861B-348E-43F8-9D07-B76E386F11AE}" type="presOf" srcId="{F4DCAFF9-3CD8-4192-92EC-2050EBC96D81}" destId="{7AC81859-B11C-4EE9-8379-B9AF70890D88}" srcOrd="0" destOrd="0" presId="urn:microsoft.com/office/officeart/2008/layout/BendingPictureSemiTransparentText"/>
  </dgm:cxnLst>
  <dgm:bg>
    <a:effect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9" name=""/>
      <dsp:cNvGrpSpPr/>
    </dsp:nvGrpSpPr>
    <dsp:grpSpPr/>
    <dsp:sp modelId="{367DAC4B-08E7-4BA7-A970-D0115453FB5A}">
      <dsp:nvSpPr>
        <dsp:cNvPr id="20" name=""/>
        <dsp:cNvSpPr/>
      </dsp:nvSpPr>
      <dsp:spPr>
        <a:xfrm>
          <a:off x="0" y="1"/>
          <a:ext cx="3652445" cy="3597663"/>
        </a:xfrm>
        <a:prstGeom prst="diamond">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1" name=""/>
        <dsp:cNvSpPr/>
      </dsp:nvSpPr>
      <dsp:spPr>
        <a:xfrm>
          <a:off x="32214" y="2424910"/>
          <a:ext cx="3652226" cy="7512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733550" rtl="0">
            <a:lnSpc>
              <a:spcPct val="90000"/>
            </a:lnSpc>
            <a:spcBef>
              <a:spcPct val="0"/>
            </a:spcBef>
            <a:spcAft>
              <a:spcPct val="35000"/>
            </a:spcAft>
            <a:buNone/>
          </a:pPr>
          <a:endParaRPr lang="en-US" sz="3900" kern="1200"/>
        </a:p>
      </dsp:txBody>
      <dsp:txXfrm>
        <a:off x="32214" y="2424910"/>
        <a:ext cx="3652226" cy="751293"/>
      </dsp:txXfrm>
    </dsp:sp>
  </dsp:spTree>
</dsp:drawing>
</file>

<file path=ppt/diagrams/drawing1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9" name=""/>
      <dsp:cNvGrpSpPr/>
    </dsp:nvGrpSpPr>
    <dsp:grpSpPr/>
    <dsp:sp modelId="{367DAC4B-08E7-4BA7-A970-D0115453FB5A}">
      <dsp:nvSpPr>
        <dsp:cNvPr id="20" name=""/>
        <dsp:cNvSpPr/>
      </dsp:nvSpPr>
      <dsp:spPr>
        <a:xfrm>
          <a:off x="3" y="0"/>
          <a:ext cx="5917149" cy="3237536"/>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1" name=""/>
        <dsp:cNvSpPr/>
      </dsp:nvSpPr>
      <dsp:spPr>
        <a:xfrm>
          <a:off x="1069961" y="2266275"/>
          <a:ext cx="3777233" cy="77700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069961" y="2266275"/>
        <a:ext cx="3777233" cy="777008"/>
      </dsp:txXfrm>
    </dsp:sp>
  </dsp:spTree>
</dsp:drawing>
</file>

<file path=ppt/diagrams/drawing1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2" name=""/>
      <dsp:cNvGrpSpPr/>
    </dsp:nvGrpSpPr>
    <dsp:grpSpPr/>
    <dsp:sp modelId="{367DAC4B-08E7-4BA7-A970-D0115453FB5A}">
      <dsp:nvSpPr>
        <dsp:cNvPr id="13"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4"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5" name=""/>
      <dsp:cNvGrpSpPr/>
    </dsp:nvGrpSpPr>
    <dsp:grpSpPr/>
    <dsp:sp modelId="{367DAC4B-08E7-4BA7-A970-D0115453FB5A}">
      <dsp:nvSpPr>
        <dsp:cNvPr id="16"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7"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8" name=""/>
      <dsp:cNvGrpSpPr/>
    </dsp:nvGrpSpPr>
    <dsp:grpSpPr/>
    <dsp:sp modelId="{367DAC4B-08E7-4BA7-A970-D0115453FB5A}">
      <dsp:nvSpPr>
        <dsp:cNvPr id="19"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0"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1" name=""/>
      <dsp:cNvGrpSpPr/>
    </dsp:nvGrpSpPr>
    <dsp:grpSpPr/>
    <dsp:sp modelId="{367DAC4B-08E7-4BA7-A970-D0115453FB5A}">
      <dsp:nvSpPr>
        <dsp:cNvPr id="22"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3"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4" name=""/>
      <dsp:cNvGrpSpPr/>
    </dsp:nvGrpSpPr>
    <dsp:grpSpPr/>
    <dsp:sp modelId="{367DAC4B-08E7-4BA7-A970-D0115453FB5A}">
      <dsp:nvSpPr>
        <dsp:cNvPr id="25"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6"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7" name=""/>
      <dsp:cNvGrpSpPr/>
    </dsp:nvGrpSpPr>
    <dsp:grpSpPr/>
    <dsp:sp modelId="{367DAC4B-08E7-4BA7-A970-D0115453FB5A}">
      <dsp:nvSpPr>
        <dsp:cNvPr id="28"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9"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0" name=""/>
      <dsp:cNvGrpSpPr/>
    </dsp:nvGrpSpPr>
    <dsp:grpSpPr/>
    <dsp:sp modelId="{367DAC4B-08E7-4BA7-A970-D0115453FB5A}">
      <dsp:nvSpPr>
        <dsp:cNvPr id="31"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2"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3" name=""/>
      <dsp:cNvGrpSpPr/>
    </dsp:nvGrpSpPr>
    <dsp:grpSpPr/>
    <dsp:sp modelId="{367DAC4B-08E7-4BA7-A970-D0115453FB5A}">
      <dsp:nvSpPr>
        <dsp:cNvPr id="34" name=""/>
        <dsp:cNvSpPr/>
      </dsp:nvSpPr>
      <dsp:spPr>
        <a:xfrm>
          <a:off x="146" y="0"/>
          <a:ext cx="3255627" cy="2928979"/>
        </a:xfrm>
        <a:prstGeom prst="parallelogram">
          <a:avLst/>
        </a:prstGeom>
        <a:blipFill dpi="0" rotWithShape="1">
          <a:blip r:embed="rId1">
            <a:extLst>
              <a:ext uri="{28A0092B-C50C-407E-A947-70E740481C1C}">
                <a14:useLocalDpi xmlns:a14="http://schemas.microsoft.com/office/drawing/2010/main"/>
              </a:ext>
            </a:extLst>
          </a:blip>
          <a:stretch>
            <a:fillRect/>
          </a:stretch>
        </a:blipFill>
        <a:ln w="57150">
          <a:solidFill>
            <a:schemeClr val="bg1">
              <a:lumMod val="95000"/>
            </a:schemeClr>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5" name=""/>
        <dsp:cNvSpPr/>
      </dsp:nvSpPr>
      <dsp:spPr>
        <a:xfrm>
          <a:off x="1549830" y="1491484"/>
          <a:ext cx="157471" cy="323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9830" y="1491484"/>
        <a:ext cx="157471" cy="32393"/>
      </dsp:txXfrm>
    </dsp:sp>
  </dsp:spTree>
</dsp:drawing>
</file>

<file path=ppt/diagrams/drawing1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1" name=""/>
      <dsp:cNvGrpSpPr/>
    </dsp:nvGrpSpPr>
    <dsp:grpSpPr/>
    <dsp:sp modelId="{367DAC4B-08E7-4BA7-A970-D0115453FB5A}">
      <dsp:nvSpPr>
        <dsp:cNvPr id="22" name=""/>
        <dsp:cNvSpPr/>
      </dsp:nvSpPr>
      <dsp:spPr>
        <a:xfrm>
          <a:off x="7" y="0"/>
          <a:ext cx="8752996" cy="4582122"/>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3" name=""/>
        <dsp:cNvSpPr/>
      </dsp:nvSpPr>
      <dsp:spPr>
        <a:xfrm>
          <a:off x="1703524" y="3207485"/>
          <a:ext cx="5345961" cy="109970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2533650">
            <a:lnSpc>
              <a:spcPct val="90000"/>
            </a:lnSpc>
            <a:spcBef>
              <a:spcPct val="0"/>
            </a:spcBef>
            <a:spcAft>
              <a:spcPct val="35000"/>
            </a:spcAft>
            <a:buNone/>
          </a:pPr>
          <a:endParaRPr lang="en-US" sz="5700" kern="1200"/>
        </a:p>
      </dsp:txBody>
      <dsp:txXfrm>
        <a:off x="1703524" y="3207485"/>
        <a:ext cx="5345961" cy="1099709"/>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2" name=""/>
      <dsp:cNvGrpSpPr/>
    </dsp:nvGrpSpPr>
    <dsp:grpSpPr/>
    <dsp:sp modelId="{367DAC4B-08E7-4BA7-A970-D0115453FB5A}">
      <dsp:nvSpPr>
        <dsp:cNvPr id="23" name=""/>
        <dsp:cNvSpPr/>
      </dsp:nvSpPr>
      <dsp:spPr>
        <a:xfrm>
          <a:off x="0" y="2426"/>
          <a:ext cx="2191833" cy="2158959"/>
        </a:xfrm>
        <a:prstGeom prst="diamond">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4" name=""/>
        <dsp:cNvSpPr/>
      </dsp:nvSpPr>
      <dsp:spPr>
        <a:xfrm>
          <a:off x="1293" y="1456402"/>
          <a:ext cx="2191702" cy="45085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ctr" defTabSz="1022350" rtl="0">
            <a:lnSpc>
              <a:spcPct val="90000"/>
            </a:lnSpc>
            <a:spcBef>
              <a:spcPct val="0"/>
            </a:spcBef>
            <a:spcAft>
              <a:spcPct val="35000"/>
            </a:spcAft>
            <a:buNone/>
          </a:pPr>
          <a:endParaRPr lang="en-US" sz="2300" kern="1200"/>
        </a:p>
      </dsp:txBody>
      <dsp:txXfrm>
        <a:off x="1293" y="1456402"/>
        <a:ext cx="2191702" cy="450851"/>
      </dsp:txXfrm>
    </dsp:sp>
  </dsp:spTree>
</dsp:drawing>
</file>

<file path=ppt/diagrams/drawing2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4" name=""/>
      <dsp:cNvGrpSpPr/>
    </dsp:nvGrpSpPr>
    <dsp:grpSpPr/>
    <dsp:sp modelId="{367DAC4B-08E7-4BA7-A970-D0115453FB5A}">
      <dsp:nvSpPr>
        <dsp:cNvPr id="25" name=""/>
        <dsp:cNvSpPr/>
      </dsp:nvSpPr>
      <dsp:spPr>
        <a:xfrm>
          <a:off x="6" y="0"/>
          <a:ext cx="3292036" cy="1723354"/>
        </a:xfrm>
        <a:prstGeom prst="flowChartInputOutpu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6" name=""/>
        <dsp:cNvSpPr/>
      </dsp:nvSpPr>
      <dsp:spPr>
        <a:xfrm>
          <a:off x="640702" y="1206347"/>
          <a:ext cx="2010637" cy="41360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0702" y="1206347"/>
        <a:ext cx="2010637" cy="413604"/>
      </dsp:txXfrm>
    </dsp:sp>
  </dsp:spTree>
</dsp:drawing>
</file>

<file path=ppt/diagrams/drawing2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7" name=""/>
      <dsp:cNvGrpSpPr/>
    </dsp:nvGrpSpPr>
    <dsp:grpSpPr/>
    <dsp:sp modelId="{367DAC4B-08E7-4BA7-A970-D0115453FB5A}">
      <dsp:nvSpPr>
        <dsp:cNvPr id="28" name=""/>
        <dsp:cNvSpPr/>
      </dsp:nvSpPr>
      <dsp:spPr>
        <a:xfrm>
          <a:off x="3" y="0"/>
          <a:ext cx="2022998" cy="1059023"/>
        </a:xfrm>
        <a:prstGeom prst="flowChartInputOutpu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9" name=""/>
        <dsp:cNvSpPr/>
      </dsp:nvSpPr>
      <dsp:spPr>
        <a:xfrm>
          <a:off x="393719" y="741316"/>
          <a:ext cx="1235562" cy="25416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3719" y="741316"/>
        <a:ext cx="1235562" cy="254165"/>
      </dsp:txXfrm>
    </dsp:sp>
  </dsp:spTree>
</dsp:drawing>
</file>

<file path=ppt/diagrams/drawing2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0" name=""/>
      <dsp:cNvGrpSpPr/>
    </dsp:nvGrpSpPr>
    <dsp:grpSpPr/>
    <dsp:sp modelId="{367DAC4B-08E7-4BA7-A970-D0115453FB5A}">
      <dsp:nvSpPr>
        <dsp:cNvPr id="31" name=""/>
        <dsp:cNvSpPr/>
      </dsp:nvSpPr>
      <dsp:spPr>
        <a:xfrm>
          <a:off x="0" y="0"/>
          <a:ext cx="5003190" cy="2619129"/>
        </a:xfrm>
        <a:prstGeom prst="flowChartInputOutpu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2" name=""/>
        <dsp:cNvSpPr/>
      </dsp:nvSpPr>
      <dsp:spPr>
        <a:xfrm>
          <a:off x="973730" y="1833390"/>
          <a:ext cx="3055737" cy="628590"/>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73730" y="1833390"/>
        <a:ext cx="3055737" cy="628590"/>
      </dsp:txXfrm>
    </dsp:sp>
  </dsp:spTree>
</dsp:drawing>
</file>

<file path=ppt/diagrams/drawing2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5" name=""/>
      <dsp:cNvGrpSpPr/>
    </dsp:nvGrpSpPr>
    <dsp:grpSpPr/>
    <dsp:sp modelId="{367DAC4B-08E7-4BA7-A970-D0115453FB5A}">
      <dsp:nvSpPr>
        <dsp:cNvPr id="16" name=""/>
        <dsp:cNvSpPr/>
      </dsp:nvSpPr>
      <dsp:spPr>
        <a:xfrm>
          <a:off x="4283" y="2687"/>
          <a:ext cx="8789988" cy="5498391"/>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7" name=""/>
        <dsp:cNvSpPr/>
      </dsp:nvSpPr>
      <dsp:spPr>
        <a:xfrm>
          <a:off x="1191791" y="3851561"/>
          <a:ext cx="6414973" cy="13196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1191791" y="3851561"/>
        <a:ext cx="6414973" cy="1319613"/>
      </dsp:txXfrm>
    </dsp:sp>
  </dsp:spTree>
</dsp:drawing>
</file>

<file path=ppt/diagrams/drawing2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1" name=""/>
      <dsp:cNvGrpSpPr/>
    </dsp:nvGrpSpPr>
    <dsp:grpSpPr/>
    <dsp:sp modelId="{367DAC4B-08E7-4BA7-A970-D0115453FB5A}">
      <dsp:nvSpPr>
        <dsp:cNvPr id="12" name=""/>
        <dsp:cNvSpPr/>
      </dsp:nvSpPr>
      <dsp:spPr>
        <a:xfrm>
          <a:off x="3" y="0"/>
          <a:ext cx="5917149" cy="3237536"/>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3" name=""/>
        <dsp:cNvSpPr/>
      </dsp:nvSpPr>
      <dsp:spPr>
        <a:xfrm>
          <a:off x="1069961" y="2266275"/>
          <a:ext cx="3777233" cy="77700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069961" y="2266275"/>
        <a:ext cx="3777233" cy="777008"/>
      </dsp:txXfrm>
    </dsp:sp>
  </dsp:spTree>
</dsp:drawing>
</file>

<file path=ppt/diagrams/drawing2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4" name=""/>
      <dsp:cNvGrpSpPr/>
    </dsp:nvGrpSpPr>
    <dsp:grpSpPr/>
    <dsp:sp modelId="{367DAC4B-08E7-4BA7-A970-D0115453FB5A}">
      <dsp:nvSpPr>
        <dsp:cNvPr id="15" name=""/>
        <dsp:cNvSpPr/>
      </dsp:nvSpPr>
      <dsp:spPr>
        <a:xfrm>
          <a:off x="812" y="7"/>
          <a:ext cx="3585684" cy="6377121"/>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6" name=""/>
        <dsp:cNvSpPr/>
      </dsp:nvSpPr>
      <dsp:spPr>
        <a:xfrm>
          <a:off x="812" y="3803239"/>
          <a:ext cx="3585684" cy="73760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812" y="3803239"/>
        <a:ext cx="3585684" cy="737605"/>
      </dsp:txXfrm>
    </dsp:sp>
  </dsp:spTree>
</dsp:drawing>
</file>

<file path=ppt/diagrams/drawing2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7" name=""/>
      <dsp:cNvGrpSpPr/>
    </dsp:nvGrpSpPr>
    <dsp:grpSpPr/>
    <dsp:sp modelId="{367DAC4B-08E7-4BA7-A970-D0115453FB5A}">
      <dsp:nvSpPr>
        <dsp:cNvPr id="18" name=""/>
        <dsp:cNvSpPr/>
      </dsp:nvSpPr>
      <dsp:spPr>
        <a:xfrm>
          <a:off x="449" y="3"/>
          <a:ext cx="1983279" cy="3527253"/>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9" name=""/>
        <dsp:cNvSpPr/>
      </dsp:nvSpPr>
      <dsp:spPr>
        <a:xfrm>
          <a:off x="449" y="2103611"/>
          <a:ext cx="1983279" cy="40797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49" y="2103611"/>
        <a:ext cx="1983279" cy="407977"/>
      </dsp:txXfrm>
    </dsp:sp>
  </dsp:spTree>
</dsp:drawing>
</file>

<file path=ppt/diagrams/drawing2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4" name=""/>
      <dsp:cNvGrpSpPr/>
    </dsp:nvGrpSpPr>
    <dsp:grpSpPr/>
    <dsp:sp modelId="{367DAC4B-08E7-4BA7-A970-D0115453FB5A}">
      <dsp:nvSpPr>
        <dsp:cNvPr id="15" name=""/>
        <dsp:cNvSpPr/>
      </dsp:nvSpPr>
      <dsp:spPr>
        <a:xfrm>
          <a:off x="0" y="0"/>
          <a:ext cx="2706602" cy="4067020"/>
        </a:xfrm>
        <a:prstGeom prst="rect">
          <a:avLst/>
        </a:prstGeom>
        <a:blipFill dpi="0" rotWithShape="1">
          <a:blip r:embed="rId1">
            <a:extLst>
              <a:ext uri="{28A0092B-C50C-407E-A947-70E740481C1C}">
                <a14:useLocalDpi xmlns:a14="http://schemas.microsoft.com/office/drawing/2010/main"/>
              </a:ext>
            </a:extLst>
          </a:blip>
          <a:stretch>
            <a:fillRect/>
          </a:stretch>
        </a:blipFill>
        <a:ln w="38100">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6" name=""/>
        <dsp:cNvSpPr/>
      </dsp:nvSpPr>
      <dsp:spPr>
        <a:xfrm>
          <a:off x="933083" y="2178677"/>
          <a:ext cx="846824" cy="174198"/>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400050" rtl="0">
            <a:lnSpc>
              <a:spcPct val="90000"/>
            </a:lnSpc>
            <a:spcBef>
              <a:spcPct val="0"/>
            </a:spcBef>
            <a:spcAft>
              <a:spcPct val="35000"/>
            </a:spcAft>
            <a:buNone/>
          </a:pPr>
          <a:endParaRPr lang="en-US" sz="900" kern="1200"/>
        </a:p>
      </dsp:txBody>
      <dsp:txXfrm>
        <a:off x="933083" y="2178677"/>
        <a:ext cx="846824" cy="174198"/>
      </dsp:txXfrm>
    </dsp:sp>
  </dsp:spTree>
</dsp:drawing>
</file>

<file path=ppt/diagrams/drawing2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7" name=""/>
      <dsp:cNvGrpSpPr/>
    </dsp:nvGrpSpPr>
    <dsp:grpSpPr/>
    <dsp:sp modelId="{367DAC4B-08E7-4BA7-A970-D0115453FB5A}">
      <dsp:nvSpPr>
        <dsp:cNvPr id="18" name=""/>
        <dsp:cNvSpPr/>
      </dsp:nvSpPr>
      <dsp:spPr>
        <a:xfrm>
          <a:off x="1255" y="9316"/>
          <a:ext cx="5278594" cy="1639050"/>
        </a:xfrm>
        <a:prstGeom prst="rect">
          <a:avLst/>
        </a:prstGeom>
        <a:blipFill dpi="0" rotWithShape="1">
          <a:blip r:embed="rId1">
            <a:extLst>
              <a:ext uri="{28A0092B-C50C-407E-A947-70E740481C1C}">
                <a14:useLocalDpi xmlns:a14="http://schemas.microsoft.com/office/drawing/2010/main"/>
              </a:ext>
            </a:extLst>
          </a:blip>
          <a:stretch>
            <a:fillRect/>
          </a:stretch>
        </a:blipFill>
        <a:ln w="38100">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9" name=""/>
        <dsp:cNvSpPr/>
      </dsp:nvSpPr>
      <dsp:spPr>
        <a:xfrm>
          <a:off x="2624384" y="831025"/>
          <a:ext cx="32505" cy="668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2624384" y="831025"/>
        <a:ext cx="32505" cy="6686"/>
      </dsp:txXfrm>
    </dsp:sp>
  </dsp:spTree>
</dsp:drawing>
</file>

<file path=ppt/diagrams/drawing2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0" name=""/>
      <dsp:cNvGrpSpPr/>
    </dsp:nvGrpSpPr>
    <dsp:grpSpPr/>
    <dsp:sp modelId="{367DAC4B-08E7-4BA7-A970-D0115453FB5A}">
      <dsp:nvSpPr>
        <dsp:cNvPr id="21" name=""/>
        <dsp:cNvSpPr/>
      </dsp:nvSpPr>
      <dsp:spPr>
        <a:xfrm>
          <a:off x="1255" y="9316"/>
          <a:ext cx="5278594" cy="1639050"/>
        </a:xfrm>
        <a:prstGeom prst="rect">
          <a:avLst/>
        </a:prstGeom>
        <a:blipFill>
          <a:blip r:embed="rId1">
            <a:extLst>
              <a:ext uri="{28A0092B-C50C-407E-A947-70E740481C1C}">
                <a14:useLocalDpi xmlns:a14="http://schemas.microsoft.com/office/drawing/2010/main"/>
              </a:ext>
            </a:extLst>
          </a:blip>
          <a:stretch>
            <a:fillRect/>
          </a:stretch>
        </a:blipFill>
        <a:ln w="38100">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2" name=""/>
        <dsp:cNvSpPr/>
      </dsp:nvSpPr>
      <dsp:spPr>
        <a:xfrm>
          <a:off x="2624384" y="831025"/>
          <a:ext cx="32505" cy="668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2624384" y="831025"/>
        <a:ext cx="32505" cy="6686"/>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5" name=""/>
      <dsp:cNvGrpSpPr/>
    </dsp:nvGrpSpPr>
    <dsp:grpSpPr/>
    <dsp:sp modelId="{367DAC4B-08E7-4BA7-A970-D0115453FB5A}">
      <dsp:nvSpPr>
        <dsp:cNvPr id="26" name=""/>
        <dsp:cNvSpPr/>
      </dsp:nvSpPr>
      <dsp:spPr>
        <a:xfrm>
          <a:off x="0" y="0"/>
          <a:ext cx="2265948" cy="2231979"/>
        </a:xfrm>
        <a:prstGeom prst="diamond">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7" name=""/>
        <dsp:cNvSpPr/>
      </dsp:nvSpPr>
      <dsp:spPr>
        <a:xfrm>
          <a:off x="64" y="1504485"/>
          <a:ext cx="2265948" cy="46612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64" y="1504485"/>
        <a:ext cx="2265948" cy="466124"/>
      </dsp:txXfrm>
    </dsp:sp>
  </dsp:spTree>
</dsp:drawing>
</file>

<file path=ppt/diagrams/drawing3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3" name=""/>
      <dsp:cNvGrpSpPr/>
    </dsp:nvGrpSpPr>
    <dsp:grpSpPr/>
    <dsp:sp modelId="{367DAC4B-08E7-4BA7-A970-D0115453FB5A}">
      <dsp:nvSpPr>
        <dsp:cNvPr id="24" name=""/>
        <dsp:cNvSpPr/>
      </dsp:nvSpPr>
      <dsp:spPr>
        <a:xfrm>
          <a:off x="0" y="1993"/>
          <a:ext cx="1760422" cy="1597125"/>
        </a:xfrm>
        <a:prstGeom prst="rect">
          <a:avLst/>
        </a:prstGeom>
        <a:blipFill dpi="0" rotWithShape="1">
          <a:blip r:embed="rId1">
            <a:extLst>
              <a:ext uri="{28A0092B-C50C-407E-A947-70E740481C1C}">
                <a14:useLocalDpi xmlns:a14="http://schemas.microsoft.com/office/drawing/2010/main"/>
              </a:ext>
            </a:extLst>
          </a:blip>
          <a:stretch>
            <a:fillRect/>
          </a:stretch>
        </a:blipFill>
        <a:ln w="38100">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5" name=""/>
        <dsp:cNvSpPr/>
      </dsp:nvSpPr>
      <dsp:spPr>
        <a:xfrm>
          <a:off x="878466" y="800790"/>
          <a:ext cx="3490"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466" y="800790"/>
        <a:ext cx="3490" cy="717"/>
      </dsp:txXfrm>
    </dsp:sp>
  </dsp:spTree>
</dsp:drawing>
</file>

<file path=ppt/diagrams/drawing3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6" name=""/>
      <dsp:cNvGrpSpPr/>
    </dsp:nvGrpSpPr>
    <dsp:grpSpPr/>
    <dsp:sp modelId="{367DAC4B-08E7-4BA7-A970-D0115453FB5A}">
      <dsp:nvSpPr>
        <dsp:cNvPr id="27" name=""/>
        <dsp:cNvSpPr/>
      </dsp:nvSpPr>
      <dsp:spPr>
        <a:xfrm>
          <a:off x="0" y="1993"/>
          <a:ext cx="1760422" cy="1597125"/>
        </a:xfrm>
        <a:prstGeom prst="rect">
          <a:avLst/>
        </a:prstGeom>
        <a:blipFill dpi="0" rotWithShape="1">
          <a:blip r:embed="rId1">
            <a:extLst>
              <a:ext uri="{28A0092B-C50C-407E-A947-70E740481C1C}">
                <a14:useLocalDpi xmlns:a14="http://schemas.microsoft.com/office/drawing/2010/main"/>
              </a:ext>
            </a:extLst>
          </a:blip>
          <a:stretch>
            <a:fillRect/>
          </a:stretch>
        </a:blipFill>
        <a:ln w="38100">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8" name=""/>
        <dsp:cNvSpPr/>
      </dsp:nvSpPr>
      <dsp:spPr>
        <a:xfrm>
          <a:off x="878466" y="800790"/>
          <a:ext cx="3490"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466" y="800790"/>
        <a:ext cx="3490" cy="717"/>
      </dsp:txXfrm>
    </dsp:sp>
  </dsp:spTree>
</dsp:drawing>
</file>

<file path=ppt/diagrams/drawing3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9" name=""/>
      <dsp:cNvGrpSpPr/>
    </dsp:nvGrpSpPr>
    <dsp:grpSpPr/>
    <dsp:sp modelId="{367DAC4B-08E7-4BA7-A970-D0115453FB5A}">
      <dsp:nvSpPr>
        <dsp:cNvPr id="30" name=""/>
        <dsp:cNvSpPr/>
      </dsp:nvSpPr>
      <dsp:spPr>
        <a:xfrm>
          <a:off x="0" y="1993"/>
          <a:ext cx="1760422" cy="1597125"/>
        </a:xfrm>
        <a:prstGeom prst="rect">
          <a:avLst/>
        </a:prstGeom>
        <a:blipFill dpi="0" rotWithShape="1">
          <a:blip r:embed="rId1">
            <a:extLst>
              <a:ext uri="{28A0092B-C50C-407E-A947-70E740481C1C}">
                <a14:useLocalDpi xmlns:a14="http://schemas.microsoft.com/office/drawing/2010/main"/>
              </a:ext>
            </a:extLst>
          </a:blip>
          <a:stretch>
            <a:fillRect/>
          </a:stretch>
        </a:blipFill>
        <a:ln w="38100">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1" name=""/>
        <dsp:cNvSpPr/>
      </dsp:nvSpPr>
      <dsp:spPr>
        <a:xfrm>
          <a:off x="878466" y="800790"/>
          <a:ext cx="3490" cy="71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878466" y="800790"/>
        <a:ext cx="3490" cy="717"/>
      </dsp:txXfrm>
    </dsp:sp>
  </dsp:spTree>
</dsp:drawing>
</file>

<file path=ppt/diagrams/drawing3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8" name=""/>
      <dsp:cNvGrpSpPr/>
    </dsp:nvGrpSpPr>
    <dsp:grpSpPr/>
    <dsp:sp modelId="{367DAC4B-08E7-4BA7-A970-D0115453FB5A}">
      <dsp:nvSpPr>
        <dsp:cNvPr id="19" name=""/>
        <dsp:cNvSpPr/>
      </dsp:nvSpPr>
      <dsp:spPr>
        <a:xfrm>
          <a:off x="53531" y="0"/>
          <a:ext cx="2714342" cy="1344450"/>
        </a:xfrm>
        <a:prstGeom prst="flowChartExtract">
          <a:avLst/>
        </a:prstGeom>
        <a:blipFill>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0"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3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1" name=""/>
      <dsp:cNvGrpSpPr/>
    </dsp:nvGrpSpPr>
    <dsp:grpSpPr/>
    <dsp:sp modelId="{367DAC4B-08E7-4BA7-A970-D0115453FB5A}">
      <dsp:nvSpPr>
        <dsp:cNvPr id="22" name=""/>
        <dsp:cNvSpPr/>
      </dsp:nvSpPr>
      <dsp:spPr>
        <a:xfrm>
          <a:off x="53531" y="0"/>
          <a:ext cx="2714342" cy="1344450"/>
        </a:xfrm>
        <a:prstGeom prst="flowChartExtra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3"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3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4" name=""/>
      <dsp:cNvGrpSpPr/>
    </dsp:nvGrpSpPr>
    <dsp:grpSpPr/>
    <dsp:sp modelId="{367DAC4B-08E7-4BA7-A970-D0115453FB5A}">
      <dsp:nvSpPr>
        <dsp:cNvPr id="25" name=""/>
        <dsp:cNvSpPr/>
      </dsp:nvSpPr>
      <dsp:spPr>
        <a:xfrm>
          <a:off x="0" y="0"/>
          <a:ext cx="2919138" cy="2875355"/>
        </a:xfrm>
        <a:prstGeom prst="flowChartDecision">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6"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7" name=""/>
      <dsp:cNvGrpSpPr/>
    </dsp:nvGrpSpPr>
    <dsp:grpSpPr/>
    <dsp:sp modelId="{367DAC4B-08E7-4BA7-A970-D0115453FB5A}">
      <dsp:nvSpPr>
        <dsp:cNvPr id="28" name=""/>
        <dsp:cNvSpPr/>
      </dsp:nvSpPr>
      <dsp:spPr>
        <a:xfrm>
          <a:off x="0" y="0"/>
          <a:ext cx="2919138" cy="2875355"/>
        </a:xfrm>
        <a:prstGeom prst="flowChartDecision">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9"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0" name=""/>
      <dsp:cNvGrpSpPr/>
    </dsp:nvGrpSpPr>
    <dsp:grpSpPr/>
    <dsp:sp modelId="{367DAC4B-08E7-4BA7-A970-D0115453FB5A}">
      <dsp:nvSpPr>
        <dsp:cNvPr id="31" name=""/>
        <dsp:cNvSpPr/>
      </dsp:nvSpPr>
      <dsp:spPr>
        <a:xfrm>
          <a:off x="0" y="0"/>
          <a:ext cx="2919138" cy="2875355"/>
        </a:xfrm>
        <a:prstGeom prst="flowChartDecision">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2"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3" name=""/>
      <dsp:cNvGrpSpPr/>
    </dsp:nvGrpSpPr>
    <dsp:grpSpPr/>
    <dsp:sp modelId="{367DAC4B-08E7-4BA7-A970-D0115453FB5A}">
      <dsp:nvSpPr>
        <dsp:cNvPr id="34" name=""/>
        <dsp:cNvSpPr/>
      </dsp:nvSpPr>
      <dsp:spPr>
        <a:xfrm>
          <a:off x="0" y="0"/>
          <a:ext cx="2919138" cy="2875355"/>
        </a:xfrm>
        <a:prstGeom prst="flowChartDecision">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5"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3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6" name=""/>
      <dsp:cNvGrpSpPr/>
    </dsp:nvGrpSpPr>
    <dsp:grpSpPr/>
    <dsp:sp modelId="{367DAC4B-08E7-4BA7-A970-D0115453FB5A}">
      <dsp:nvSpPr>
        <dsp:cNvPr id="37" name=""/>
        <dsp:cNvSpPr/>
      </dsp:nvSpPr>
      <dsp:spPr>
        <a:xfrm>
          <a:off x="53531" y="0"/>
          <a:ext cx="2714342" cy="1344450"/>
        </a:xfrm>
        <a:prstGeom prst="flowChartMerge">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38"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6" name=""/>
      <dsp:cNvGrpSpPr/>
    </dsp:nvGrpSpPr>
    <dsp:grpSpPr/>
    <dsp:sp modelId="{367DAC4B-08E7-4BA7-A970-D0115453FB5A}">
      <dsp:nvSpPr>
        <dsp:cNvPr id="17" name=""/>
        <dsp:cNvSpPr/>
      </dsp:nvSpPr>
      <dsp:spPr>
        <a:xfrm>
          <a:off x="7" y="0"/>
          <a:ext cx="8752996" cy="4582122"/>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8" name=""/>
        <dsp:cNvSpPr/>
      </dsp:nvSpPr>
      <dsp:spPr>
        <a:xfrm>
          <a:off x="1703524" y="3207485"/>
          <a:ext cx="5345961" cy="1099709"/>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2533650">
            <a:lnSpc>
              <a:spcPct val="90000"/>
            </a:lnSpc>
            <a:spcBef>
              <a:spcPct val="0"/>
            </a:spcBef>
            <a:spcAft>
              <a:spcPct val="35000"/>
            </a:spcAft>
            <a:buNone/>
          </a:pPr>
          <a:endParaRPr lang="en-US" sz="5700" kern="1200"/>
        </a:p>
      </dsp:txBody>
      <dsp:txXfrm>
        <a:off x="1703524" y="3207485"/>
        <a:ext cx="5345961" cy="1099709"/>
      </dsp:txXfrm>
    </dsp:sp>
  </dsp:spTree>
</dsp:drawing>
</file>

<file path=ppt/diagrams/drawing4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39" name=""/>
      <dsp:cNvGrpSpPr/>
    </dsp:nvGrpSpPr>
    <dsp:grpSpPr/>
    <dsp:sp modelId="{367DAC4B-08E7-4BA7-A970-D0115453FB5A}">
      <dsp:nvSpPr>
        <dsp:cNvPr id="40" name=""/>
        <dsp:cNvSpPr/>
      </dsp:nvSpPr>
      <dsp:spPr>
        <a:xfrm>
          <a:off x="0" y="0"/>
          <a:ext cx="2919138" cy="2875355"/>
        </a:xfrm>
        <a:prstGeom prst="flowChartDecision">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41"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4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2" name=""/>
      <dsp:cNvGrpSpPr/>
    </dsp:nvGrpSpPr>
    <dsp:grpSpPr/>
    <dsp:sp modelId="{367DAC4B-08E7-4BA7-A970-D0115453FB5A}">
      <dsp:nvSpPr>
        <dsp:cNvPr id="43" name=""/>
        <dsp:cNvSpPr/>
      </dsp:nvSpPr>
      <dsp:spPr>
        <a:xfrm>
          <a:off x="11721" y="0"/>
          <a:ext cx="2797961" cy="1344450"/>
        </a:xfrm>
        <a:prstGeom prst="flowChartMerge">
          <a:avLst/>
        </a:prstGeom>
        <a:blipFill>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44"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4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5" name=""/>
      <dsp:cNvGrpSpPr/>
    </dsp:nvGrpSpPr>
    <dsp:grpSpPr/>
    <dsp:sp modelId="{367DAC4B-08E7-4BA7-A970-D0115453FB5A}">
      <dsp:nvSpPr>
        <dsp:cNvPr id="46" name=""/>
        <dsp:cNvSpPr/>
      </dsp:nvSpPr>
      <dsp:spPr>
        <a:xfrm>
          <a:off x="50143" y="0"/>
          <a:ext cx="2721118" cy="1344450"/>
        </a:xfrm>
        <a:prstGeom prst="flowChartMerge">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47" name=""/>
        <dsp:cNvSpPr/>
      </dsp:nvSpPr>
      <dsp:spPr>
        <a:xfrm>
          <a:off x="588304" y="1083496"/>
          <a:ext cx="1816610" cy="373692"/>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844550" rtl="0">
            <a:lnSpc>
              <a:spcPct val="90000"/>
            </a:lnSpc>
            <a:spcBef>
              <a:spcPct val="0"/>
            </a:spcBef>
            <a:spcAft>
              <a:spcPct val="35000"/>
            </a:spcAft>
            <a:buNone/>
          </a:pPr>
          <a:endParaRPr lang="en-US" sz="1900" kern="1200"/>
        </a:p>
      </dsp:txBody>
      <dsp:txXfrm>
        <a:off x="588304" y="1083496"/>
        <a:ext cx="1816610" cy="373692"/>
      </dsp:txXfrm>
    </dsp:sp>
  </dsp:spTree>
</dsp:drawing>
</file>

<file path=ppt/diagrams/drawing4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8" name=""/>
      <dsp:cNvGrpSpPr/>
    </dsp:nvGrpSpPr>
    <dsp:grpSpPr/>
    <dsp:sp modelId="{367DAC4B-08E7-4BA7-A970-D0115453FB5A}">
      <dsp:nvSpPr>
        <dsp:cNvPr id="49" name=""/>
        <dsp:cNvSpPr/>
      </dsp:nvSpPr>
      <dsp:spPr>
        <a:xfrm>
          <a:off x="0" y="0"/>
          <a:ext cx="2919138" cy="2875355"/>
        </a:xfrm>
        <a:prstGeom prst="flowChartDecision">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50" name=""/>
        <dsp:cNvSpPr/>
      </dsp:nvSpPr>
      <dsp:spPr>
        <a:xfrm>
          <a:off x="1723" y="1939672"/>
          <a:ext cx="2918963" cy="6004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1723" y="1939672"/>
        <a:ext cx="2918963" cy="600455"/>
      </dsp:txXfrm>
    </dsp:sp>
  </dsp:spTree>
</dsp:drawing>
</file>

<file path=ppt/diagrams/drawing4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0" name=""/>
      <dsp:cNvGrpSpPr/>
    </dsp:nvGrpSpPr>
    <dsp:grpSpPr/>
    <dsp:sp modelId="{367DAC4B-08E7-4BA7-A970-D0115453FB5A}">
      <dsp:nvSpPr>
        <dsp:cNvPr id="11" name=""/>
        <dsp:cNvSpPr/>
      </dsp:nvSpPr>
      <dsp:spPr>
        <a:xfrm>
          <a:off x="1458" y="146494"/>
          <a:ext cx="2183490" cy="2145020"/>
        </a:xfrm>
        <a:prstGeom prst="ellipse">
          <a:avLst/>
        </a:prstGeom>
        <a:blipFill dpi="0" rotWithShape="1">
          <a:blip r:embed="rId1">
            <a:extLst>
              <a:ext uri="{28A0092B-C50C-407E-A947-70E740481C1C}">
                <a14:useLocalDpi xmlns:a14="http://schemas.microsoft.com/office/drawing/2010/main"/>
              </a:ext>
            </a:extLst>
          </a:blip>
          <a:stretch>
            <a:fillRect/>
          </a:stretch>
        </a:blipFill>
        <a:ln w="57150">
          <a:solidFill>
            <a:schemeClr val="bg1"/>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2"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4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3" name=""/>
      <dsp:cNvGrpSpPr/>
    </dsp:nvGrpSpPr>
    <dsp:grpSpPr/>
    <dsp:sp modelId="{367DAC4B-08E7-4BA7-A970-D0115453FB5A}">
      <dsp:nvSpPr>
        <dsp:cNvPr id="14" name=""/>
        <dsp:cNvSpPr/>
      </dsp:nvSpPr>
      <dsp:spPr>
        <a:xfrm>
          <a:off x="1458" y="156226"/>
          <a:ext cx="2183490" cy="2145020"/>
        </a:xfrm>
        <a:prstGeom prst="ellipse">
          <a:avLst/>
        </a:prstGeom>
        <a:blipFill dpi="0" rotWithShape="1">
          <a:blip r:embed="rId1">
            <a:extLst>
              <a:ext uri="{28A0092B-C50C-407E-A947-70E740481C1C}">
                <a14:useLocalDpi xmlns:a14="http://schemas.microsoft.com/office/drawing/2010/main"/>
              </a:ext>
            </a:extLst>
          </a:blip>
          <a:stretch>
            <a:fillRect/>
          </a:stretch>
        </a:blipFill>
        <a:ln w="57150">
          <a:solidFill>
            <a:schemeClr val="bg1"/>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5"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4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6" name=""/>
      <dsp:cNvGrpSpPr/>
    </dsp:nvGrpSpPr>
    <dsp:grpSpPr/>
    <dsp:sp modelId="{367DAC4B-08E7-4BA7-A970-D0115453FB5A}">
      <dsp:nvSpPr>
        <dsp:cNvPr id="17" name=""/>
        <dsp:cNvSpPr/>
      </dsp:nvSpPr>
      <dsp:spPr>
        <a:xfrm>
          <a:off x="1458" y="156226"/>
          <a:ext cx="2183490" cy="2145020"/>
        </a:xfrm>
        <a:prstGeom prst="ellipse">
          <a:avLst/>
        </a:prstGeom>
        <a:blipFill dpi="0" rotWithShape="1">
          <a:blip r:embed="rId1">
            <a:extLst>
              <a:ext uri="{28A0092B-C50C-407E-A947-70E740481C1C}">
                <a14:useLocalDpi xmlns:a14="http://schemas.microsoft.com/office/drawing/2010/main"/>
              </a:ext>
            </a:extLst>
          </a:blip>
          <a:stretch>
            <a:fillRect/>
          </a:stretch>
        </a:blipFill>
        <a:ln w="57150">
          <a:solidFill>
            <a:schemeClr val="bg1"/>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8"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4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9" name=""/>
      <dsp:cNvGrpSpPr/>
    </dsp:nvGrpSpPr>
    <dsp:grpSpPr/>
    <dsp:sp modelId="{367DAC4B-08E7-4BA7-A970-D0115453FB5A}">
      <dsp:nvSpPr>
        <dsp:cNvPr id="20" name=""/>
        <dsp:cNvSpPr/>
      </dsp:nvSpPr>
      <dsp:spPr>
        <a:xfrm>
          <a:off x="1458" y="156226"/>
          <a:ext cx="2183490" cy="2145020"/>
        </a:xfrm>
        <a:prstGeom prst="ellipse">
          <a:avLst/>
        </a:prstGeom>
        <a:blipFill dpi="0" rotWithShape="1">
          <a:blip r:embed="rId1">
            <a:extLst>
              <a:ext uri="{28A0092B-C50C-407E-A947-70E740481C1C}">
                <a14:useLocalDpi xmlns:a14="http://schemas.microsoft.com/office/drawing/2010/main"/>
              </a:ext>
            </a:extLst>
          </a:blip>
          <a:stretch>
            <a:fillRect/>
          </a:stretch>
        </a:blipFill>
        <a:ln w="57150">
          <a:solidFill>
            <a:schemeClr val="bg1"/>
          </a:solid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21" name=""/>
        <dsp:cNvSpPr/>
      </dsp:nvSpPr>
      <dsp:spPr>
        <a:xfrm>
          <a:off x="98315" y="1589145"/>
          <a:ext cx="1988317" cy="40901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8315" y="1589145"/>
        <a:ext cx="1988317" cy="409013"/>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9" name=""/>
      <dsp:cNvGrpSpPr/>
    </dsp:nvGrpSpPr>
    <dsp:grpSpPr/>
    <dsp:sp modelId="{367DAC4B-08E7-4BA7-A970-D0115453FB5A}">
      <dsp:nvSpPr>
        <dsp:cNvPr id="10" name=""/>
        <dsp:cNvSpPr/>
      </dsp:nvSpPr>
      <dsp:spPr>
        <a:xfrm>
          <a:off x="10550" y="3012"/>
          <a:ext cx="3719963" cy="3388281"/>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1" name=""/>
        <dsp:cNvSpPr/>
      </dsp:nvSpPr>
      <dsp:spPr>
        <a:xfrm>
          <a:off x="783815" y="2069731"/>
          <a:ext cx="2173434" cy="44709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83815" y="2069731"/>
        <a:ext cx="2173434" cy="447093"/>
      </dsp:txXfrm>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2" name=""/>
      <dsp:cNvGrpSpPr/>
    </dsp:nvGrpSpPr>
    <dsp:grpSpPr/>
    <dsp:sp modelId="{367DAC4B-08E7-4BA7-A970-D0115453FB5A}">
      <dsp:nvSpPr>
        <dsp:cNvPr id="13" name=""/>
        <dsp:cNvSpPr/>
      </dsp:nvSpPr>
      <dsp:spPr>
        <a:xfrm>
          <a:off x="1651" y="2962"/>
          <a:ext cx="1882576" cy="3376792"/>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4" name=""/>
        <dsp:cNvSpPr/>
      </dsp:nvSpPr>
      <dsp:spPr>
        <a:xfrm>
          <a:off x="393727" y="1879654"/>
          <a:ext cx="1098423" cy="225954"/>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3727" y="1879654"/>
        <a:ext cx="1098423" cy="225954"/>
      </dsp:txXfrm>
    </dsp:sp>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5" name=""/>
      <dsp:cNvGrpSpPr/>
    </dsp:nvGrpSpPr>
    <dsp:grpSpPr/>
    <dsp:sp modelId="{367DAC4B-08E7-4BA7-A970-D0115453FB5A}">
      <dsp:nvSpPr>
        <dsp:cNvPr id="16" name=""/>
        <dsp:cNvSpPr/>
      </dsp:nvSpPr>
      <dsp:spPr>
        <a:xfrm>
          <a:off x="5549" y="3214"/>
          <a:ext cx="6099760" cy="5870293"/>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7" name=""/>
        <dsp:cNvSpPr/>
      </dsp:nvSpPr>
      <dsp:spPr>
        <a:xfrm>
          <a:off x="5549" y="3984004"/>
          <a:ext cx="6099760" cy="125477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549" y="3984004"/>
        <a:ext cx="6099760" cy="1254771"/>
      </dsp:txXfrm>
    </dsp:sp>
  </dsp:spTree>
</dsp:drawing>
</file>

<file path=ppt/diagrams/drawing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3" name=""/>
      <dsp:cNvGrpSpPr/>
    </dsp:nvGrpSpPr>
    <dsp:grpSpPr/>
    <dsp:sp modelId="{367DAC4B-08E7-4BA7-A970-D0115453FB5A}">
      <dsp:nvSpPr>
        <dsp:cNvPr id="14" name=""/>
        <dsp:cNvSpPr/>
      </dsp:nvSpPr>
      <dsp:spPr>
        <a:xfrm>
          <a:off x="0" y="0"/>
          <a:ext cx="3600877" cy="6258980"/>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5" name=""/>
        <dsp:cNvSpPr/>
      </dsp:nvSpPr>
      <dsp:spPr>
        <a:xfrm>
          <a:off x="128522" y="3718312"/>
          <a:ext cx="3415841" cy="702667"/>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8522" y="3718312"/>
        <a:ext cx="3415841" cy="702667"/>
      </dsp:txXfrm>
    </dsp:sp>
  </dsp:spTree>
</dsp:drawing>
</file>

<file path=ppt/diagrams/drawing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6" name=""/>
      <dsp:cNvGrpSpPr/>
    </dsp:nvGrpSpPr>
    <dsp:grpSpPr/>
    <dsp:sp modelId="{367DAC4B-08E7-4BA7-A970-D0115453FB5A}">
      <dsp:nvSpPr>
        <dsp:cNvPr id="17" name=""/>
        <dsp:cNvSpPr/>
      </dsp:nvSpPr>
      <dsp:spPr>
        <a:xfrm>
          <a:off x="6" y="7"/>
          <a:ext cx="1984172" cy="3428888"/>
        </a:xfrm>
        <a:prstGeom prst="rect">
          <a:avLst/>
        </a:prstGeom>
        <a:blipFill dpi="0" rotWithShape="1">
          <a:blip r:embed="rId1">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txBody>
        <a:bodyPr/>
        <a:lstStyle/>
        <a:p/>
      </dsp:txBody>
    </dsp:sp>
    <dsp:sp modelId="{7AC81859-B11C-4EE9-8379-B9AF70890D88}">
      <dsp:nvSpPr>
        <dsp:cNvPr id="18" name=""/>
        <dsp:cNvSpPr/>
      </dsp:nvSpPr>
      <dsp:spPr>
        <a:xfrm>
          <a:off x="28103" y="2044948"/>
          <a:ext cx="1927971" cy="396600"/>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103" y="2044948"/>
        <a:ext cx="1927971" cy="396600"/>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1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a="http://schemas.openxmlformats.org/drawingml/2006/main" xmlns:dgm="http://schemas.openxmlformats.org/drawingml/2006/diagram"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a="http://schemas.openxmlformats.org/drawingml/2006/main" xmlns:dgm="http://schemas.openxmlformats.org/drawingml/2006/diagram"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a="http://schemas.openxmlformats.org/drawingml/2006/main" xmlns:dgm="http://schemas.openxmlformats.org/drawingml/2006/diagram"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a="http://schemas.openxmlformats.org/drawingml/2006/main" xmlns:dgm="http://schemas.openxmlformats.org/drawingml/2006/diagram"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a="http://schemas.openxmlformats.org/drawingml/2006/main" xmlns:dgm="http://schemas.openxmlformats.org/drawingml/2006/diagram"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a="http://schemas.openxmlformats.org/drawingml/2006/main" xmlns:dgm="http://schemas.openxmlformats.org/drawingml/2006/diagram"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a="http://schemas.openxmlformats.org/drawingml/2006/main" xmlns:dgm="http://schemas.openxmlformats.org/drawingml/2006/diagram"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a="http://schemas.openxmlformats.org/drawingml/2006/main" xmlns:dgm="http://schemas.openxmlformats.org/drawingml/2006/diagram"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a="http://schemas.openxmlformats.org/drawingml/2006/main" xmlns:dgm="http://schemas.openxmlformats.org/drawingml/2006/diagram"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a="http://schemas.openxmlformats.org/drawingml/2006/main" xmlns:dgm="http://schemas.openxmlformats.org/drawingml/2006/diagram"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a="http://schemas.openxmlformats.org/drawingml/2006/main" xmlns:dgm="http://schemas.openxmlformats.org/drawingml/2006/diagram"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a="http://schemas.openxmlformats.org/drawingml/2006/main" xmlns:dgm="http://schemas.openxmlformats.org/drawingml/2006/diagram"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a="http://schemas.openxmlformats.org/drawingml/2006/main" xmlns:dgm="http://schemas.openxmlformats.org/drawingml/2006/diagram"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a="http://schemas.openxmlformats.org/drawingml/2006/main" xmlns:dgm="http://schemas.openxmlformats.org/drawingml/2006/diagram"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a="http://schemas.openxmlformats.org/drawingml/2006/main" xmlns:dgm="http://schemas.openxmlformats.org/drawingml/2006/diagram"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a="http://schemas.openxmlformats.org/drawingml/2006/main" xmlns:dgm="http://schemas.openxmlformats.org/drawingml/2006/diagram"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a="http://schemas.openxmlformats.org/drawingml/2006/main" xmlns:dgm="http://schemas.openxmlformats.org/drawingml/2006/diagram"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a="http://schemas.openxmlformats.org/drawingml/2006/main" xmlns:dgm="http://schemas.openxmlformats.org/drawingml/2006/diagram"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a="http://schemas.openxmlformats.org/drawingml/2006/main" xmlns:dgm="http://schemas.openxmlformats.org/drawingml/2006/diagram"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a="http://schemas.openxmlformats.org/drawingml/2006/main" xmlns:dgm="http://schemas.openxmlformats.org/drawingml/2006/diagram"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a="http://schemas.openxmlformats.org/drawingml/2006/main" xmlns:dgm="http://schemas.openxmlformats.org/drawingml/2006/diagram"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a="http://schemas.openxmlformats.org/drawingml/2006/main" xmlns:dgm="http://schemas.openxmlformats.org/drawingml/2006/diagram" uniqueId="urn:microsoft.com/office/officeart/2005/8/quickstyle/simple1#3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a="http://schemas.openxmlformats.org/drawingml/2006/main" xmlns:dgm="http://schemas.openxmlformats.org/drawingml/2006/diagram" uniqueId="urn:microsoft.com/office/officeart/2005/8/quickstyle/simple1#3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a="http://schemas.openxmlformats.org/drawingml/2006/main" xmlns:dgm="http://schemas.openxmlformats.org/drawingml/2006/diagram" uniqueId="urn:microsoft.com/office/officeart/2005/8/quickstyle/simple1#3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a="http://schemas.openxmlformats.org/drawingml/2006/main" xmlns:dgm="http://schemas.openxmlformats.org/drawingml/2006/diagram"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a="http://schemas.openxmlformats.org/drawingml/2006/main" xmlns:dgm="http://schemas.openxmlformats.org/drawingml/2006/diagram" uniqueId="urn:microsoft.com/office/officeart/2005/8/quickstyle/simple1#3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a="http://schemas.openxmlformats.org/drawingml/2006/main" xmlns:dgm="http://schemas.openxmlformats.org/drawingml/2006/diagram"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7.xml><?xml version="1.0" encoding="utf-8"?>
<dgm:styleDef xmlns:a="http://schemas.openxmlformats.org/drawingml/2006/main" xmlns:dgm="http://schemas.openxmlformats.org/drawingml/2006/diagram" uniqueId="urn:microsoft.com/office/officeart/2005/8/quickstyle/simple1#3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8.xml><?xml version="1.0" encoding="utf-8"?>
<dgm:styleDef xmlns:a="http://schemas.openxmlformats.org/drawingml/2006/main" xmlns:dgm="http://schemas.openxmlformats.org/drawingml/2006/diagram" uniqueId="urn:microsoft.com/office/officeart/2005/8/quickstyle/simple1#4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a="http://schemas.openxmlformats.org/drawingml/2006/main" xmlns:dgm="http://schemas.openxmlformats.org/drawingml/2006/diagram" uniqueId="urn:microsoft.com/office/officeart/2005/8/quickstyle/simple1#4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a="http://schemas.openxmlformats.org/drawingml/2006/main" xmlns:dgm="http://schemas.openxmlformats.org/drawingml/2006/diagram" uniqueId="urn:microsoft.com/office/officeart/2005/8/quickstyle/simple1#4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1.xml><?xml version="1.0" encoding="utf-8"?>
<dgm:styleDef xmlns:a="http://schemas.openxmlformats.org/drawingml/2006/main" xmlns:dgm="http://schemas.openxmlformats.org/drawingml/2006/diagram" uniqueId="urn:microsoft.com/office/officeart/2005/8/quickstyle/simple1#4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2.xml><?xml version="1.0" encoding="utf-8"?>
<dgm:styleDef xmlns:a="http://schemas.openxmlformats.org/drawingml/2006/main" xmlns:dgm="http://schemas.openxmlformats.org/drawingml/2006/diagram" uniqueId="urn:microsoft.com/office/officeart/2005/8/quickstyle/simple1#4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3.xml><?xml version="1.0" encoding="utf-8"?>
<dgm:styleDef xmlns:a="http://schemas.openxmlformats.org/drawingml/2006/main" xmlns:dgm="http://schemas.openxmlformats.org/drawingml/2006/diagram" uniqueId="urn:microsoft.com/office/officeart/2005/8/quickstyle/simple1#4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a="http://schemas.openxmlformats.org/drawingml/2006/main" xmlns:dgm="http://schemas.openxmlformats.org/drawingml/2006/diagram" uniqueId="urn:microsoft.com/office/officeart/2005/8/quickstyle/simple1#4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5.xml><?xml version="1.0" encoding="utf-8"?>
<dgm:styleDef xmlns:a="http://schemas.openxmlformats.org/drawingml/2006/main" xmlns:dgm="http://schemas.openxmlformats.org/drawingml/2006/diagram" uniqueId="urn:microsoft.com/office/officeart/2005/8/quickstyle/simple1#4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6.xml><?xml version="1.0" encoding="utf-8"?>
<dgm:styleDef xmlns:a="http://schemas.openxmlformats.org/drawingml/2006/main" xmlns:dgm="http://schemas.openxmlformats.org/drawingml/2006/diagram" uniqueId="urn:microsoft.com/office/officeart/2005/8/quickstyle/simple1#4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a="http://schemas.openxmlformats.org/drawingml/2006/main" xmlns:dgm="http://schemas.openxmlformats.org/drawingml/2006/diagram" uniqueId="urn:microsoft.com/office/officeart/2005/8/quickstyle/simple1#4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a="http://schemas.openxmlformats.org/drawingml/2006/main" xmlns:dgm="http://schemas.openxmlformats.org/drawingml/2006/diagram"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D79DF-D304-46B7-9FCB-51F5C3F4DAC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D18E1-3F22-4F84-B00F-0BA447281B1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AD18E1-3F22-4F84-B00F-0BA447281B1C}"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85601" y="274640"/>
            <a:ext cx="3655484"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2800" y="274640"/>
            <a:ext cx="107696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p:push dir="u"/>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27484" y="1600202"/>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81C6E7-1C6B-40D6-99AE-548A77A4FCBF}"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05F432-9A11-4292-A8D2-62B7737F8A76}" type="slidenum">
              <a:rPr lang="zh-CN" altLang="en-US" smtClean="0"/>
              <a:t/>
            </a:fld>
            <a:endParaRPr lang="zh-CN" altLang="en-US"/>
          </a:p>
        </p:txBody>
      </p:sp>
    </p:spTree>
  </p:cSld>
  <p:clrMapOvr>
    <a:masterClrMapping/>
  </p:clrMapOvr>
  <p:transition spd="slow" advTm="0">
    <p:push dir="u"/>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alpha val="60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1C6E7-1C6B-40D6-99AE-548A77A4FCBF}" type="datetimeFigureOut">
              <a:rPr lang="zh-CN" altLang="en-US" smtClean="0"/>
              <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5F432-9A11-4292-A8D2-62B7737F8A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1C6E7-1C6B-40D6-99AE-548A77A4FCBF}" type="datetimeFigureOut">
              <a:rPr lang="zh-CN" altLang="en-US" smtClean="0"/>
              <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5F432-9A11-4292-A8D2-62B7737F8A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diagramLayout" Target="../diagrams/layout2.xml" /><Relationship Id="rId11" Type="http://schemas.openxmlformats.org/officeDocument/2006/relationships/diagramQuickStyle" Target="../diagrams/quickStyle2.xml" /><Relationship Id="rId12" Type="http://schemas.openxmlformats.org/officeDocument/2006/relationships/diagramColors" Target="../diagrams/colors2.xml" /><Relationship Id="rId13" Type="http://schemas.microsoft.com/office/2007/relationships/diagramDrawing" Target="../diagrams/drawing3.xml" /><Relationship Id="rId14" Type="http://schemas.openxmlformats.org/officeDocument/2006/relationships/diagramData" Target="../diagrams/data3.xml" /><Relationship Id="rId15" Type="http://schemas.openxmlformats.org/officeDocument/2006/relationships/diagramLayout" Target="../diagrams/layout3.xml" /><Relationship Id="rId16" Type="http://schemas.openxmlformats.org/officeDocument/2006/relationships/diagramQuickStyle" Target="../diagrams/quickStyle3.xml" /><Relationship Id="rId17" Type="http://schemas.openxmlformats.org/officeDocument/2006/relationships/diagramColors" Target="../diagrams/colors3.xml" /><Relationship Id="rId2" Type="http://schemas.openxmlformats.org/officeDocument/2006/relationships/notesSlide" Target="../notesSlides/notesSlide1.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 Id="rId8" Type="http://schemas.microsoft.com/office/2007/relationships/diagramDrawing" Target="../diagrams/drawing2.xml" /><Relationship Id="rId9" Type="http://schemas.openxmlformats.org/officeDocument/2006/relationships/diagramData" Target="../diagrams/data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12.xml" /><Relationship Id="rId11" Type="http://schemas.openxmlformats.org/officeDocument/2006/relationships/diagramQuickStyle" Target="../diagrams/quickStyle12.xml" /><Relationship Id="rId12" Type="http://schemas.openxmlformats.org/officeDocument/2006/relationships/diagramColors" Target="../diagrams/colors12.xml" /><Relationship Id="rId13" Type="http://schemas.microsoft.com/office/2007/relationships/diagramDrawing" Target="../diagrams/drawing13.xml" /><Relationship Id="rId14" Type="http://schemas.openxmlformats.org/officeDocument/2006/relationships/diagramData" Target="../diagrams/data13.xml" /><Relationship Id="rId15" Type="http://schemas.openxmlformats.org/officeDocument/2006/relationships/diagramLayout" Target="../diagrams/layout13.xml" /><Relationship Id="rId16" Type="http://schemas.openxmlformats.org/officeDocument/2006/relationships/diagramQuickStyle" Target="../diagrams/quickStyle13.xml" /><Relationship Id="rId17" Type="http://schemas.openxmlformats.org/officeDocument/2006/relationships/diagramColors" Target="../diagrams/colors13.xml" /><Relationship Id="rId18" Type="http://schemas.microsoft.com/office/2007/relationships/diagramDrawing" Target="../diagrams/drawing14.xml" /><Relationship Id="rId19" Type="http://schemas.openxmlformats.org/officeDocument/2006/relationships/diagramData" Target="../diagrams/data14.xml" /><Relationship Id="rId2" Type="http://schemas.openxmlformats.org/officeDocument/2006/relationships/notesSlide" Target="../notesSlides/notesSlide10.xml" /><Relationship Id="rId20" Type="http://schemas.openxmlformats.org/officeDocument/2006/relationships/diagramLayout" Target="../diagrams/layout14.xml" /><Relationship Id="rId21" Type="http://schemas.openxmlformats.org/officeDocument/2006/relationships/diagramQuickStyle" Target="../diagrams/quickStyle14.xml" /><Relationship Id="rId22" Type="http://schemas.openxmlformats.org/officeDocument/2006/relationships/diagramColors" Target="../diagrams/colors14.xml" /><Relationship Id="rId23" Type="http://schemas.microsoft.com/office/2007/relationships/diagramDrawing" Target="../diagrams/drawing15.xml" /><Relationship Id="rId24" Type="http://schemas.openxmlformats.org/officeDocument/2006/relationships/diagramData" Target="../diagrams/data15.xml" /><Relationship Id="rId25" Type="http://schemas.openxmlformats.org/officeDocument/2006/relationships/diagramLayout" Target="../diagrams/layout15.xml" /><Relationship Id="rId26" Type="http://schemas.openxmlformats.org/officeDocument/2006/relationships/diagramQuickStyle" Target="../diagrams/quickStyle15.xml" /><Relationship Id="rId27" Type="http://schemas.openxmlformats.org/officeDocument/2006/relationships/diagramColors" Target="../diagrams/colors15.xml" /><Relationship Id="rId28" Type="http://schemas.microsoft.com/office/2007/relationships/diagramDrawing" Target="../diagrams/drawing16.xml" /><Relationship Id="rId29" Type="http://schemas.openxmlformats.org/officeDocument/2006/relationships/diagramData" Target="../diagrams/data16.xml" /><Relationship Id="rId3" Type="http://schemas.microsoft.com/office/2007/relationships/diagramDrawing" Target="../diagrams/drawing11.xml" /><Relationship Id="rId30" Type="http://schemas.openxmlformats.org/officeDocument/2006/relationships/diagramLayout" Target="../diagrams/layout16.xml" /><Relationship Id="rId31" Type="http://schemas.openxmlformats.org/officeDocument/2006/relationships/diagramQuickStyle" Target="../diagrams/quickStyle16.xml" /><Relationship Id="rId32" Type="http://schemas.openxmlformats.org/officeDocument/2006/relationships/diagramColors" Target="../diagrams/colors16.xml" /><Relationship Id="rId33" Type="http://schemas.microsoft.com/office/2007/relationships/diagramDrawing" Target="../diagrams/drawing17.xml" /><Relationship Id="rId34" Type="http://schemas.openxmlformats.org/officeDocument/2006/relationships/diagramData" Target="../diagrams/data17.xml" /><Relationship Id="rId35" Type="http://schemas.openxmlformats.org/officeDocument/2006/relationships/diagramLayout" Target="../diagrams/layout17.xml" /><Relationship Id="rId36" Type="http://schemas.openxmlformats.org/officeDocument/2006/relationships/diagramQuickStyle" Target="../diagrams/quickStyle17.xml" /><Relationship Id="rId37" Type="http://schemas.openxmlformats.org/officeDocument/2006/relationships/diagramColors" Target="../diagrams/colors17.xml" /><Relationship Id="rId38" Type="http://schemas.microsoft.com/office/2007/relationships/diagramDrawing" Target="../diagrams/drawing18.xml" /><Relationship Id="rId39" Type="http://schemas.openxmlformats.org/officeDocument/2006/relationships/diagramData" Target="../diagrams/data18.xml" /><Relationship Id="rId4" Type="http://schemas.openxmlformats.org/officeDocument/2006/relationships/diagramData" Target="../diagrams/data11.xml" /><Relationship Id="rId40" Type="http://schemas.openxmlformats.org/officeDocument/2006/relationships/diagramLayout" Target="../diagrams/layout18.xml" /><Relationship Id="rId41" Type="http://schemas.openxmlformats.org/officeDocument/2006/relationships/diagramQuickStyle" Target="../diagrams/quickStyle18.xml" /><Relationship Id="rId42" Type="http://schemas.openxmlformats.org/officeDocument/2006/relationships/diagramColors" Target="../diagrams/colors18.xml" /><Relationship Id="rId5" Type="http://schemas.openxmlformats.org/officeDocument/2006/relationships/diagramLayout" Target="../diagrams/layout11.xml" /><Relationship Id="rId6" Type="http://schemas.openxmlformats.org/officeDocument/2006/relationships/diagramQuickStyle" Target="../diagrams/quickStyle11.xml" /><Relationship Id="rId7" Type="http://schemas.openxmlformats.org/officeDocument/2006/relationships/diagramColors" Target="../diagrams/colors11.xml" /><Relationship Id="rId8" Type="http://schemas.microsoft.com/office/2007/relationships/diagramDrawing" Target="../diagrams/drawing12.xml" /><Relationship Id="rId9" Type="http://schemas.openxmlformats.org/officeDocument/2006/relationships/diagramData" Target="../diagrams/data1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20.xml" /><Relationship Id="rId11" Type="http://schemas.openxmlformats.org/officeDocument/2006/relationships/diagramQuickStyle" Target="../diagrams/quickStyle20.xml" /><Relationship Id="rId12" Type="http://schemas.openxmlformats.org/officeDocument/2006/relationships/diagramColors" Target="../diagrams/colors20.xml" /><Relationship Id="rId13" Type="http://schemas.microsoft.com/office/2007/relationships/diagramDrawing" Target="../diagrams/drawing21.xml" /><Relationship Id="rId14" Type="http://schemas.openxmlformats.org/officeDocument/2006/relationships/diagramData" Target="../diagrams/data21.xml" /><Relationship Id="rId15" Type="http://schemas.openxmlformats.org/officeDocument/2006/relationships/diagramLayout" Target="../diagrams/layout21.xml" /><Relationship Id="rId16" Type="http://schemas.openxmlformats.org/officeDocument/2006/relationships/diagramQuickStyle" Target="../diagrams/quickStyle21.xml" /><Relationship Id="rId17" Type="http://schemas.openxmlformats.org/officeDocument/2006/relationships/diagramColors" Target="../diagrams/colors21.xml" /><Relationship Id="rId18" Type="http://schemas.microsoft.com/office/2007/relationships/diagramDrawing" Target="../diagrams/drawing22.xml" /><Relationship Id="rId19" Type="http://schemas.openxmlformats.org/officeDocument/2006/relationships/diagramData" Target="../diagrams/data22.xml" /><Relationship Id="rId2" Type="http://schemas.openxmlformats.org/officeDocument/2006/relationships/notesSlide" Target="../notesSlides/notesSlide11.xml" /><Relationship Id="rId20" Type="http://schemas.openxmlformats.org/officeDocument/2006/relationships/diagramLayout" Target="../diagrams/layout22.xml" /><Relationship Id="rId21" Type="http://schemas.openxmlformats.org/officeDocument/2006/relationships/diagramQuickStyle" Target="../diagrams/quickStyle22.xml" /><Relationship Id="rId22" Type="http://schemas.openxmlformats.org/officeDocument/2006/relationships/diagramColors" Target="../diagrams/colors22.xml" /><Relationship Id="rId3" Type="http://schemas.microsoft.com/office/2007/relationships/diagramDrawing" Target="../diagrams/drawing19.xml" /><Relationship Id="rId4" Type="http://schemas.openxmlformats.org/officeDocument/2006/relationships/diagramData" Target="../diagrams/data19.xml" /><Relationship Id="rId5" Type="http://schemas.openxmlformats.org/officeDocument/2006/relationships/diagramLayout" Target="../diagrams/layout19.xml" /><Relationship Id="rId6" Type="http://schemas.openxmlformats.org/officeDocument/2006/relationships/diagramQuickStyle" Target="../diagrams/quickStyle19.xml" /><Relationship Id="rId7" Type="http://schemas.openxmlformats.org/officeDocument/2006/relationships/diagramColors" Target="../diagrams/colors19.xml" /><Relationship Id="rId8" Type="http://schemas.microsoft.com/office/2007/relationships/diagramDrawing" Target="../diagrams/drawing20.xml" /><Relationship Id="rId9" Type="http://schemas.openxmlformats.org/officeDocument/2006/relationships/diagramData" Target="../diagrams/data2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2.xml" /><Relationship Id="rId3" Type="http://schemas.openxmlformats.org/officeDocument/2006/relationships/image" Target="../media/image3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38.jpeg" /><Relationship Id="rId4" Type="http://schemas.openxmlformats.org/officeDocument/2006/relationships/image" Target="../media/image39.jpeg" /><Relationship Id="rId5" Type="http://schemas.openxmlformats.org/officeDocument/2006/relationships/image" Target="../media/image4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48.jpeg" /><Relationship Id="rId11" Type="http://schemas.openxmlformats.org/officeDocument/2006/relationships/image" Target="../media/image49.jpeg" /><Relationship Id="rId12" Type="http://schemas.openxmlformats.org/officeDocument/2006/relationships/image" Target="../media/image50.jpeg" /><Relationship Id="rId13" Type="http://schemas.openxmlformats.org/officeDocument/2006/relationships/image" Target="../media/image51.jpeg" /><Relationship Id="rId14" Type="http://schemas.openxmlformats.org/officeDocument/2006/relationships/image" Target="../media/image52.jpeg" /><Relationship Id="rId2" Type="http://schemas.openxmlformats.org/officeDocument/2006/relationships/notesSlide" Target="../notesSlides/notesSlide14.xml" /><Relationship Id="rId3" Type="http://schemas.openxmlformats.org/officeDocument/2006/relationships/image" Target="../media/image41.jpeg" /><Relationship Id="rId4" Type="http://schemas.openxmlformats.org/officeDocument/2006/relationships/image" Target="../media/image42.jpeg" /><Relationship Id="rId5" Type="http://schemas.openxmlformats.org/officeDocument/2006/relationships/image" Target="../media/image43.jpeg" /><Relationship Id="rId6" Type="http://schemas.openxmlformats.org/officeDocument/2006/relationships/image" Target="../media/image44.jpeg" /><Relationship Id="rId7" Type="http://schemas.openxmlformats.org/officeDocument/2006/relationships/image" Target="../media/image45.jpeg" /><Relationship Id="rId8" Type="http://schemas.openxmlformats.org/officeDocument/2006/relationships/image" Target="../media/image46.jpeg" /><Relationship Id="rId9" Type="http://schemas.openxmlformats.org/officeDocument/2006/relationships/image" Target="../media/image4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5.xml" /><Relationship Id="rId3" Type="http://schemas.microsoft.com/office/2007/relationships/diagramDrawing" Target="../diagrams/drawing23.xml" /><Relationship Id="rId4" Type="http://schemas.openxmlformats.org/officeDocument/2006/relationships/diagramData" Target="../diagrams/data23.xml" /><Relationship Id="rId5" Type="http://schemas.openxmlformats.org/officeDocument/2006/relationships/diagramLayout" Target="../diagrams/layout23.xml" /><Relationship Id="rId6" Type="http://schemas.openxmlformats.org/officeDocument/2006/relationships/diagramQuickStyle" Target="../diagrams/quickStyle23.xml" /><Relationship Id="rId7" Type="http://schemas.openxmlformats.org/officeDocument/2006/relationships/diagramColors" Target="../diagrams/colors2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25.xml" /><Relationship Id="rId11" Type="http://schemas.openxmlformats.org/officeDocument/2006/relationships/diagramQuickStyle" Target="../diagrams/quickStyle25.xml" /><Relationship Id="rId12" Type="http://schemas.openxmlformats.org/officeDocument/2006/relationships/diagramColors" Target="../diagrams/colors25.xml" /><Relationship Id="rId13" Type="http://schemas.microsoft.com/office/2007/relationships/diagramDrawing" Target="../diagrams/drawing26.xml" /><Relationship Id="rId14" Type="http://schemas.openxmlformats.org/officeDocument/2006/relationships/diagramData" Target="../diagrams/data26.xml" /><Relationship Id="rId15" Type="http://schemas.openxmlformats.org/officeDocument/2006/relationships/diagramLayout" Target="../diagrams/layout26.xml" /><Relationship Id="rId16" Type="http://schemas.openxmlformats.org/officeDocument/2006/relationships/diagramQuickStyle" Target="../diagrams/quickStyle26.xml" /><Relationship Id="rId17" Type="http://schemas.openxmlformats.org/officeDocument/2006/relationships/diagramColors" Target="../diagrams/colors26.xml" /><Relationship Id="rId18" Type="http://schemas.openxmlformats.org/officeDocument/2006/relationships/image" Target="../media/image57.jpeg" /><Relationship Id="rId2" Type="http://schemas.openxmlformats.org/officeDocument/2006/relationships/notesSlide" Target="../notesSlides/notesSlide16.xml" /><Relationship Id="rId3" Type="http://schemas.microsoft.com/office/2007/relationships/diagramDrawing" Target="../diagrams/drawing24.xml" /><Relationship Id="rId4" Type="http://schemas.openxmlformats.org/officeDocument/2006/relationships/diagramData" Target="../diagrams/data24.xml" /><Relationship Id="rId5" Type="http://schemas.openxmlformats.org/officeDocument/2006/relationships/diagramLayout" Target="../diagrams/layout24.xml" /><Relationship Id="rId6" Type="http://schemas.openxmlformats.org/officeDocument/2006/relationships/diagramQuickStyle" Target="../diagrams/quickStyle24.xml" /><Relationship Id="rId7" Type="http://schemas.openxmlformats.org/officeDocument/2006/relationships/diagramColors" Target="../diagrams/colors24.xml" /><Relationship Id="rId8" Type="http://schemas.microsoft.com/office/2007/relationships/diagramDrawing" Target="../diagrams/drawing25.xml" /><Relationship Id="rId9" Type="http://schemas.openxmlformats.org/officeDocument/2006/relationships/diagramData" Target="../diagrams/data2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image" Target="../media/image58.jpeg" /><Relationship Id="rId4" Type="http://schemas.openxmlformats.org/officeDocument/2006/relationships/image" Target="../media/image59.jpeg" /><Relationship Id="rId5" Type="http://schemas.openxmlformats.org/officeDocument/2006/relationships/image" Target="../media/image60.jpeg" /><Relationship Id="rId6" Type="http://schemas.openxmlformats.org/officeDocument/2006/relationships/image" Target="../media/image61.jpeg" /><Relationship Id="rId7" Type="http://schemas.openxmlformats.org/officeDocument/2006/relationships/image" Target="../media/image62.jpeg" /><Relationship Id="rId8" Type="http://schemas.openxmlformats.org/officeDocument/2006/relationships/image" Target="../media/image6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28.xml" /><Relationship Id="rId11" Type="http://schemas.openxmlformats.org/officeDocument/2006/relationships/diagramQuickStyle" Target="../diagrams/quickStyle28.xml" /><Relationship Id="rId12" Type="http://schemas.openxmlformats.org/officeDocument/2006/relationships/diagramColors" Target="../diagrams/colors28.xml" /><Relationship Id="rId13" Type="http://schemas.microsoft.com/office/2007/relationships/diagramDrawing" Target="../diagrams/drawing29.xml" /><Relationship Id="rId14" Type="http://schemas.openxmlformats.org/officeDocument/2006/relationships/diagramData" Target="../diagrams/data29.xml" /><Relationship Id="rId15" Type="http://schemas.openxmlformats.org/officeDocument/2006/relationships/diagramLayout" Target="../diagrams/layout29.xml" /><Relationship Id="rId16" Type="http://schemas.openxmlformats.org/officeDocument/2006/relationships/diagramQuickStyle" Target="../diagrams/quickStyle29.xml" /><Relationship Id="rId17" Type="http://schemas.openxmlformats.org/officeDocument/2006/relationships/diagramColors" Target="../diagrams/colors29.xml" /><Relationship Id="rId18" Type="http://schemas.microsoft.com/office/2007/relationships/diagramDrawing" Target="../diagrams/drawing30.xml" /><Relationship Id="rId19" Type="http://schemas.openxmlformats.org/officeDocument/2006/relationships/diagramData" Target="../diagrams/data30.xml" /><Relationship Id="rId2" Type="http://schemas.openxmlformats.org/officeDocument/2006/relationships/notesSlide" Target="../notesSlides/notesSlide18.xml" /><Relationship Id="rId20" Type="http://schemas.openxmlformats.org/officeDocument/2006/relationships/diagramLayout" Target="../diagrams/layout30.xml" /><Relationship Id="rId21" Type="http://schemas.openxmlformats.org/officeDocument/2006/relationships/diagramQuickStyle" Target="../diagrams/quickStyle30.xml" /><Relationship Id="rId22" Type="http://schemas.openxmlformats.org/officeDocument/2006/relationships/diagramColors" Target="../diagrams/colors30.xml" /><Relationship Id="rId23" Type="http://schemas.microsoft.com/office/2007/relationships/diagramDrawing" Target="../diagrams/drawing31.xml" /><Relationship Id="rId24" Type="http://schemas.openxmlformats.org/officeDocument/2006/relationships/diagramData" Target="../diagrams/data31.xml" /><Relationship Id="rId25" Type="http://schemas.openxmlformats.org/officeDocument/2006/relationships/diagramLayout" Target="../diagrams/layout31.xml" /><Relationship Id="rId26" Type="http://schemas.openxmlformats.org/officeDocument/2006/relationships/diagramQuickStyle" Target="../diagrams/quickStyle31.xml" /><Relationship Id="rId27" Type="http://schemas.openxmlformats.org/officeDocument/2006/relationships/diagramColors" Target="../diagrams/colors31.xml" /><Relationship Id="rId28" Type="http://schemas.microsoft.com/office/2007/relationships/diagramDrawing" Target="../diagrams/drawing32.xml" /><Relationship Id="rId29" Type="http://schemas.openxmlformats.org/officeDocument/2006/relationships/diagramData" Target="../diagrams/data32.xml" /><Relationship Id="rId3" Type="http://schemas.microsoft.com/office/2007/relationships/diagramDrawing" Target="../diagrams/drawing27.xml" /><Relationship Id="rId30" Type="http://schemas.openxmlformats.org/officeDocument/2006/relationships/diagramLayout" Target="../diagrams/layout32.xml" /><Relationship Id="rId31" Type="http://schemas.openxmlformats.org/officeDocument/2006/relationships/diagramQuickStyle" Target="../diagrams/quickStyle32.xml" /><Relationship Id="rId32" Type="http://schemas.openxmlformats.org/officeDocument/2006/relationships/diagramColors" Target="../diagrams/colors32.xml" /><Relationship Id="rId4" Type="http://schemas.openxmlformats.org/officeDocument/2006/relationships/diagramData" Target="../diagrams/data27.xml" /><Relationship Id="rId5" Type="http://schemas.openxmlformats.org/officeDocument/2006/relationships/diagramLayout" Target="../diagrams/layout27.xml" /><Relationship Id="rId6" Type="http://schemas.openxmlformats.org/officeDocument/2006/relationships/diagramQuickStyle" Target="../diagrams/quickStyle27.xml" /><Relationship Id="rId7" Type="http://schemas.openxmlformats.org/officeDocument/2006/relationships/diagramColors" Target="../diagrams/colors27.xml" /><Relationship Id="rId8" Type="http://schemas.microsoft.com/office/2007/relationships/diagramDrawing" Target="../diagrams/drawing28.xml" /><Relationship Id="rId9" Type="http://schemas.openxmlformats.org/officeDocument/2006/relationships/diagramData" Target="../diagrams/data2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34.xml" /><Relationship Id="rId11" Type="http://schemas.openxmlformats.org/officeDocument/2006/relationships/diagramQuickStyle" Target="../diagrams/quickStyle34.xml" /><Relationship Id="rId12" Type="http://schemas.openxmlformats.org/officeDocument/2006/relationships/diagramColors" Target="../diagrams/colors34.xml" /><Relationship Id="rId13" Type="http://schemas.microsoft.com/office/2007/relationships/diagramDrawing" Target="../diagrams/drawing35.xml" /><Relationship Id="rId14" Type="http://schemas.openxmlformats.org/officeDocument/2006/relationships/diagramData" Target="../diagrams/data35.xml" /><Relationship Id="rId15" Type="http://schemas.openxmlformats.org/officeDocument/2006/relationships/diagramLayout" Target="../diagrams/layout35.xml" /><Relationship Id="rId16" Type="http://schemas.openxmlformats.org/officeDocument/2006/relationships/diagramQuickStyle" Target="../diagrams/quickStyle35.xml" /><Relationship Id="rId17" Type="http://schemas.openxmlformats.org/officeDocument/2006/relationships/diagramColors" Target="../diagrams/colors35.xml" /><Relationship Id="rId18" Type="http://schemas.microsoft.com/office/2007/relationships/diagramDrawing" Target="../diagrams/drawing36.xml" /><Relationship Id="rId19" Type="http://schemas.openxmlformats.org/officeDocument/2006/relationships/diagramData" Target="../diagrams/data36.xml" /><Relationship Id="rId2" Type="http://schemas.openxmlformats.org/officeDocument/2006/relationships/notesSlide" Target="../notesSlides/notesSlide19.xml" /><Relationship Id="rId20" Type="http://schemas.openxmlformats.org/officeDocument/2006/relationships/diagramLayout" Target="../diagrams/layout36.xml" /><Relationship Id="rId21" Type="http://schemas.openxmlformats.org/officeDocument/2006/relationships/diagramQuickStyle" Target="../diagrams/quickStyle36.xml" /><Relationship Id="rId22" Type="http://schemas.openxmlformats.org/officeDocument/2006/relationships/diagramColors" Target="../diagrams/colors36.xml" /><Relationship Id="rId23" Type="http://schemas.microsoft.com/office/2007/relationships/diagramDrawing" Target="../diagrams/drawing37.xml" /><Relationship Id="rId24" Type="http://schemas.openxmlformats.org/officeDocument/2006/relationships/diagramData" Target="../diagrams/data37.xml" /><Relationship Id="rId25" Type="http://schemas.openxmlformats.org/officeDocument/2006/relationships/diagramLayout" Target="../diagrams/layout37.xml" /><Relationship Id="rId26" Type="http://schemas.openxmlformats.org/officeDocument/2006/relationships/diagramQuickStyle" Target="../diagrams/quickStyle37.xml" /><Relationship Id="rId27" Type="http://schemas.openxmlformats.org/officeDocument/2006/relationships/diagramColors" Target="../diagrams/colors37.xml" /><Relationship Id="rId28" Type="http://schemas.microsoft.com/office/2007/relationships/diagramDrawing" Target="../diagrams/drawing38.xml" /><Relationship Id="rId29" Type="http://schemas.openxmlformats.org/officeDocument/2006/relationships/diagramData" Target="../diagrams/data38.xml" /><Relationship Id="rId3" Type="http://schemas.microsoft.com/office/2007/relationships/diagramDrawing" Target="../diagrams/drawing33.xml" /><Relationship Id="rId30" Type="http://schemas.openxmlformats.org/officeDocument/2006/relationships/diagramLayout" Target="../diagrams/layout38.xml" /><Relationship Id="rId31" Type="http://schemas.openxmlformats.org/officeDocument/2006/relationships/diagramQuickStyle" Target="../diagrams/quickStyle38.xml" /><Relationship Id="rId32" Type="http://schemas.openxmlformats.org/officeDocument/2006/relationships/diagramColors" Target="../diagrams/colors38.xml" /><Relationship Id="rId33" Type="http://schemas.microsoft.com/office/2007/relationships/diagramDrawing" Target="../diagrams/drawing39.xml" /><Relationship Id="rId34" Type="http://schemas.openxmlformats.org/officeDocument/2006/relationships/diagramData" Target="../diagrams/data39.xml" /><Relationship Id="rId35" Type="http://schemas.openxmlformats.org/officeDocument/2006/relationships/diagramLayout" Target="../diagrams/layout39.xml" /><Relationship Id="rId36" Type="http://schemas.openxmlformats.org/officeDocument/2006/relationships/diagramQuickStyle" Target="../diagrams/quickStyle39.xml" /><Relationship Id="rId37" Type="http://schemas.openxmlformats.org/officeDocument/2006/relationships/diagramColors" Target="../diagrams/colors39.xml" /><Relationship Id="rId38" Type="http://schemas.microsoft.com/office/2007/relationships/diagramDrawing" Target="../diagrams/drawing40.xml" /><Relationship Id="rId39" Type="http://schemas.openxmlformats.org/officeDocument/2006/relationships/diagramData" Target="../diagrams/data40.xml" /><Relationship Id="rId4" Type="http://schemas.openxmlformats.org/officeDocument/2006/relationships/diagramData" Target="../diagrams/data33.xml" /><Relationship Id="rId40" Type="http://schemas.openxmlformats.org/officeDocument/2006/relationships/diagramLayout" Target="../diagrams/layout40.xml" /><Relationship Id="rId41" Type="http://schemas.openxmlformats.org/officeDocument/2006/relationships/diagramQuickStyle" Target="../diagrams/quickStyle40.xml" /><Relationship Id="rId42" Type="http://schemas.openxmlformats.org/officeDocument/2006/relationships/diagramColors" Target="../diagrams/colors40.xml" /><Relationship Id="rId43" Type="http://schemas.microsoft.com/office/2007/relationships/diagramDrawing" Target="../diagrams/drawing41.xml" /><Relationship Id="rId44" Type="http://schemas.openxmlformats.org/officeDocument/2006/relationships/diagramData" Target="../diagrams/data41.xml" /><Relationship Id="rId45" Type="http://schemas.openxmlformats.org/officeDocument/2006/relationships/diagramLayout" Target="../diagrams/layout41.xml" /><Relationship Id="rId46" Type="http://schemas.openxmlformats.org/officeDocument/2006/relationships/diagramQuickStyle" Target="../diagrams/quickStyle41.xml" /><Relationship Id="rId47" Type="http://schemas.openxmlformats.org/officeDocument/2006/relationships/diagramColors" Target="../diagrams/colors41.xml" /><Relationship Id="rId48" Type="http://schemas.microsoft.com/office/2007/relationships/diagramDrawing" Target="../diagrams/drawing42.xml" /><Relationship Id="rId49" Type="http://schemas.openxmlformats.org/officeDocument/2006/relationships/diagramData" Target="../diagrams/data42.xml" /><Relationship Id="rId5" Type="http://schemas.openxmlformats.org/officeDocument/2006/relationships/diagramLayout" Target="../diagrams/layout33.xml" /><Relationship Id="rId50" Type="http://schemas.openxmlformats.org/officeDocument/2006/relationships/diagramLayout" Target="../diagrams/layout42.xml" /><Relationship Id="rId51" Type="http://schemas.openxmlformats.org/officeDocument/2006/relationships/diagramQuickStyle" Target="../diagrams/quickStyle42.xml" /><Relationship Id="rId52" Type="http://schemas.openxmlformats.org/officeDocument/2006/relationships/diagramColors" Target="../diagrams/colors42.xml" /><Relationship Id="rId53" Type="http://schemas.microsoft.com/office/2007/relationships/diagramDrawing" Target="../diagrams/drawing43.xml" /><Relationship Id="rId54" Type="http://schemas.openxmlformats.org/officeDocument/2006/relationships/diagramData" Target="../diagrams/data43.xml" /><Relationship Id="rId55" Type="http://schemas.openxmlformats.org/officeDocument/2006/relationships/diagramLayout" Target="../diagrams/layout43.xml" /><Relationship Id="rId56" Type="http://schemas.openxmlformats.org/officeDocument/2006/relationships/diagramQuickStyle" Target="../diagrams/quickStyle43.xml" /><Relationship Id="rId57" Type="http://schemas.openxmlformats.org/officeDocument/2006/relationships/diagramColors" Target="../diagrams/colors43.xml" /><Relationship Id="rId6" Type="http://schemas.openxmlformats.org/officeDocument/2006/relationships/diagramQuickStyle" Target="../diagrams/quickStyle33.xml" /><Relationship Id="rId7" Type="http://schemas.openxmlformats.org/officeDocument/2006/relationships/diagramColors" Target="../diagrams/colors33.xml" /><Relationship Id="rId8" Type="http://schemas.microsoft.com/office/2007/relationships/diagramDrawing" Target="../diagrams/drawing34.xml" /><Relationship Id="rId9" Type="http://schemas.openxmlformats.org/officeDocument/2006/relationships/diagramData" Target="../diagrams/data3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Data" Target="../diagrams/data45.xml" /><Relationship Id="rId11" Type="http://schemas.openxmlformats.org/officeDocument/2006/relationships/diagramLayout" Target="../diagrams/layout45.xml" /><Relationship Id="rId12" Type="http://schemas.openxmlformats.org/officeDocument/2006/relationships/diagramQuickStyle" Target="../diagrams/quickStyle45.xml" /><Relationship Id="rId13" Type="http://schemas.openxmlformats.org/officeDocument/2006/relationships/diagramColors" Target="../diagrams/colors45.xml" /><Relationship Id="rId14" Type="http://schemas.microsoft.com/office/2007/relationships/diagramDrawing" Target="../diagrams/drawing46.xml" /><Relationship Id="rId15" Type="http://schemas.openxmlformats.org/officeDocument/2006/relationships/diagramData" Target="../diagrams/data46.xml" /><Relationship Id="rId16" Type="http://schemas.openxmlformats.org/officeDocument/2006/relationships/diagramLayout" Target="../diagrams/layout46.xml" /><Relationship Id="rId17" Type="http://schemas.openxmlformats.org/officeDocument/2006/relationships/diagramQuickStyle" Target="../diagrams/quickStyle46.xml" /><Relationship Id="rId18" Type="http://schemas.openxmlformats.org/officeDocument/2006/relationships/diagramColors" Target="../diagrams/colors46.xml" /><Relationship Id="rId19" Type="http://schemas.microsoft.com/office/2007/relationships/diagramDrawing" Target="../diagrams/drawing47.xml" /><Relationship Id="rId2" Type="http://schemas.openxmlformats.org/officeDocument/2006/relationships/notesSlide" Target="../notesSlides/notesSlide20.xml" /><Relationship Id="rId20" Type="http://schemas.openxmlformats.org/officeDocument/2006/relationships/diagramData" Target="../diagrams/data47.xml" /><Relationship Id="rId21" Type="http://schemas.openxmlformats.org/officeDocument/2006/relationships/diagramLayout" Target="../diagrams/layout47.xml" /><Relationship Id="rId22" Type="http://schemas.openxmlformats.org/officeDocument/2006/relationships/diagramQuickStyle" Target="../diagrams/quickStyle47.xml" /><Relationship Id="rId23" Type="http://schemas.openxmlformats.org/officeDocument/2006/relationships/diagramColors" Target="../diagrams/colors47.xml" /><Relationship Id="rId3" Type="http://schemas.openxmlformats.org/officeDocument/2006/relationships/image" Target="../media/image81.jpeg" /><Relationship Id="rId4" Type="http://schemas.microsoft.com/office/2007/relationships/diagramDrawing" Target="../diagrams/drawing44.xml" /><Relationship Id="rId5" Type="http://schemas.openxmlformats.org/officeDocument/2006/relationships/diagramData" Target="../diagrams/data44.xml" /><Relationship Id="rId6" Type="http://schemas.openxmlformats.org/officeDocument/2006/relationships/diagramLayout" Target="../diagrams/layout44.xml" /><Relationship Id="rId7" Type="http://schemas.openxmlformats.org/officeDocument/2006/relationships/diagramQuickStyle" Target="../diagrams/quickStyle44.xml" /><Relationship Id="rId8" Type="http://schemas.openxmlformats.org/officeDocument/2006/relationships/diagramColors" Target="../diagrams/colors44.xml" /><Relationship Id="rId9" Type="http://schemas.microsoft.com/office/2007/relationships/diagramDrawing" Target="../diagrams/drawing4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1.xml" /><Relationship Id="rId3" Type="http://schemas.openxmlformats.org/officeDocument/2006/relationships/image" Target="../media/image86.jpeg" /><Relationship Id="rId4" Type="http://schemas.openxmlformats.org/officeDocument/2006/relationships/image" Target="../media/image87.jpeg" /><Relationship Id="rId5" Type="http://schemas.openxmlformats.org/officeDocument/2006/relationships/image" Target="../media/image88.jpeg" /><Relationship Id="rId6" Type="http://schemas.openxmlformats.org/officeDocument/2006/relationships/image" Target="../media/image89.jpeg" /><Relationship Id="rId7" Type="http://schemas.openxmlformats.org/officeDocument/2006/relationships/image" Target="../media/image90.jpeg" /><Relationship Id="rId8" Type="http://schemas.openxmlformats.org/officeDocument/2006/relationships/image" Target="../media/image91.jpeg" /><Relationship Id="rId9" Type="http://schemas.openxmlformats.org/officeDocument/2006/relationships/image" Target="../media/image9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9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image" Target="../media/image9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6.xml" /><Relationship Id="rId11" Type="http://schemas.openxmlformats.org/officeDocument/2006/relationships/diagramQuickStyle" Target="../diagrams/quickStyle6.xml" /><Relationship Id="rId12" Type="http://schemas.openxmlformats.org/officeDocument/2006/relationships/diagramColors" Target="../diagrams/colors6.xml" /><Relationship Id="rId13" Type="http://schemas.microsoft.com/office/2007/relationships/diagramDrawing" Target="../diagrams/drawing7.xml" /><Relationship Id="rId14" Type="http://schemas.openxmlformats.org/officeDocument/2006/relationships/diagramData" Target="../diagrams/data7.xml" /><Relationship Id="rId15" Type="http://schemas.openxmlformats.org/officeDocument/2006/relationships/diagramLayout" Target="../diagrams/layout7.xml" /><Relationship Id="rId16" Type="http://schemas.openxmlformats.org/officeDocument/2006/relationships/diagramQuickStyle" Target="../diagrams/quickStyle7.xml" /><Relationship Id="rId17" Type="http://schemas.openxmlformats.org/officeDocument/2006/relationships/diagramColors" Target="../diagrams/colors7.xml" /><Relationship Id="rId2" Type="http://schemas.openxmlformats.org/officeDocument/2006/relationships/notesSlide" Target="../notesSlides/notesSlide5.xml"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 Id="rId8" Type="http://schemas.microsoft.com/office/2007/relationships/diagramDrawing" Target="../diagrams/drawing6.xml" /><Relationship Id="rId9" Type="http://schemas.openxmlformats.org/officeDocument/2006/relationships/diagramData" Target="../diagrams/data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diagramLayout" Target="../diagrams/layout9.xml" /><Relationship Id="rId11" Type="http://schemas.openxmlformats.org/officeDocument/2006/relationships/diagramQuickStyle" Target="../diagrams/quickStyle9.xml" /><Relationship Id="rId12" Type="http://schemas.openxmlformats.org/officeDocument/2006/relationships/diagramColors" Target="../diagrams/colors9.xml" /><Relationship Id="rId13" Type="http://schemas.microsoft.com/office/2007/relationships/diagramDrawing" Target="../diagrams/drawing10.xml" /><Relationship Id="rId14" Type="http://schemas.openxmlformats.org/officeDocument/2006/relationships/diagramData" Target="../diagrams/data10.xml" /><Relationship Id="rId15" Type="http://schemas.openxmlformats.org/officeDocument/2006/relationships/diagramLayout" Target="../diagrams/layout10.xml" /><Relationship Id="rId16" Type="http://schemas.openxmlformats.org/officeDocument/2006/relationships/diagramQuickStyle" Target="../diagrams/quickStyle10.xml" /><Relationship Id="rId17" Type="http://schemas.openxmlformats.org/officeDocument/2006/relationships/diagramColors" Target="../diagrams/colors10.xml" /><Relationship Id="rId2" Type="http://schemas.openxmlformats.org/officeDocument/2006/relationships/notesSlide" Target="../notesSlides/notesSlide6.xml" /><Relationship Id="rId3" Type="http://schemas.microsoft.com/office/2007/relationships/diagramDrawing" Target="../diagrams/drawing8.xml" /><Relationship Id="rId4" Type="http://schemas.openxmlformats.org/officeDocument/2006/relationships/diagramData" Target="../diagrams/data8.xml" /><Relationship Id="rId5" Type="http://schemas.openxmlformats.org/officeDocument/2006/relationships/diagramLayout" Target="../diagrams/layout8.xml" /><Relationship Id="rId6" Type="http://schemas.openxmlformats.org/officeDocument/2006/relationships/diagramQuickStyle" Target="../diagrams/quickStyle8.xml" /><Relationship Id="rId7" Type="http://schemas.openxmlformats.org/officeDocument/2006/relationships/diagramColors" Target="../diagrams/colors8.xml" /><Relationship Id="rId8" Type="http://schemas.microsoft.com/office/2007/relationships/diagramDrawing" Target="../diagrams/drawing9.xml" /><Relationship Id="rId9" Type="http://schemas.openxmlformats.org/officeDocument/2006/relationships/diagramData" Target="../diagrams/data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 Id="rId6" Type="http://schemas.openxmlformats.org/officeDocument/2006/relationships/image" Target="../media/image1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 Id="rId6" Type="http://schemas.openxmlformats.org/officeDocument/2006/relationships/image" Target="../media/image19.jpeg" /><Relationship Id="rId7" Type="http://schemas.openxmlformats.org/officeDocument/2006/relationships/image" Target="../media/image2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23.jpeg" /><Relationship Id="rId6" Type="http://schemas.openxmlformats.org/officeDocument/2006/relationships/image" Target="../media/image24.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alpha val="60000"/>
          </a:schemeClr>
        </a:solidFill>
        <a:effectLst/>
      </p:bgPr>
    </p:bg>
    <p:spTree>
      <p:nvGrpSpPr>
        <p:cNvPr id="1" name=""/>
        <p:cNvGrpSpPr/>
        <p:nvPr/>
      </p:nvGrpSpPr>
      <p:grpSpPr>
        <a:xfrm>
          <a:off x="0" y="0"/>
          <a:ext cx="0" cy="0"/>
        </a:xfrm>
      </p:grpSpPr>
      <p:grpSp>
        <p:nvGrpSpPr>
          <p:cNvPr id="4" name="组合 3"/>
          <p:cNvGrpSpPr/>
          <p:nvPr/>
        </p:nvGrpSpPr>
        <p:grpSpPr>
          <a:xfrm>
            <a:off x="3104687" y="999853"/>
            <a:ext cx="6020386" cy="1809166"/>
            <a:chOff x="3104283" y="1000170"/>
            <a:chExt cx="6019602" cy="1808930"/>
          </a:xfrm>
        </p:grpSpPr>
        <p:grpSp>
          <p:nvGrpSpPr>
            <p:cNvPr id="5" name="组合 4"/>
            <p:cNvGrpSpPr/>
            <p:nvPr/>
          </p:nvGrpSpPr>
          <p:grpSpPr>
            <a:xfrm>
              <a:off x="3104283" y="1000170"/>
              <a:ext cx="743383" cy="744278"/>
              <a:chOff x="2819400" y="751114"/>
              <a:chExt cx="805543" cy="707572"/>
            </a:xfrm>
          </p:grpSpPr>
          <p:cxnSp>
            <p:nvCxnSpPr>
              <p:cNvPr id="9" name="直接连接符 8"/>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rot="10800000">
              <a:off x="8380502" y="2064822"/>
              <a:ext cx="743383" cy="744278"/>
              <a:chOff x="2819400" y="751114"/>
              <a:chExt cx="805543" cy="707572"/>
            </a:xfrm>
          </p:grpSpPr>
          <p:cxnSp>
            <p:nvCxnSpPr>
              <p:cNvPr id="7" name="直接连接符 6"/>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1" name="直接连接符 10"/>
          <p:cNvCxnSpPr/>
          <p:nvPr/>
        </p:nvCxnSpPr>
        <p:spPr>
          <a:xfrm>
            <a:off x="0" y="4893442"/>
            <a:ext cx="121935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05210" y="1317605"/>
            <a:ext cx="6383170" cy="1015795"/>
          </a:xfrm>
          <a:prstGeom prst="rect">
            <a:avLst/>
          </a:prstGeom>
          <a:noFill/>
        </p:spPr>
        <p:txBody>
          <a:bodyPr wrap="square" rtlCol="0">
            <a:spAutoFit/>
          </a:bodyPr>
          <a:lstStyle/>
          <a:p>
            <a:pPr algn="ctr"/>
            <a:r>
              <a:rPr lang="zh-CN" altLang="en-US" sz="6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rPr>
              <a:t>旅游摄影</a:t>
            </a:r>
            <a:r>
              <a:rPr lang="zh-CN" altLang="en-US" sz="6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作品集</a:t>
            </a:r>
            <a:endParaRPr lang="en-US" sz="6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endParaRPr>
          </a:p>
        </p:txBody>
      </p:sp>
      <p:sp>
        <p:nvSpPr>
          <p:cNvPr id="13" name="TextBox 12"/>
          <p:cNvSpPr txBox="1"/>
          <p:nvPr/>
        </p:nvSpPr>
        <p:spPr>
          <a:xfrm>
            <a:off x="3695748" y="2195293"/>
            <a:ext cx="4802093" cy="400162"/>
          </a:xfrm>
          <a:prstGeom prst="rect">
            <a:avLst/>
          </a:prstGeom>
          <a:noFill/>
        </p:spPr>
        <p:txBody>
          <a:bodyPr wrap="square" rtlCol="0">
            <a:spAutoFit/>
          </a:bodyPr>
          <a:lstStyle/>
          <a:p>
            <a:pPr algn="ctr"/>
            <a:r>
              <a:rPr lang="en-US" altLang="zh-CN"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rPr>
              <a:t>TOURISM PHOTOGRAPHY EXHIBITION</a:t>
            </a:r>
            <a:endParaRPr lang="en-US" sz="20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WC Mano Negra Bta"/>
            </a:endParaRPr>
          </a:p>
        </p:txBody>
      </p:sp>
      <p:graphicFrame>
        <p:nvGraphicFramePr>
          <p:cNvPr id="14" name="Diagram 6"/>
          <p:cNvGraphicFramePr/>
          <p:nvPr/>
        </p:nvGraphicFramePr>
        <p:xfrm>
          <a:off x="4238466" y="3094610"/>
          <a:ext cx="3716656" cy="3597665"/>
        </p:xfrm>
        <a:graphic>
          <a:graphicData uri="http://schemas.openxmlformats.org/drawingml/2006/diagram">
            <dgm:relIds xmlns:dgm="http://schemas.openxmlformats.org/drawingml/2006/diagram" r:dm="rId4" r:lo="rId5" r:qs="rId6" r:cs="rId7"/>
          </a:graphicData>
        </a:graphic>
      </p:graphicFrame>
      <p:graphicFrame>
        <p:nvGraphicFramePr>
          <p:cNvPr id="15" name="Diagram 8"/>
          <p:cNvGraphicFramePr/>
          <p:nvPr/>
        </p:nvGraphicFramePr>
        <p:xfrm>
          <a:off x="8046312" y="3812750"/>
          <a:ext cx="2194290" cy="2161386"/>
        </p:xfrm>
        <a:graphic>
          <a:graphicData uri="http://schemas.openxmlformats.org/drawingml/2006/diagram">
            <dgm:relIds xmlns:dgm="http://schemas.openxmlformats.org/drawingml/2006/diagram" r:dm="rId9" r:lo="rId10" r:qs="rId11" r:cs="rId12"/>
          </a:graphicData>
        </a:graphic>
      </p:graphicFrame>
      <p:graphicFrame>
        <p:nvGraphicFramePr>
          <p:cNvPr id="16" name="Diagram 10"/>
          <p:cNvGraphicFramePr/>
          <p:nvPr/>
        </p:nvGraphicFramePr>
        <p:xfrm>
          <a:off x="1836361" y="3777393"/>
          <a:ext cx="2266077" cy="2232097"/>
        </p:xfrm>
        <a:graphic>
          <a:graphicData uri="http://schemas.openxmlformats.org/drawingml/2006/diagram">
            <dgm:relIds xmlns:dgm="http://schemas.openxmlformats.org/drawingml/2006/diagram" r:dm="rId14" r:lo="rId15" r:qs="rId16" r:cs="rId17"/>
          </a:graphicData>
        </a:graphic>
      </p:graphicFrame>
      <p:sp>
        <p:nvSpPr>
          <p:cNvPr id="17" name="矩形 16"/>
          <p:cNvSpPr/>
          <p:nvPr/>
        </p:nvSpPr>
        <p:spPr>
          <a:xfrm rot="18932296">
            <a:off x="1078122" y="4741832"/>
            <a:ext cx="297575" cy="3032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8932296">
            <a:off x="10602340" y="4741832"/>
            <a:ext cx="297575" cy="3032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nodeType="afterGroup">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nodeType="afterGroup">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animBg="1"/>
      <p:bldP spid="18" grpId="0" animBg="1"/>
      <p:bldGraphic spid="14" grpId="0">
        <p:bldAsOne/>
      </p:bldGraphic>
      <p:bldGraphic spid="15" grpId="0">
        <p:bldAsOne/>
      </p:bldGraphic>
      <p:bldGraphic spid="16" grpId="0">
        <p:bldAsOne/>
      </p:bldGraphic>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1"/>
          <p:cNvGraphicFramePr/>
          <p:nvPr/>
        </p:nvGraphicFramePr>
        <p:xfrm>
          <a:off x="398116" y="633378"/>
          <a:ext cx="3257133" cy="2928980"/>
        </p:xfrm>
        <a:graphic>
          <a:graphicData uri="http://schemas.openxmlformats.org/drawingml/2006/diagram">
            <dgm:relIds xmlns:dgm="http://schemas.openxmlformats.org/drawingml/2006/diagram" r:dm="rId4" r:lo="rId5" r:qs="rId6" r:cs="rId7"/>
          </a:graphicData>
        </a:graphic>
      </p:graphicFrame>
      <p:graphicFrame>
        <p:nvGraphicFramePr>
          <p:cNvPr id="5" name="Diagram 2"/>
          <p:cNvGraphicFramePr/>
          <p:nvPr/>
        </p:nvGraphicFramePr>
        <p:xfrm>
          <a:off x="2897673" y="633378"/>
          <a:ext cx="3257133" cy="2928980"/>
        </p:xfrm>
        <a:graphic>
          <a:graphicData uri="http://schemas.openxmlformats.org/drawingml/2006/diagram">
            <dgm:relIds xmlns:dgm="http://schemas.openxmlformats.org/drawingml/2006/diagram" r:dm="rId9" r:lo="rId10" r:qs="rId11" r:cs="rId12"/>
          </a:graphicData>
        </a:graphic>
      </p:graphicFrame>
      <p:graphicFrame>
        <p:nvGraphicFramePr>
          <p:cNvPr id="6" name="Diagram 3"/>
          <p:cNvGraphicFramePr/>
          <p:nvPr/>
        </p:nvGraphicFramePr>
        <p:xfrm>
          <a:off x="5381340" y="633378"/>
          <a:ext cx="3257133" cy="2928980"/>
        </p:xfrm>
        <a:graphic>
          <a:graphicData uri="http://schemas.openxmlformats.org/drawingml/2006/diagram">
            <dgm:relIds xmlns:dgm="http://schemas.openxmlformats.org/drawingml/2006/diagram" r:dm="rId14" r:lo="rId15" r:qs="rId16" r:cs="rId17"/>
          </a:graphicData>
        </a:graphic>
      </p:graphicFrame>
      <p:graphicFrame>
        <p:nvGraphicFramePr>
          <p:cNvPr id="7" name="Diagram 4"/>
          <p:cNvGraphicFramePr/>
          <p:nvPr/>
        </p:nvGraphicFramePr>
        <p:xfrm>
          <a:off x="7841684" y="633378"/>
          <a:ext cx="3257133" cy="2928980"/>
        </p:xfrm>
        <a:graphic>
          <a:graphicData uri="http://schemas.openxmlformats.org/drawingml/2006/diagram">
            <dgm:relIds xmlns:dgm="http://schemas.openxmlformats.org/drawingml/2006/diagram" r:dm="rId19" r:lo="rId20" r:qs="rId21" r:cs="rId22"/>
          </a:graphicData>
        </a:graphic>
      </p:graphicFrame>
      <p:graphicFrame>
        <p:nvGraphicFramePr>
          <p:cNvPr id="8" name="Diagram 5"/>
          <p:cNvGraphicFramePr/>
          <p:nvPr/>
        </p:nvGraphicFramePr>
        <p:xfrm>
          <a:off x="983911" y="3328039"/>
          <a:ext cx="3257133" cy="2928980"/>
        </p:xfrm>
        <a:graphic>
          <a:graphicData uri="http://schemas.openxmlformats.org/drawingml/2006/diagram">
            <dgm:relIds xmlns:dgm="http://schemas.openxmlformats.org/drawingml/2006/diagram" r:dm="rId24" r:lo="rId25" r:qs="rId26" r:cs="rId27"/>
          </a:graphicData>
        </a:graphic>
      </p:graphicFrame>
      <p:graphicFrame>
        <p:nvGraphicFramePr>
          <p:cNvPr id="9" name="Diagram 6"/>
          <p:cNvGraphicFramePr/>
          <p:nvPr/>
        </p:nvGraphicFramePr>
        <p:xfrm>
          <a:off x="3483468" y="3328039"/>
          <a:ext cx="3257133" cy="2928980"/>
        </p:xfrm>
        <a:graphic>
          <a:graphicData uri="http://schemas.openxmlformats.org/drawingml/2006/diagram">
            <dgm:relIds xmlns:dgm="http://schemas.openxmlformats.org/drawingml/2006/diagram" r:dm="rId29" r:lo="rId30" r:qs="rId31" r:cs="rId32"/>
          </a:graphicData>
        </a:graphic>
      </p:graphicFrame>
      <p:graphicFrame>
        <p:nvGraphicFramePr>
          <p:cNvPr id="10" name="Diagram 7"/>
          <p:cNvGraphicFramePr/>
          <p:nvPr/>
        </p:nvGraphicFramePr>
        <p:xfrm>
          <a:off x="5967138" y="3328039"/>
          <a:ext cx="3257133" cy="2928980"/>
        </p:xfrm>
        <a:graphic>
          <a:graphicData uri="http://schemas.openxmlformats.org/drawingml/2006/diagram">
            <dgm:relIds xmlns:dgm="http://schemas.openxmlformats.org/drawingml/2006/diagram" r:dm="rId34" r:lo="rId35" r:qs="rId36" r:cs="rId37"/>
          </a:graphicData>
        </a:graphic>
      </p:graphicFrame>
      <p:graphicFrame>
        <p:nvGraphicFramePr>
          <p:cNvPr id="11" name="Diagram 8"/>
          <p:cNvGraphicFramePr/>
          <p:nvPr/>
        </p:nvGraphicFramePr>
        <p:xfrm>
          <a:off x="8427481" y="3328039"/>
          <a:ext cx="3257133" cy="2928980"/>
        </p:xfrm>
        <a:graphic>
          <a:graphicData uri="http://schemas.openxmlformats.org/drawingml/2006/diagram">
            <dgm:relIds xmlns:dgm="http://schemas.openxmlformats.org/drawingml/2006/diagram" r:dm="rId39" r:lo="rId40" r:qs="rId41" r:cs="rId42"/>
          </a:graphicData>
        </a:graphic>
      </p:graphicFrame>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1+#ppt_w/2"/>
                                          </p:val>
                                        </p:tav>
                                        <p:tav tm="100000">
                                          <p:val>
                                            <p:strVal val="#ppt_x"/>
                                          </p:val>
                                        </p:tav>
                                      </p:tavLst>
                                    </p:anim>
                                    <p:anim calcmode="lin" valueType="num">
                                      <p:cBhvr additive="base">
                                        <p:cTn id="20" dur="75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0-#ppt_w/2"/>
                                          </p:val>
                                        </p:tav>
                                        <p:tav tm="100000">
                                          <p:val>
                                            <p:strVal val="#ppt_x"/>
                                          </p:val>
                                        </p:tav>
                                      </p:tavLst>
                                    </p:anim>
                                    <p:anim calcmode="lin" valueType="num">
                                      <p:cBhvr additive="base">
                                        <p:cTn id="24" dur="75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0-#ppt_w/2"/>
                                          </p:val>
                                        </p:tav>
                                        <p:tav tm="100000">
                                          <p:val>
                                            <p:strVal val="#ppt_x"/>
                                          </p:val>
                                        </p:tav>
                                      </p:tavLst>
                                    </p:anim>
                                    <p:anim calcmode="lin" valueType="num">
                                      <p:cBhvr additive="base">
                                        <p:cTn id="3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16"/>
          <p:cNvGraphicFramePr/>
          <p:nvPr/>
        </p:nvGraphicFramePr>
        <p:xfrm>
          <a:off x="1" y="666391"/>
          <a:ext cx="8753011" cy="4582122"/>
        </p:xfrm>
        <a:graphic>
          <a:graphicData uri="http://schemas.openxmlformats.org/drawingml/2006/diagram">
            <dgm:relIds xmlns:dgm="http://schemas.openxmlformats.org/drawingml/2006/diagram" r:dm="rId4" r:lo="rId5" r:qs="rId6" r:cs="rId7"/>
          </a:graphicData>
        </a:graphic>
      </p:graphicFrame>
      <p:sp>
        <p:nvSpPr>
          <p:cNvPr id="5" name="Parallelogram 25"/>
          <p:cNvSpPr/>
          <p:nvPr/>
        </p:nvSpPr>
        <p:spPr>
          <a:xfrm>
            <a:off x="6322097" y="-1833336"/>
            <a:ext cx="6997366" cy="4182020"/>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27"/>
          <p:cNvSpPr/>
          <p:nvPr/>
        </p:nvSpPr>
        <p:spPr>
          <a:xfrm>
            <a:off x="4285903" y="2333841"/>
            <a:ext cx="6997366" cy="4182020"/>
          </a:xfrm>
          <a:prstGeom prst="parallelogram">
            <a:avLst>
              <a:gd name="adj" fmla="val 38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28"/>
          <p:cNvCxnSpPr/>
          <p:nvPr/>
        </p:nvCxnSpPr>
        <p:spPr>
          <a:xfrm flipH="1">
            <a:off x="1343029" y="5909246"/>
            <a:ext cx="2893573" cy="331274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43039" y="3846177"/>
            <a:ext cx="2944202" cy="2216280"/>
          </a:xfrm>
          <a:prstGeom prst="rect">
            <a:avLst/>
          </a:prstGeom>
          <a:noFill/>
        </p:spPr>
        <p:txBody>
          <a:bodyPr wrap="none" rtlCol="0">
            <a:spAutoFit/>
          </a:bodyPr>
          <a:lstStyle/>
          <a:p>
            <a:pPr algn="r"/>
            <a:r>
              <a:rPr lang="en-US" sz="6600" spc="-300">
                <a:solidFill>
                  <a:schemeClr val="tx1">
                    <a:lumMod val="85000"/>
                    <a:lumOff val="15000"/>
                  </a:schemeClr>
                </a:solidFill>
                <a:latin typeface="Elephant" panose="02020904090505020303" pitchFamily="18" charset="0"/>
              </a:rPr>
              <a:t>picture</a:t>
            </a:r>
            <a:endParaRPr lang="en-US" sz="6600" spc="-300">
              <a:solidFill>
                <a:schemeClr val="tx1">
                  <a:lumMod val="85000"/>
                  <a:lumOff val="15000"/>
                </a:schemeClr>
              </a:solidFill>
              <a:latin typeface="Elephant" panose="02020904090505020303" pitchFamily="18" charset="0"/>
            </a:endParaRPr>
          </a:p>
          <a:p>
            <a:pPr algn="r"/>
            <a:endParaRPr lang="en-US" sz="7200" spc="-300">
              <a:solidFill>
                <a:schemeClr val="tx1">
                  <a:lumMod val="85000"/>
                  <a:lumOff val="15000"/>
                </a:schemeClr>
              </a:solidFill>
              <a:latin typeface="Elephant" panose="02020904090505020303" pitchFamily="18" charset="0"/>
            </a:endParaRPr>
          </a:p>
        </p:txBody>
      </p:sp>
      <p:sp>
        <p:nvSpPr>
          <p:cNvPr id="9" name="TextBox 8"/>
          <p:cNvSpPr txBox="1"/>
          <p:nvPr/>
        </p:nvSpPr>
        <p:spPr>
          <a:xfrm>
            <a:off x="99533" y="5334249"/>
            <a:ext cx="845213" cy="246253"/>
          </a:xfrm>
          <a:prstGeom prst="rect">
            <a:avLst/>
          </a:prstGeom>
          <a:noFill/>
        </p:spPr>
        <p:txBody>
          <a:bodyPr wrap="none" rtlCol="0">
            <a:spAutoFit/>
          </a:bodyPr>
          <a:lstStyle/>
          <a:p>
            <a:r>
              <a:rPr lang="en-US" sz="1000" i="1">
                <a:latin typeface="Georgia" panose="02040502050405020303" pitchFamily="18" charset="0"/>
              </a:rPr>
              <a:t>2016  10  01</a:t>
            </a:r>
            <a:endParaRPr lang="en-US" sz="1000" i="1">
              <a:latin typeface="Georgia" panose="02040502050405020303" pitchFamily="18" charset="0"/>
            </a:endParaRPr>
          </a:p>
        </p:txBody>
      </p:sp>
      <p:sp>
        <p:nvSpPr>
          <p:cNvPr id="10" name="Rectangle 11"/>
          <p:cNvSpPr/>
          <p:nvPr/>
        </p:nvSpPr>
        <p:spPr>
          <a:xfrm>
            <a:off x="81047" y="5476427"/>
            <a:ext cx="1295716" cy="307817"/>
          </a:xfrm>
          <a:prstGeom prst="rect">
            <a:avLst/>
          </a:prstGeom>
        </p:spPr>
        <p:txBody>
          <a:bodyPr wrap="none">
            <a:spAutoFit/>
          </a:bodyPr>
          <a:lstStyle/>
          <a:p>
            <a:r>
              <a:rPr lang="en-US" altLang="zh-CN" sz="1400" i="1">
                <a:latin typeface="Georgia" panose="02040502050405020303" pitchFamily="18" charset="0"/>
              </a:rPr>
              <a:t>Photo by judy</a:t>
            </a:r>
            <a:endParaRPr lang="en-US" sz="1400" i="1">
              <a:latin typeface="Georgia" panose="02040502050405020303" pitchFamily="18" charset="0"/>
            </a:endParaRPr>
          </a:p>
        </p:txBody>
      </p:sp>
      <p:sp>
        <p:nvSpPr>
          <p:cNvPr id="11" name="TextBox 10"/>
          <p:cNvSpPr txBox="1"/>
          <p:nvPr/>
        </p:nvSpPr>
        <p:spPr>
          <a:xfrm>
            <a:off x="8144022" y="3109716"/>
            <a:ext cx="3843219" cy="1108140"/>
          </a:xfrm>
          <a:prstGeom prst="rect">
            <a:avLst/>
          </a:prstGeom>
          <a:noFill/>
        </p:spPr>
        <p:txBody>
          <a:bodyPr wrap="none" rtlCol="0">
            <a:spAutoFit/>
          </a:bodyPr>
          <a:lstStyle/>
          <a:p>
            <a:pPr algn="r"/>
            <a:r>
              <a:rPr lang="en-US" sz="6600" spc="-300">
                <a:solidFill>
                  <a:schemeClr val="tx1">
                    <a:lumMod val="85000"/>
                    <a:lumOff val="15000"/>
                  </a:schemeClr>
                </a:solidFill>
                <a:latin typeface="Elephant" panose="02020904090505020303" pitchFamily="18" charset="0"/>
              </a:rPr>
              <a:t>Beautiful</a:t>
            </a:r>
            <a:endParaRPr lang="en-US" sz="6600" spc="-300">
              <a:solidFill>
                <a:schemeClr val="tx1">
                  <a:lumMod val="85000"/>
                  <a:lumOff val="15000"/>
                </a:schemeClr>
              </a:solidFill>
              <a:latin typeface="Elephant" panose="02020904090505020303" pitchFamily="18" charset="0"/>
            </a:endParaRPr>
          </a:p>
        </p:txBody>
      </p:sp>
      <p:sp>
        <p:nvSpPr>
          <p:cNvPr id="12" name="Rectangle 15"/>
          <p:cNvSpPr/>
          <p:nvPr/>
        </p:nvSpPr>
        <p:spPr>
          <a:xfrm>
            <a:off x="8780071" y="5153406"/>
            <a:ext cx="3207170" cy="1108140"/>
          </a:xfrm>
          <a:prstGeom prst="rect">
            <a:avLst/>
          </a:prstGeom>
        </p:spPr>
        <p:txBody>
          <a:bodyPr wrap="square">
            <a:spAutoFit/>
          </a:bodyPr>
          <a:lstStyle/>
          <a:p>
            <a:pPr algn="r">
              <a:lnSpc>
                <a:spcPct val="150000"/>
              </a:lnSpc>
            </a:pPr>
            <a:r>
              <a:rPr lang="zh-CN" altLang="en-US" sz="1100" kern="3000">
                <a:solidFill>
                  <a:schemeClr val="tx1">
                    <a:lumMod val="85000"/>
                    <a:lumOff val="15000"/>
                  </a:schemeClr>
                </a:solidFill>
                <a:latin typeface="微软雅黑" panose="020b0503020204020204" pitchFamily="34" charset="-122"/>
                <a:ea typeface="微软雅黑" panose="020b0503020204020204" pitchFamily="34" charset="-122"/>
              </a:rPr>
              <a:t>不断地行走在路上</a:t>
            </a:r>
            <a:endParaRPr lang="en-US" altLang="zh-CN" sz="1100" kern="300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a:solidFill>
                  <a:schemeClr val="tx1">
                    <a:lumMod val="85000"/>
                    <a:lumOff val="15000"/>
                  </a:schemeClr>
                </a:solidFill>
                <a:latin typeface="微软雅黑" panose="020b0503020204020204" pitchFamily="34" charset="-122"/>
                <a:ea typeface="微软雅黑" panose="020b0503020204020204" pitchFamily="34" charset="-122"/>
              </a:rPr>
              <a:t>因为最美的风景就在路上</a:t>
            </a:r>
            <a:endParaRPr lang="en-US" altLang="zh-CN" sz="1100" kern="300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a:solidFill>
                  <a:schemeClr val="tx1">
                    <a:lumMod val="85000"/>
                    <a:lumOff val="15000"/>
                  </a:schemeClr>
                </a:solidFill>
                <a:latin typeface="微软雅黑" panose="020b0503020204020204" pitchFamily="34" charset="-122"/>
                <a:ea typeface="微软雅黑" panose="020b0503020204020204" pitchFamily="34" charset="-122"/>
              </a:rPr>
              <a:t>永不停歇的旅行</a:t>
            </a:r>
            <a:endParaRPr lang="en-US" altLang="zh-CN" sz="1100" kern="3000">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a:solidFill>
                  <a:schemeClr val="tx1">
                    <a:lumMod val="85000"/>
                    <a:lumOff val="15000"/>
                  </a:schemeClr>
                </a:solidFill>
                <a:latin typeface="微软雅黑" panose="020b0503020204020204" pitchFamily="34" charset="-122"/>
                <a:ea typeface="微软雅黑" panose="020b0503020204020204" pitchFamily="34" charset="-122"/>
              </a:rPr>
              <a:t>记录那些令人永生难忘的美好瞬间</a:t>
            </a:r>
            <a:endParaRPr lang="en-US" sz="1100" kern="30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3" name="Straight Connector 19"/>
          <p:cNvCxnSpPr/>
          <p:nvPr/>
        </p:nvCxnSpPr>
        <p:spPr>
          <a:xfrm flipH="1">
            <a:off x="-167184" y="431409"/>
            <a:ext cx="1126199" cy="4640398"/>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
          <p:cNvCxnSpPr/>
          <p:nvPr/>
        </p:nvCxnSpPr>
        <p:spPr>
          <a:xfrm flipH="1">
            <a:off x="6568821" y="-953070"/>
            <a:ext cx="3598632" cy="411994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Diagram 22"/>
          <p:cNvGraphicFramePr/>
          <p:nvPr/>
        </p:nvGraphicFramePr>
        <p:xfrm>
          <a:off x="5283813" y="2395745"/>
          <a:ext cx="3292043" cy="1723354"/>
        </p:xfrm>
        <a:graphic>
          <a:graphicData uri="http://schemas.openxmlformats.org/drawingml/2006/diagram">
            <dgm:relIds xmlns:dgm="http://schemas.openxmlformats.org/drawingml/2006/diagram" r:dm="rId9" r:lo="rId10" r:qs="rId11" r:cs="rId12"/>
          </a:graphicData>
        </a:graphic>
      </p:graphicFrame>
      <p:cxnSp>
        <p:nvCxnSpPr>
          <p:cNvPr id="16" name="Straight Connector 24"/>
          <p:cNvCxnSpPr/>
          <p:nvPr/>
        </p:nvCxnSpPr>
        <p:spPr>
          <a:xfrm flipH="1">
            <a:off x="4770535" y="1697528"/>
            <a:ext cx="1389768" cy="3555950"/>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Diagram 32"/>
          <p:cNvGraphicFramePr/>
          <p:nvPr/>
        </p:nvGraphicFramePr>
        <p:xfrm>
          <a:off x="4867021" y="4169370"/>
          <a:ext cx="2023002" cy="1059023"/>
        </p:xfrm>
        <a:graphic>
          <a:graphicData uri="http://schemas.openxmlformats.org/drawingml/2006/diagram">
            <dgm:relIds xmlns:dgm="http://schemas.openxmlformats.org/drawingml/2006/diagram" r:dm="rId14" r:lo="rId15" r:qs="rId16" r:cs="rId17"/>
          </a:graphicData>
        </a:graphic>
      </p:graphicFrame>
      <p:graphicFrame>
        <p:nvGraphicFramePr>
          <p:cNvPr id="18" name="Diagram 33"/>
          <p:cNvGraphicFramePr/>
          <p:nvPr/>
        </p:nvGraphicFramePr>
        <p:xfrm>
          <a:off x="8374340" y="419335"/>
          <a:ext cx="5003198" cy="2619129"/>
        </p:xfrm>
        <a:graphic>
          <a:graphicData uri="http://schemas.openxmlformats.org/drawingml/2006/diagram">
            <dgm:relIds xmlns:dgm="http://schemas.openxmlformats.org/drawingml/2006/diagram" r:dm="rId19" r:lo="rId20" r:qs="rId21" r:cs="rId22"/>
          </a:graphicData>
        </a:graphic>
      </p:graphicFrame>
      <p:sp>
        <p:nvSpPr>
          <p:cNvPr id="19" name="Parallelogram 18"/>
          <p:cNvSpPr/>
          <p:nvPr/>
        </p:nvSpPr>
        <p:spPr>
          <a:xfrm>
            <a:off x="-3010464" y="431409"/>
            <a:ext cx="3969480" cy="4182020"/>
          </a:xfrm>
          <a:prstGeom prst="parallelogram">
            <a:avLst>
              <a:gd name="adj" fmla="val 2562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p:nvSpPr>
        <p:spPr>
          <a:xfrm>
            <a:off x="-1208471" y="313920"/>
            <a:ext cx="2438718" cy="145751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nodeType="afterGroup">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nodeType="afterGroup">
                            <p:stCondLst>
                              <p:cond delay="225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nodeType="afterGroup">
                            <p:stCondLst>
                              <p:cond delay="2750"/>
                            </p:stCondLst>
                            <p:childTnLst>
                              <p:par>
                                <p:cTn id="38" presetID="2" presetClass="entr" presetSubtype="4" decel="10000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750" fill="hold"/>
                                        <p:tgtEl>
                                          <p:spTgt spid="13"/>
                                        </p:tgtEl>
                                        <p:attrNameLst>
                                          <p:attrName>ppt_x</p:attrName>
                                        </p:attrNameLst>
                                      </p:cBhvr>
                                      <p:tavLst>
                                        <p:tav tm="0">
                                          <p:val>
                                            <p:strVal val="#ppt_x"/>
                                          </p:val>
                                        </p:tav>
                                        <p:tav tm="100000">
                                          <p:val>
                                            <p:strVal val="#ppt_x"/>
                                          </p:val>
                                        </p:tav>
                                      </p:tavLst>
                                    </p:anim>
                                    <p:anim calcmode="lin" valueType="num">
                                      <p:cBhvr additive="base">
                                        <p:cTn id="41" dur="75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750" fill="hold"/>
                                        <p:tgtEl>
                                          <p:spTgt spid="16"/>
                                        </p:tgtEl>
                                        <p:attrNameLst>
                                          <p:attrName>ppt_x</p:attrName>
                                        </p:attrNameLst>
                                      </p:cBhvr>
                                      <p:tavLst>
                                        <p:tav tm="0">
                                          <p:val>
                                            <p:strVal val="#ppt_x"/>
                                          </p:val>
                                        </p:tav>
                                        <p:tav tm="100000">
                                          <p:val>
                                            <p:strVal val="#ppt_x"/>
                                          </p:val>
                                        </p:tav>
                                      </p:tavLst>
                                    </p:anim>
                                    <p:anim calcmode="lin" valueType="num">
                                      <p:cBhvr additive="base">
                                        <p:cTn id="45" dur="75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decel="10000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fill="hold"/>
                                        <p:tgtEl>
                                          <p:spTgt spid="14"/>
                                        </p:tgtEl>
                                        <p:attrNameLst>
                                          <p:attrName>ppt_x</p:attrName>
                                        </p:attrNameLst>
                                      </p:cBhvr>
                                      <p:tavLst>
                                        <p:tav tm="0">
                                          <p:val>
                                            <p:strVal val="#ppt_x"/>
                                          </p:val>
                                        </p:tav>
                                        <p:tav tm="100000">
                                          <p:val>
                                            <p:strVal val="#ppt_x"/>
                                          </p:val>
                                        </p:tav>
                                      </p:tavLst>
                                    </p:anim>
                                    <p:anim calcmode="lin" valueType="num">
                                      <p:cBhvr additive="base">
                                        <p:cTn id="49" dur="75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decel="10000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750" fill="hold"/>
                                        <p:tgtEl>
                                          <p:spTgt spid="7"/>
                                        </p:tgtEl>
                                        <p:attrNameLst>
                                          <p:attrName>ppt_x</p:attrName>
                                        </p:attrNameLst>
                                      </p:cBhvr>
                                      <p:tavLst>
                                        <p:tav tm="0">
                                          <p:val>
                                            <p:strVal val="#ppt_x"/>
                                          </p:val>
                                        </p:tav>
                                        <p:tav tm="100000">
                                          <p:val>
                                            <p:strVal val="#ppt_x"/>
                                          </p:val>
                                        </p:tav>
                                      </p:tavLst>
                                    </p:anim>
                                    <p:anim calcmode="lin" valueType="num">
                                      <p:cBhvr additive="base">
                                        <p:cTn id="53" dur="750" fill="hold"/>
                                        <p:tgtEl>
                                          <p:spTgt spid="7"/>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500"/>
                            </p:stCondLst>
                            <p:childTnLst>
                              <p:par>
                                <p:cTn id="55" presetID="2" presetClass="entr" presetSubtype="2" decel="10000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750" fill="hold"/>
                                        <p:tgtEl>
                                          <p:spTgt spid="11"/>
                                        </p:tgtEl>
                                        <p:attrNameLst>
                                          <p:attrName>ppt_x</p:attrName>
                                        </p:attrNameLst>
                                      </p:cBhvr>
                                      <p:tavLst>
                                        <p:tav tm="0">
                                          <p:val>
                                            <p:strVal val="1+#ppt_w/2"/>
                                          </p:val>
                                        </p:tav>
                                        <p:tav tm="100000">
                                          <p:val>
                                            <p:strVal val="#ppt_x"/>
                                          </p:val>
                                        </p:tav>
                                      </p:tavLst>
                                    </p:anim>
                                    <p:anim calcmode="lin" valueType="num">
                                      <p:cBhvr additive="base">
                                        <p:cTn id="58" dur="75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25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750" fill="hold"/>
                                        <p:tgtEl>
                                          <p:spTgt spid="8"/>
                                        </p:tgtEl>
                                        <p:attrNameLst>
                                          <p:attrName>ppt_x</p:attrName>
                                        </p:attrNameLst>
                                      </p:cBhvr>
                                      <p:tavLst>
                                        <p:tav tm="0">
                                          <p:val>
                                            <p:strVal val="1+#ppt_w/2"/>
                                          </p:val>
                                        </p:tav>
                                        <p:tav tm="100000">
                                          <p:val>
                                            <p:strVal val="#ppt_x"/>
                                          </p:val>
                                        </p:tav>
                                      </p:tavLst>
                                    </p:anim>
                                    <p:anim calcmode="lin" valueType="num">
                                      <p:cBhvr additive="base">
                                        <p:cTn id="62" dur="75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75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750" fill="hold"/>
                                        <p:tgtEl>
                                          <p:spTgt spid="12"/>
                                        </p:tgtEl>
                                        <p:attrNameLst>
                                          <p:attrName>ppt_x</p:attrName>
                                        </p:attrNameLst>
                                      </p:cBhvr>
                                      <p:tavLst>
                                        <p:tav tm="0">
                                          <p:val>
                                            <p:strVal val="1+#ppt_w/2"/>
                                          </p:val>
                                        </p:tav>
                                        <p:tav tm="100000">
                                          <p:val>
                                            <p:strVal val="#ppt_x"/>
                                          </p:val>
                                        </p:tav>
                                      </p:tavLst>
                                    </p:anim>
                                    <p:anim calcmode="lin" valueType="num">
                                      <p:cBhvr additive="base">
                                        <p:cTn id="66" dur="750" fill="hold"/>
                                        <p:tgtEl>
                                          <p:spTgt spid="12"/>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0"/>
                            </p:stCondLst>
                            <p:childTnLst>
                              <p:par>
                                <p:cTn id="68" presetID="2" presetClass="entr" presetSubtype="8" decel="10000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750" fill="hold"/>
                                        <p:tgtEl>
                                          <p:spTgt spid="9"/>
                                        </p:tgtEl>
                                        <p:attrNameLst>
                                          <p:attrName>ppt_x</p:attrName>
                                        </p:attrNameLst>
                                      </p:cBhvr>
                                      <p:tavLst>
                                        <p:tav tm="0">
                                          <p:val>
                                            <p:strVal val="0-#ppt_w/2"/>
                                          </p:val>
                                        </p:tav>
                                        <p:tav tm="100000">
                                          <p:val>
                                            <p:strVal val="#ppt_x"/>
                                          </p:val>
                                        </p:tav>
                                      </p:tavLst>
                                    </p:anim>
                                    <p:anim calcmode="lin" valueType="num">
                                      <p:cBhvr additive="base">
                                        <p:cTn id="71" dur="750" fill="hold"/>
                                        <p:tgtEl>
                                          <p:spTgt spid="9"/>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5750"/>
                            </p:stCondLst>
                            <p:childTnLst>
                              <p:par>
                                <p:cTn id="73" presetID="2" presetClass="entr" presetSubtype="8" decel="10000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4000" fill="hold"/>
                                        <p:tgtEl>
                                          <p:spTgt spid="10"/>
                                        </p:tgtEl>
                                        <p:attrNameLst>
                                          <p:attrName>ppt_x</p:attrName>
                                        </p:attrNameLst>
                                      </p:cBhvr>
                                      <p:tavLst>
                                        <p:tav tm="0">
                                          <p:val>
                                            <p:strVal val="0-#ppt_w/2"/>
                                          </p:val>
                                        </p:tav>
                                        <p:tav tm="100000">
                                          <p:val>
                                            <p:strVal val="#ppt_x"/>
                                          </p:val>
                                        </p:tav>
                                      </p:tavLst>
                                    </p:anim>
                                    <p:anim calcmode="lin" valueType="num">
                                      <p:cBhvr additive="base">
                                        <p:cTn id="76" dur="4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0" grpId="0"/>
      <p:bldP spid="11" grpId="0"/>
      <p:bldP spid="12" grpId="0"/>
      <p:bldP spid="19" grpId="0" animBg="1"/>
      <p:bldP spid="20" grpId="0" animBg="1"/>
      <p:bldGraphic spid="4" grpId="0">
        <p:bldAsOne/>
      </p:bldGraphic>
      <p:bldGraphic spid="15" grpId="0">
        <p:bldAsOne/>
      </p:bldGraphic>
      <p:bldGraphic spid="17" grpId="0">
        <p:bldAsOne/>
      </p:bldGraphic>
      <p:bldGraphic spid="18" grpId="0">
        <p:bldAsOne/>
      </p:bldGraphic>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66683" y="-19499"/>
            <a:ext cx="12269799" cy="695415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p:nvPr/>
        </p:nvSpPr>
        <p:spPr>
          <a:xfrm>
            <a:off x="715805" y="594467"/>
            <a:ext cx="3840927" cy="1477520"/>
          </a:xfrm>
          <a:prstGeom prst="rect">
            <a:avLst/>
          </a:prstGeom>
        </p:spPr>
        <p:txBody>
          <a:bodyPr wrap="square">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行走在路上，背着行囊，或许疲惫，或许茫然、望着车窗外飞逝而过的风景，静谧的时光与自己相处，过去已遗忘的事情总在不经意间想起，心变得柔软而温柔。不再愤世嫉俗，不再抱怨与指责，拥有的只有铭记与感恩，学会与这个世界温柔地相处。</a:t>
            </a:r>
            <a:endParaRPr lang="ms-MY" sz="12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99880" y="2876233"/>
            <a:ext cx="3542918" cy="523288"/>
          </a:xfrm>
          <a:prstGeom prst="rect">
            <a:avLst/>
          </a:prstGeom>
          <a:noFill/>
        </p:spPr>
        <p:txBody>
          <a:bodyPr wrap="square" rtlCol="0">
            <a:spAutoFit/>
          </a:bodyPr>
          <a:lstStyle/>
          <a:p>
            <a:r>
              <a:rPr lang="zh-CN" altLang="en-US" sz="2800" b="1" spc="300">
                <a:solidFill>
                  <a:schemeClr val="bg1"/>
                </a:solidFill>
                <a:latin typeface="微软雅黑" panose="020b0503020204020204" pitchFamily="34" charset="-122"/>
                <a:ea typeface="微软雅黑" panose="020b0503020204020204" pitchFamily="34" charset="-122"/>
                <a:cs typeface="WC Mano Negra Bta"/>
              </a:rPr>
              <a:t>遇见最好的自己</a:t>
            </a:r>
            <a:endParaRPr lang="en-US" sz="2800" b="1" spc="300">
              <a:solidFill>
                <a:schemeClr val="bg1"/>
              </a:solidFill>
              <a:latin typeface="微软雅黑" panose="020b0503020204020204" pitchFamily="34" charset="-122"/>
              <a:ea typeface="微软雅黑" panose="020b0503020204020204" pitchFamily="34" charset="-122"/>
              <a:cs typeface="WC Mano Negra Bta"/>
            </a:endParaRPr>
          </a:p>
        </p:txBody>
      </p:sp>
      <p:sp>
        <p:nvSpPr>
          <p:cNvPr id="7" name="TextBox 6"/>
          <p:cNvSpPr txBox="1"/>
          <p:nvPr/>
        </p:nvSpPr>
        <p:spPr>
          <a:xfrm>
            <a:off x="641807" y="2232199"/>
            <a:ext cx="5366701" cy="749086"/>
          </a:xfrm>
          <a:prstGeom prst="rect">
            <a:avLst/>
          </a:prstGeom>
          <a:noFill/>
        </p:spPr>
        <p:txBody>
          <a:bodyPr wrap="square" rtlCol="0">
            <a:spAutoFit/>
          </a:bodyPr>
          <a:lstStyle/>
          <a:p>
            <a:r>
              <a:rPr lang="en-US" sz="4265" i="1">
                <a:solidFill>
                  <a:schemeClr val="bg1"/>
                </a:solidFill>
                <a:latin typeface="Elephant" panose="02020904090505020303" pitchFamily="18" charset="0"/>
                <a:cs typeface="WC Mano Negra Bta"/>
              </a:rPr>
              <a:t>Meet the best me</a:t>
            </a:r>
            <a:endParaRPr lang="en-US" sz="4265" i="1">
              <a:solidFill>
                <a:schemeClr val="bg1"/>
              </a:solidFill>
              <a:latin typeface="Elephant" panose="02020904090505020303" pitchFamily="18" charset="0"/>
              <a:cs typeface="WC Mano Negra Bta"/>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8250"/>
                                        <p:tgtEl>
                                          <p:spTgt spid="5"/>
                                        </p:tgtEl>
                                      </p:cBhvr>
                                    </p:animEffect>
                                  </p:childTnLst>
                                </p:cTn>
                              </p:par>
                            </p:childTnLst>
                          </p:cTn>
                        </p:par>
                        <p:par>
                          <p:cTn id="11" fill="hold" nodeType="afterGroup">
                            <p:stCondLst>
                              <p:cond delay="8250"/>
                            </p:stCondLst>
                            <p:childTnLst>
                              <p:par>
                                <p:cTn id="12" presetID="2" presetClass="entr" presetSubtype="4"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7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750" fill="hold"/>
                                        <p:tgtEl>
                                          <p:spTgt spid="7"/>
                                        </p:tgtEl>
                                        <p:attrNameLst>
                                          <p:attrName>ppt_x</p:attrName>
                                        </p:attrNameLst>
                                      </p:cBhvr>
                                      <p:tavLst>
                                        <p:tav tm="0">
                                          <p:val>
                                            <p:strVal val="#ppt_x"/>
                                          </p:val>
                                        </p:tav>
                                        <p:tav tm="100000">
                                          <p:val>
                                            <p:strVal val="#ppt_x"/>
                                          </p:val>
                                        </p:tav>
                                      </p:tavLst>
                                    </p:anim>
                                    <p:anim calcmode="lin" valueType="num">
                                      <p:cBhvr additive="base">
                                        <p:cTn id="19" dur="2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KSO_Img1"/>
          <p:cNvSpPr/>
          <p:nvPr/>
        </p:nvSpPr>
        <p:spPr>
          <a:xfrm>
            <a:off x="521407" y="203806"/>
            <a:ext cx="11140266" cy="3601466"/>
          </a:xfrm>
          <a:custGeom>
            <a:rect l="l" t="t" r="r" b="b"/>
            <a:pathLst>
              <a:path w="7968342" h="2583683">
                <a:moveTo>
                  <a:pt x="0" y="0"/>
                </a:moveTo>
                <a:lnTo>
                  <a:pt x="2472003" y="0"/>
                </a:lnTo>
                <a:lnTo>
                  <a:pt x="2472003" y="232"/>
                </a:lnTo>
                <a:lnTo>
                  <a:pt x="7968342" y="232"/>
                </a:lnTo>
                <a:lnTo>
                  <a:pt x="7968342" y="2583677"/>
                </a:lnTo>
                <a:lnTo>
                  <a:pt x="2472003" y="2583677"/>
                </a:lnTo>
                <a:lnTo>
                  <a:pt x="2472003" y="2583683"/>
                </a:lnTo>
                <a:lnTo>
                  <a:pt x="0" y="2583683"/>
                </a:lnTo>
                <a:close/>
              </a:path>
            </a:pathLst>
          </a:custGeom>
          <a:blipFill dpi="0" rotWithShape="1">
            <a:blip r:embed="rId3"/>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KSO_Img3"/>
          <p:cNvSpPr/>
          <p:nvPr/>
        </p:nvSpPr>
        <p:spPr>
          <a:xfrm>
            <a:off x="521408" y="3972513"/>
            <a:ext cx="5469770" cy="2666269"/>
          </a:xfrm>
          <a:prstGeom prst="rect">
            <a:avLst/>
          </a:prstGeom>
          <a:blipFill dpi="0" rotWithShape="1">
            <a:blip r:embed="rId4"/>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5"/>
          <p:cNvSpPr/>
          <p:nvPr/>
        </p:nvSpPr>
        <p:spPr>
          <a:xfrm>
            <a:off x="6191903" y="3972513"/>
            <a:ext cx="5469770" cy="2665909"/>
          </a:xfrm>
          <a:prstGeom prst="rect">
            <a:avLst/>
          </a:prstGeom>
          <a:blipFill dpi="0" rotWithShape="1">
            <a:blip r:embed="rId5"/>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6000">
              <a:ln w="0"/>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nodeType="afterGroup">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流程图: 数据 3"/>
          <p:cNvSpPr/>
          <p:nvPr/>
        </p:nvSpPr>
        <p:spPr>
          <a:xfrm>
            <a:off x="1154812" y="836375"/>
            <a:ext cx="1854062" cy="2484443"/>
          </a:xfrm>
          <a:prstGeom prst="flowChartInputOutpu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5" name="流程图: 数据 4"/>
          <p:cNvSpPr/>
          <p:nvPr/>
        </p:nvSpPr>
        <p:spPr>
          <a:xfrm>
            <a:off x="2743575" y="836375"/>
            <a:ext cx="1854062" cy="2484443"/>
          </a:xfrm>
          <a:prstGeom prst="flowChartInputOutpu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6" name="流程图: 数据 5"/>
          <p:cNvSpPr/>
          <p:nvPr/>
        </p:nvSpPr>
        <p:spPr>
          <a:xfrm>
            <a:off x="4321121" y="836375"/>
            <a:ext cx="1854062" cy="2484443"/>
          </a:xfrm>
          <a:prstGeom prst="flowChartInputOutpu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7" name="流程图: 数据 6"/>
          <p:cNvSpPr/>
          <p:nvPr/>
        </p:nvSpPr>
        <p:spPr>
          <a:xfrm>
            <a:off x="5883424" y="836375"/>
            <a:ext cx="1854062" cy="2484443"/>
          </a:xfrm>
          <a:prstGeom prst="flowChartInputOutpu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8" name="流程图: 数据 7"/>
          <p:cNvSpPr/>
          <p:nvPr/>
        </p:nvSpPr>
        <p:spPr>
          <a:xfrm>
            <a:off x="7460969" y="836375"/>
            <a:ext cx="1854062" cy="2484443"/>
          </a:xfrm>
          <a:prstGeom prst="flowChartInputOutput">
            <a:avLst/>
          </a:prstGeom>
          <a:blipFill dpi="0"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9" name="流程图: 数据 8"/>
          <p:cNvSpPr/>
          <p:nvPr/>
        </p:nvSpPr>
        <p:spPr>
          <a:xfrm>
            <a:off x="3129659" y="3661694"/>
            <a:ext cx="1854062" cy="2484443"/>
          </a:xfrm>
          <a:prstGeom prst="flowChartInputOutput">
            <a:avLst/>
          </a:prstGeom>
          <a:blipFill dpi="0"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0" name="流程图: 数据 9"/>
          <p:cNvSpPr/>
          <p:nvPr/>
        </p:nvSpPr>
        <p:spPr>
          <a:xfrm>
            <a:off x="4709795" y="3661694"/>
            <a:ext cx="1854062" cy="2484443"/>
          </a:xfrm>
          <a:prstGeom prst="flowChartInputOutput">
            <a:avLst/>
          </a:prstGeom>
          <a:blipFill dpi="0"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1" name="流程图: 数据 10"/>
          <p:cNvSpPr/>
          <p:nvPr/>
        </p:nvSpPr>
        <p:spPr>
          <a:xfrm>
            <a:off x="6287341" y="3661694"/>
            <a:ext cx="1854062" cy="2484443"/>
          </a:xfrm>
          <a:prstGeom prst="flowChartInputOutput">
            <a:avLst/>
          </a:prstGeom>
          <a:blipFill dpi="0" rotWithShape="1">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2" name="流程图: 数据 11"/>
          <p:cNvSpPr/>
          <p:nvPr/>
        </p:nvSpPr>
        <p:spPr>
          <a:xfrm>
            <a:off x="7849644" y="3661694"/>
            <a:ext cx="1854062" cy="2484443"/>
          </a:xfrm>
          <a:prstGeom prst="flowChartInputOutput">
            <a:avLst/>
          </a:prstGeom>
          <a:blipFill dpi="0" rotWithShape="1">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3" name="流程图: 数据 12"/>
          <p:cNvSpPr/>
          <p:nvPr/>
        </p:nvSpPr>
        <p:spPr>
          <a:xfrm>
            <a:off x="9427189" y="3661694"/>
            <a:ext cx="1854062" cy="2484443"/>
          </a:xfrm>
          <a:prstGeom prst="flowChartInputOutput">
            <a:avLst/>
          </a:prstGeom>
          <a:blipFill dpi="0"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4" name="流程图: 数据 13"/>
          <p:cNvSpPr/>
          <p:nvPr/>
        </p:nvSpPr>
        <p:spPr>
          <a:xfrm>
            <a:off x="9036935" y="836375"/>
            <a:ext cx="1854062" cy="2484443"/>
          </a:xfrm>
          <a:prstGeom prst="flowChartInputOutput">
            <a:avLst/>
          </a:prstGeom>
          <a:blipFill dpi="0" rotWithShape="1">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
        <p:nvSpPr>
          <p:cNvPr id="15" name="流程图: 数据 14"/>
          <p:cNvSpPr/>
          <p:nvPr/>
        </p:nvSpPr>
        <p:spPr>
          <a:xfrm>
            <a:off x="1547943" y="3661694"/>
            <a:ext cx="1854062" cy="2484443"/>
          </a:xfrm>
          <a:prstGeom prst="flowChartInputOutput">
            <a:avLst/>
          </a:prstGeom>
          <a:blipFill dpi="0" rotWithShape="1">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35858"/>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16"/>
          <p:cNvGraphicFramePr/>
          <p:nvPr/>
        </p:nvGraphicFramePr>
        <p:xfrm>
          <a:off x="3410374" y="666391"/>
          <a:ext cx="8798556" cy="5503766"/>
        </p:xfrm>
        <a:graphic>
          <a:graphicData uri="http://schemas.openxmlformats.org/drawingml/2006/diagram">
            <dgm:relIds xmlns:dgm="http://schemas.openxmlformats.org/drawingml/2006/diagram" r:dm="rId4" r:lo="rId5" r:qs="rId6" r:cs="rId7"/>
          </a:graphicData>
        </a:graphic>
      </p:graphicFrame>
      <p:sp>
        <p:nvSpPr>
          <p:cNvPr id="5" name="Parallelogram 1"/>
          <p:cNvSpPr/>
          <p:nvPr/>
        </p:nvSpPr>
        <p:spPr>
          <a:xfrm>
            <a:off x="2236560" y="313920"/>
            <a:ext cx="2438718" cy="145751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7"/>
          <p:cNvSpPr/>
          <p:nvPr/>
        </p:nvSpPr>
        <p:spPr>
          <a:xfrm>
            <a:off x="4801329" y="4829358"/>
            <a:ext cx="9335716" cy="4182020"/>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25"/>
          <p:cNvSpPr/>
          <p:nvPr/>
        </p:nvSpPr>
        <p:spPr>
          <a:xfrm>
            <a:off x="10987541" y="-2110509"/>
            <a:ext cx="6997366" cy="4182020"/>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26"/>
          <p:cNvSpPr/>
          <p:nvPr/>
        </p:nvSpPr>
        <p:spPr>
          <a:xfrm>
            <a:off x="7593862" y="1771434"/>
            <a:ext cx="10927893" cy="4182020"/>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3"/>
          <p:cNvCxnSpPr/>
          <p:nvPr/>
        </p:nvCxnSpPr>
        <p:spPr>
          <a:xfrm flipH="1">
            <a:off x="6168305" y="228183"/>
            <a:ext cx="6423281" cy="732250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arallelogram 27"/>
          <p:cNvSpPr/>
          <p:nvPr/>
        </p:nvSpPr>
        <p:spPr>
          <a:xfrm>
            <a:off x="9109530" y="2063934"/>
            <a:ext cx="6997366" cy="4182020"/>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28"/>
          <p:cNvCxnSpPr/>
          <p:nvPr/>
        </p:nvCxnSpPr>
        <p:spPr>
          <a:xfrm flipH="1">
            <a:off x="2508577" y="-635065"/>
            <a:ext cx="3040367" cy="3307365"/>
          </a:xfrm>
          <a:prstGeom prst="line">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29"/>
          <p:cNvSpPr/>
          <p:nvPr/>
        </p:nvSpPr>
        <p:spPr>
          <a:xfrm>
            <a:off x="503545" y="3261634"/>
            <a:ext cx="2678221" cy="2354798"/>
          </a:xfrm>
          <a:prstGeom prst="rect">
            <a:avLst/>
          </a:prstGeom>
        </p:spPr>
        <p:txBody>
          <a:bodyPr wrap="square">
            <a:spAutoFit/>
          </a:bodyPr>
          <a:lstStyle/>
          <a:p>
            <a:pPr algn="just">
              <a:lnSpc>
                <a:spcPct val="150000"/>
              </a:lnSpc>
            </a:pPr>
            <a:r>
              <a:rPr lang="zh-CN" altLang="en-US" sz="1400" kern="3000" spc="300">
                <a:solidFill>
                  <a:schemeClr val="tx1">
                    <a:lumMod val="85000"/>
                    <a:lumOff val="15000"/>
                  </a:schemeClr>
                </a:solidFill>
                <a:latin typeface="微软雅黑" panose="020b0503020204020204" pitchFamily="34" charset="-122"/>
                <a:ea typeface="微软雅黑" panose="020b0503020204020204" pitchFamily="34" charset="-122"/>
              </a:rPr>
              <a:t>放慢脚步</a:t>
            </a:r>
            <a:endParaRPr lang="en-US" altLang="zh-CN" sz="1400" kern="3000" spc="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a:solidFill>
                  <a:schemeClr val="tx1">
                    <a:lumMod val="85000"/>
                    <a:lumOff val="15000"/>
                  </a:schemeClr>
                </a:solidFill>
                <a:latin typeface="微软雅黑" panose="020b0503020204020204" pitchFamily="34" charset="-122"/>
                <a:ea typeface="微软雅黑" panose="020b0503020204020204" pitchFamily="34" charset="-122"/>
              </a:rPr>
              <a:t>与大自然和谐交融</a:t>
            </a:r>
            <a:endParaRPr lang="en-US" altLang="zh-CN" sz="1400" kern="3000" spc="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a:solidFill>
                  <a:schemeClr val="tx1">
                    <a:lumMod val="85000"/>
                    <a:lumOff val="15000"/>
                  </a:schemeClr>
                </a:solidFill>
                <a:latin typeface="微软雅黑" panose="020b0503020204020204" pitchFamily="34" charset="-122"/>
                <a:ea typeface="微软雅黑" panose="020b0503020204020204" pitchFamily="34" charset="-122"/>
              </a:rPr>
              <a:t>与陌生人坦诚相处</a:t>
            </a:r>
            <a:endParaRPr lang="en-US" altLang="zh-CN" sz="1400" kern="3000" spc="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a:solidFill>
                  <a:schemeClr val="tx1">
                    <a:lumMod val="85000"/>
                    <a:lumOff val="15000"/>
                  </a:schemeClr>
                </a:solidFill>
                <a:latin typeface="微软雅黑" panose="020b0503020204020204" pitchFamily="34" charset="-122"/>
                <a:ea typeface="微软雅黑" panose="020b0503020204020204" pitchFamily="34" charset="-122"/>
              </a:rPr>
              <a:t>让自己重新与自己联结</a:t>
            </a:r>
            <a:endParaRPr lang="en-US" altLang="zh-CN" sz="1400" kern="3000" spc="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400" kern="3000" spc="300">
                <a:solidFill>
                  <a:schemeClr val="tx1">
                    <a:lumMod val="85000"/>
                    <a:lumOff val="15000"/>
                  </a:schemeClr>
                </a:solidFill>
                <a:latin typeface="微软雅黑" panose="020b0503020204020204" pitchFamily="34" charset="-122"/>
                <a:ea typeface="微软雅黑" panose="020b0503020204020204" pitchFamily="34" charset="-122"/>
              </a:rPr>
              <a:t>拥有内心的安宁和平静</a:t>
            </a:r>
            <a:endParaRPr lang="en-US" altLang="zh-CN" sz="1400" kern="3000" spc="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en-US" sz="1400" kern="3000" spc="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sz="1400" kern="3000" spc="300">
                <a:solidFill>
                  <a:schemeClr val="tx1">
                    <a:lumMod val="85000"/>
                    <a:lumOff val="15000"/>
                  </a:schemeClr>
                </a:solidFill>
                <a:latin typeface="微软雅黑" panose="020b0503020204020204" pitchFamily="34" charset="-122"/>
                <a:ea typeface="微软雅黑" panose="020b0503020204020204" pitchFamily="34" charset="-122"/>
              </a:rPr>
              <a:t>         </a:t>
            </a:r>
            <a:r>
              <a:rPr lang="en-US" sz="1100" kern="3000" spc="3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100" kern="3000" spc="300">
                <a:solidFill>
                  <a:schemeClr val="tx1">
                    <a:lumMod val="85000"/>
                    <a:lumOff val="15000"/>
                  </a:schemeClr>
                </a:solidFill>
                <a:latin typeface="微软雅黑" panose="020b0503020204020204" pitchFamily="34" charset="-122"/>
                <a:ea typeface="微软雅黑" panose="020b0503020204020204" pitchFamily="34" charset="-122"/>
              </a:rPr>
              <a:t>遇见最好的自己</a:t>
            </a:r>
            <a:endParaRPr lang="en-US" sz="1100" kern="3000" spc="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436204" y="4757799"/>
            <a:ext cx="3674048" cy="831105"/>
          </a:xfrm>
          <a:prstGeom prst="rect">
            <a:avLst/>
          </a:prstGeom>
          <a:noFill/>
        </p:spPr>
        <p:txBody>
          <a:bodyPr wrap="none" rtlCol="0">
            <a:spAutoFit/>
          </a:bodyPr>
          <a:lstStyle/>
          <a:p>
            <a:pPr algn="r"/>
            <a:r>
              <a:rPr lang="en-US" sz="4800" spc="-300">
                <a:solidFill>
                  <a:schemeClr val="tx1">
                    <a:lumMod val="85000"/>
                    <a:lumOff val="15000"/>
                  </a:schemeClr>
                </a:solidFill>
                <a:latin typeface="Elephant" panose="02020904090505020303" pitchFamily="18" charset="0"/>
              </a:rPr>
              <a:t>THE BEST</a:t>
            </a:r>
            <a:endParaRPr lang="en-US" sz="4800" spc="-300">
              <a:solidFill>
                <a:schemeClr val="tx1">
                  <a:lumMod val="85000"/>
                  <a:lumOff val="15000"/>
                </a:schemeClr>
              </a:solidFill>
              <a:latin typeface="Elephant" panose="02020904090505020303" pitchFamily="18" charset="0"/>
            </a:endParaRPr>
          </a:p>
        </p:txBody>
      </p:sp>
      <p:sp>
        <p:nvSpPr>
          <p:cNvPr id="14" name="TextBox 13"/>
          <p:cNvSpPr txBox="1"/>
          <p:nvPr/>
        </p:nvSpPr>
        <p:spPr>
          <a:xfrm>
            <a:off x="10803314" y="5461471"/>
            <a:ext cx="1306938" cy="831105"/>
          </a:xfrm>
          <a:prstGeom prst="rect">
            <a:avLst/>
          </a:prstGeom>
          <a:noFill/>
        </p:spPr>
        <p:txBody>
          <a:bodyPr wrap="none" rtlCol="0">
            <a:spAutoFit/>
          </a:bodyPr>
          <a:lstStyle/>
          <a:p>
            <a:pPr algn="r"/>
            <a:r>
              <a:rPr lang="en-US" sz="4800" spc="-300">
                <a:solidFill>
                  <a:schemeClr val="tx1">
                    <a:lumMod val="85000"/>
                    <a:lumOff val="15000"/>
                  </a:schemeClr>
                </a:solidFill>
                <a:latin typeface="Elephant" panose="02020904090505020303" pitchFamily="18" charset="0"/>
              </a:rPr>
              <a:t>ME</a:t>
            </a:r>
            <a:endParaRPr lang="en-US" sz="4800" spc="-300">
              <a:solidFill>
                <a:schemeClr val="tx1">
                  <a:lumMod val="85000"/>
                  <a:lumOff val="15000"/>
                </a:schemeClr>
              </a:solidFill>
              <a:latin typeface="Elephant" panose="02020904090505020303"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6000"/>
                                        <p:tgtEl>
                                          <p:spTgt spid="12"/>
                                        </p:tgtEl>
                                      </p:cBhvr>
                                    </p:animEffect>
                                  </p:childTnLst>
                                </p:cTn>
                              </p:par>
                            </p:childTnLst>
                          </p:cTn>
                        </p:par>
                        <p:par>
                          <p:cTn id="32" fill="hold" nodeType="afterGroup">
                            <p:stCondLst>
                              <p:cond delay="6500"/>
                            </p:stCondLst>
                            <p:childTnLst>
                              <p:par>
                                <p:cTn id="33" presetID="2" presetClass="entr" presetSubtype="3" decel="10000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0-#ppt_h/2"/>
                                          </p:val>
                                        </p:tav>
                                        <p:tav tm="100000">
                                          <p:val>
                                            <p:strVal val="#ppt_y"/>
                                          </p:val>
                                        </p:tav>
                                      </p:tavLst>
                                    </p:anim>
                                  </p:childTnLst>
                                </p:cTn>
                              </p:par>
                              <p:par>
                                <p:cTn id="37" presetID="2" presetClass="entr" presetSubtype="3" decel="100000" fill="hold" nodeType="withEffect">
                                  <p:stCondLst>
                                    <p:cond delay="25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7500"/>
                            </p:stCondLst>
                            <p:childTnLst>
                              <p:par>
                                <p:cTn id="42" presetID="2" presetClass="entr" presetSubtype="2" decel="10000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750" fill="hold"/>
                                        <p:tgtEl>
                                          <p:spTgt spid="13"/>
                                        </p:tgtEl>
                                        <p:attrNameLst>
                                          <p:attrName>ppt_x</p:attrName>
                                        </p:attrNameLst>
                                      </p:cBhvr>
                                      <p:tavLst>
                                        <p:tav tm="0">
                                          <p:val>
                                            <p:strVal val="1+#ppt_w/2"/>
                                          </p:val>
                                        </p:tav>
                                        <p:tav tm="100000">
                                          <p:val>
                                            <p:strVal val="#ppt_x"/>
                                          </p:val>
                                        </p:tav>
                                      </p:tavLst>
                                    </p:anim>
                                    <p:anim calcmode="lin" valueType="num">
                                      <p:cBhvr additive="base">
                                        <p:cTn id="45" dur="75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fill="hold"/>
                                        <p:tgtEl>
                                          <p:spTgt spid="14"/>
                                        </p:tgtEl>
                                        <p:attrNameLst>
                                          <p:attrName>ppt_x</p:attrName>
                                        </p:attrNameLst>
                                      </p:cBhvr>
                                      <p:tavLst>
                                        <p:tav tm="0">
                                          <p:val>
                                            <p:strVal val="1+#ppt_w/2"/>
                                          </p:val>
                                        </p:tav>
                                        <p:tav tm="100000">
                                          <p:val>
                                            <p:strVal val="#ppt_x"/>
                                          </p:val>
                                        </p:tav>
                                      </p:tavLst>
                                    </p:anim>
                                    <p:anim calcmode="lin" valueType="num">
                                      <p:cBhvr additive="base">
                                        <p:cTn id="49"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p:bldP spid="13" grpId="0"/>
      <p:bldP spid="14" grpId="0"/>
      <p:bldGraphic spid="4" grpId="0">
        <p:bldAsOne/>
      </p:bldGraphic>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25"/>
          <p:cNvGraphicFramePr/>
          <p:nvPr/>
        </p:nvGraphicFramePr>
        <p:xfrm>
          <a:off x="179639" y="187358"/>
          <a:ext cx="5917156" cy="3237536"/>
        </p:xfrm>
        <a:graphic>
          <a:graphicData uri="http://schemas.openxmlformats.org/drawingml/2006/diagram">
            <dgm:relIds xmlns:dgm="http://schemas.openxmlformats.org/drawingml/2006/diagram" r:dm="rId4" r:lo="rId5" r:qs="rId6" r:cs="rId7"/>
          </a:graphicData>
        </a:graphic>
      </p:graphicFrame>
      <p:sp>
        <p:nvSpPr>
          <p:cNvPr id="5" name="Rectangle 2"/>
          <p:cNvSpPr/>
          <p:nvPr/>
        </p:nvSpPr>
        <p:spPr>
          <a:xfrm>
            <a:off x="478932" y="4969783"/>
            <a:ext cx="3338874" cy="1200485"/>
          </a:xfrm>
          <a:prstGeom prst="rect">
            <a:avLst/>
          </a:prstGeom>
        </p:spPr>
        <p:txBody>
          <a:bodyPr wrap="square">
            <a:spAutoFit/>
          </a:bodyPr>
          <a:lstStyle/>
          <a:p>
            <a:pPr algn="just">
              <a:lnSpc>
                <a:spcPct val="150000"/>
              </a:lnSpc>
            </a:pPr>
            <a:r>
              <a:rPr lang="zh-CN" altLang="en-US" sz="1200" kern="3000">
                <a:solidFill>
                  <a:schemeClr val="tx1">
                    <a:lumMod val="85000"/>
                    <a:lumOff val="15000"/>
                  </a:schemeClr>
                </a:solidFill>
                <a:latin typeface="微软雅黑" panose="020b0503020204020204" pitchFamily="34" charset="-122"/>
                <a:ea typeface="微软雅黑" panose="020b0503020204020204" pitchFamily="34" charset="-122"/>
              </a:rPr>
              <a:t>旅行，是一场遇见，遇见另一个自己</a:t>
            </a:r>
            <a:endParaRPr lang="en-US" altLang="zh-CN" sz="1200" kern="30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kern="3000">
                <a:solidFill>
                  <a:schemeClr val="tx1">
                    <a:lumMod val="85000"/>
                    <a:lumOff val="15000"/>
                  </a:schemeClr>
                </a:solidFill>
                <a:latin typeface="微软雅黑" panose="020b0503020204020204" pitchFamily="34" charset="-122"/>
                <a:ea typeface="微软雅黑" panose="020b0503020204020204" pitchFamily="34" charset="-122"/>
              </a:rPr>
              <a:t>旅行，是一种皈依，皈依自然</a:t>
            </a:r>
            <a:endParaRPr lang="en-US" altLang="zh-CN" sz="1200" kern="30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kern="3000">
                <a:solidFill>
                  <a:schemeClr val="tx1">
                    <a:lumMod val="85000"/>
                    <a:lumOff val="15000"/>
                  </a:schemeClr>
                </a:solidFill>
                <a:latin typeface="微软雅黑" panose="020b0503020204020204" pitchFamily="34" charset="-122"/>
                <a:ea typeface="微软雅黑" panose="020b0503020204020204" pitchFamily="34" charset="-122"/>
              </a:rPr>
              <a:t>旅行，是一次缅怀，缅怀历史</a:t>
            </a:r>
            <a:endParaRPr lang="en-US" altLang="zh-CN" sz="1200" kern="30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kern="3000">
                <a:solidFill>
                  <a:schemeClr val="tx1">
                    <a:lumMod val="85000"/>
                    <a:lumOff val="15000"/>
                  </a:schemeClr>
                </a:solidFill>
                <a:latin typeface="微软雅黑" panose="020b0503020204020204" pitchFamily="34" charset="-122"/>
                <a:ea typeface="微软雅黑" panose="020b0503020204020204" pitchFamily="34" charset="-122"/>
              </a:rPr>
              <a:t>旅行是心在走，是灵魂在走，与脚下行程无关</a:t>
            </a:r>
            <a:endParaRPr lang="en-US" sz="1200" kern="3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997655" y="4530118"/>
            <a:ext cx="1946619" cy="1323611"/>
          </a:xfrm>
          <a:prstGeom prst="rect">
            <a:avLst/>
          </a:prstGeom>
          <a:noFill/>
        </p:spPr>
        <p:txBody>
          <a:bodyPr wrap="none" rtlCol="0">
            <a:spAutoFit/>
          </a:bodyPr>
          <a:lstStyle/>
          <a:p>
            <a:pPr algn="r"/>
            <a:r>
              <a:rPr lang="en-US" altLang="zh-CN" sz="8000" spc="300">
                <a:solidFill>
                  <a:schemeClr val="tx1">
                    <a:lumMod val="85000"/>
                    <a:lumOff val="15000"/>
                  </a:schemeClr>
                </a:solidFill>
                <a:latin typeface="Elephant" panose="02020904090505020303" pitchFamily="18" charset="0"/>
              </a:rPr>
              <a:t>life</a:t>
            </a:r>
            <a:endParaRPr lang="en-US" sz="8000" spc="300">
              <a:solidFill>
                <a:schemeClr val="tx1">
                  <a:lumMod val="85000"/>
                  <a:lumOff val="15000"/>
                </a:schemeClr>
              </a:solidFill>
              <a:latin typeface="Elephant" panose="02020904090505020303" pitchFamily="18" charset="0"/>
            </a:endParaRPr>
          </a:p>
        </p:txBody>
      </p:sp>
      <p:sp>
        <p:nvSpPr>
          <p:cNvPr id="7" name="TextBox 6"/>
          <p:cNvSpPr txBox="1"/>
          <p:nvPr/>
        </p:nvSpPr>
        <p:spPr>
          <a:xfrm>
            <a:off x="1691338" y="3413240"/>
            <a:ext cx="4252937" cy="1323611"/>
          </a:xfrm>
          <a:prstGeom prst="rect">
            <a:avLst/>
          </a:prstGeom>
          <a:noFill/>
        </p:spPr>
        <p:txBody>
          <a:bodyPr wrap="none" rtlCol="0">
            <a:spAutoFit/>
          </a:bodyPr>
          <a:lstStyle/>
          <a:p>
            <a:pPr algn="r"/>
            <a:r>
              <a:rPr lang="en-US" sz="8000" spc="-300">
                <a:solidFill>
                  <a:schemeClr val="tx1">
                    <a:lumMod val="85000"/>
                    <a:lumOff val="15000"/>
                  </a:schemeClr>
                </a:solidFill>
                <a:latin typeface="Elephant" panose="02020904090505020303" pitchFamily="18" charset="0"/>
              </a:rPr>
              <a:t>T</a:t>
            </a:r>
            <a:r>
              <a:rPr lang="en-US" altLang="zh-CN" sz="8000" spc="-300">
                <a:solidFill>
                  <a:schemeClr val="tx1">
                    <a:lumMod val="85000"/>
                    <a:lumOff val="15000"/>
                  </a:schemeClr>
                </a:solidFill>
                <a:latin typeface="Elephant" panose="02020904090505020303" pitchFamily="18" charset="0"/>
              </a:rPr>
              <a:t>he </a:t>
            </a:r>
            <a:r>
              <a:rPr lang="en-US" sz="8000" spc="-300">
                <a:solidFill>
                  <a:schemeClr val="tx1">
                    <a:lumMod val="85000"/>
                    <a:lumOff val="15000"/>
                  </a:schemeClr>
                </a:solidFill>
                <a:latin typeface="Elephant" panose="02020904090505020303" pitchFamily="18" charset="0"/>
              </a:rPr>
              <a:t>new</a:t>
            </a:r>
            <a:endParaRPr lang="en-US" sz="8000" spc="-300">
              <a:solidFill>
                <a:schemeClr val="tx1">
                  <a:lumMod val="85000"/>
                  <a:lumOff val="15000"/>
                </a:schemeClr>
              </a:solidFill>
              <a:latin typeface="Elephant" panose="02020904090505020303" pitchFamily="18" charset="0"/>
            </a:endParaRPr>
          </a:p>
        </p:txBody>
      </p:sp>
      <p:graphicFrame>
        <p:nvGraphicFramePr>
          <p:cNvPr id="8" name="Diagram 6"/>
          <p:cNvGraphicFramePr/>
          <p:nvPr/>
        </p:nvGraphicFramePr>
        <p:xfrm>
          <a:off x="6276432" y="187358"/>
          <a:ext cx="3587310" cy="6377136"/>
        </p:xfrm>
        <a:graphic>
          <a:graphicData uri="http://schemas.openxmlformats.org/drawingml/2006/diagram">
            <dgm:relIds xmlns:dgm="http://schemas.openxmlformats.org/drawingml/2006/diagram" r:dm="rId9" r:lo="rId10" r:qs="rId11" r:cs="rId12"/>
          </a:graphicData>
        </a:graphic>
      </p:graphicFrame>
      <p:graphicFrame>
        <p:nvGraphicFramePr>
          <p:cNvPr id="9" name="Diagram 7"/>
          <p:cNvGraphicFramePr/>
          <p:nvPr/>
        </p:nvGraphicFramePr>
        <p:xfrm>
          <a:off x="10027051" y="187358"/>
          <a:ext cx="1984179" cy="3527261"/>
        </p:xfrm>
        <a:graphic>
          <a:graphicData uri="http://schemas.openxmlformats.org/drawingml/2006/diagram">
            <dgm:relIds xmlns:dgm="http://schemas.openxmlformats.org/drawingml/2006/diagram" r:dm="rId14" r:lo="rId15" r:qs="rId16" r:cs="rId17"/>
          </a:graphicData>
        </a:graphic>
      </p:graphicFrame>
      <p:sp>
        <p:nvSpPr>
          <p:cNvPr id="10" name="矩形 9"/>
          <p:cNvSpPr/>
          <p:nvPr/>
        </p:nvSpPr>
        <p:spPr>
          <a:xfrm>
            <a:off x="10022852" y="3871565"/>
            <a:ext cx="1983279" cy="2684918"/>
          </a:xfrm>
          <a:prstGeom prst="rect">
            <a:avLst/>
          </a:prstGeom>
          <a:blipFill dpi="0" rotWithShape="1">
            <a:blip r:embed="rId18"/>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ppt_x"/>
                                          </p:val>
                                        </p:tav>
                                        <p:tav tm="100000">
                                          <p:val>
                                            <p:strVal val="#ppt_x"/>
                                          </p:val>
                                        </p:tav>
                                      </p:tavLst>
                                    </p:anim>
                                    <p:anim calcmode="lin" valueType="num">
                                      <p:cBhvr additive="base">
                                        <p:cTn id="12" dur="125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 presetClass="entr" presetSubtype="4" decel="100000"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7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2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Graphic spid="4" grpId="0">
        <p:bldAsOne/>
      </p:bldGraphic>
      <p:bldGraphic spid="8" grpId="0">
        <p:bldAsOne/>
      </p:bldGraphic>
      <p:bldGraphic spid="9" grpId="0">
        <p:bldAsOne/>
      </p:bldGraphic>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363210" y="397895"/>
            <a:ext cx="6908063" cy="414317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2053" y="4658803"/>
            <a:ext cx="2239135" cy="1619799"/>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37189" y="4658803"/>
            <a:ext cx="2239135" cy="1619799"/>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88616" y="4658803"/>
            <a:ext cx="2239135" cy="1619799"/>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93109" y="397894"/>
            <a:ext cx="4383474" cy="2858470"/>
          </a:xfrm>
          <a:prstGeom prst="rect">
            <a:avLst/>
          </a:prstGeom>
          <a:blipFill dpi="0"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93107" y="3420132"/>
            <a:ext cx="4383474" cy="2858470"/>
          </a:xfrm>
          <a:prstGeom prst="rect">
            <a:avLst/>
          </a:prstGeom>
          <a:blipFill dpi="0"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nodeType="afterGroup">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nodeType="afterGroup">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1000"/>
                                        <p:tgtEl>
                                          <p:spTgt spid="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1"/>
          <p:cNvGraphicFramePr/>
          <p:nvPr/>
        </p:nvGraphicFramePr>
        <p:xfrm>
          <a:off x="485929" y="777270"/>
          <a:ext cx="2712992" cy="4067023"/>
        </p:xfrm>
        <a:graphic>
          <a:graphicData uri="http://schemas.openxmlformats.org/drawingml/2006/diagram">
            <dgm:relIds xmlns:dgm="http://schemas.openxmlformats.org/drawingml/2006/diagram" r:dm="rId4" r:lo="rId5" r:qs="rId6" r:cs="rId7"/>
          </a:graphicData>
        </a:graphic>
      </p:graphicFrame>
      <p:sp>
        <p:nvSpPr>
          <p:cNvPr id="5" name="Rectangle 2"/>
          <p:cNvSpPr/>
          <p:nvPr/>
        </p:nvSpPr>
        <p:spPr>
          <a:xfrm>
            <a:off x="3344609" y="777270"/>
            <a:ext cx="2915892" cy="261290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3200"/>
          </a:p>
        </p:txBody>
      </p:sp>
      <p:sp>
        <p:nvSpPr>
          <p:cNvPr id="6" name="Rectangle 3"/>
          <p:cNvSpPr/>
          <p:nvPr/>
        </p:nvSpPr>
        <p:spPr>
          <a:xfrm>
            <a:off x="3462645" y="2753546"/>
            <a:ext cx="2163631" cy="584851"/>
          </a:xfrm>
          <a:prstGeom prst="rect">
            <a:avLst/>
          </a:prstGeom>
        </p:spPr>
        <p:txBody>
          <a:bodyPr wrap="none">
            <a:spAutoFit/>
          </a:bodyPr>
          <a:lstStyle/>
          <a:p>
            <a:r>
              <a:rPr lang="en-US" sz="3200">
                <a:solidFill>
                  <a:schemeClr val="bg1">
                    <a:lumMod val="95000"/>
                  </a:schemeClr>
                </a:solidFill>
                <a:latin typeface="微软雅黑" panose="020b0503020204020204" pitchFamily="34" charset="-122"/>
                <a:ea typeface="微软雅黑" panose="020b0503020204020204" pitchFamily="34" charset="-122"/>
                <a:cs typeface="WC Mano Negra Bta"/>
              </a:rPr>
              <a:t>T</a:t>
            </a:r>
            <a:r>
              <a:rPr lang="en-US" altLang="zh-CN" sz="3200">
                <a:solidFill>
                  <a:schemeClr val="bg1">
                    <a:lumMod val="95000"/>
                  </a:schemeClr>
                </a:solidFill>
                <a:latin typeface="微软雅黑" panose="020b0503020204020204" pitchFamily="34" charset="-122"/>
                <a:ea typeface="微软雅黑" panose="020b0503020204020204" pitchFamily="34" charset="-122"/>
                <a:cs typeface="WC Mano Negra Bta"/>
              </a:rPr>
              <a:t>he</a:t>
            </a:r>
            <a:r>
              <a:rPr lang="en-US" sz="3200">
                <a:solidFill>
                  <a:schemeClr val="bg1">
                    <a:lumMod val="95000"/>
                  </a:schemeClr>
                </a:solidFill>
                <a:latin typeface="微软雅黑" panose="020b0503020204020204" pitchFamily="34" charset="-122"/>
                <a:ea typeface="微软雅黑" panose="020b0503020204020204" pitchFamily="34" charset="-122"/>
                <a:cs typeface="WC Mano Negra Bta"/>
              </a:rPr>
              <a:t> Travel</a:t>
            </a:r>
            <a:endParaRPr lang="ms-MY" sz="320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Rectangle 4"/>
          <p:cNvSpPr/>
          <p:nvPr/>
        </p:nvSpPr>
        <p:spPr>
          <a:xfrm>
            <a:off x="3235402" y="3515723"/>
            <a:ext cx="3011915" cy="1362088"/>
          </a:xfrm>
          <a:prstGeom prst="rect">
            <a:avLst/>
          </a:prstGeom>
        </p:spPr>
        <p:txBody>
          <a:bodyPr wrap="square">
            <a:spAutoFit/>
          </a:bodyPr>
          <a:lstStyle/>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当踏上一趟列车或者飞机，当被上背包或拎起手袋，当穿过沿途的风光美景或蜂拥人潮。</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我们一路放空，一路遐想，一路归真。</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踏上旅途，就这样一直走，一直在路上。</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不是逃避现实，只是温习真我。</a:t>
            </a:r>
            <a:endParaRPr lang="ms-MY"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8" name="Diagram 5"/>
          <p:cNvGraphicFramePr/>
          <p:nvPr/>
        </p:nvGraphicFramePr>
        <p:xfrm>
          <a:off x="6384864" y="758758"/>
          <a:ext cx="5281275" cy="1650906"/>
        </p:xfrm>
        <a:graphic>
          <a:graphicData uri="http://schemas.openxmlformats.org/drawingml/2006/diagram">
            <dgm:relIds xmlns:dgm="http://schemas.openxmlformats.org/drawingml/2006/diagram" r:dm="rId9" r:lo="rId10" r:qs="rId11" r:cs="rId12"/>
          </a:graphicData>
        </a:graphic>
      </p:graphicFrame>
      <p:graphicFrame>
        <p:nvGraphicFramePr>
          <p:cNvPr id="9" name="Diagram 6"/>
          <p:cNvGraphicFramePr/>
          <p:nvPr/>
        </p:nvGraphicFramePr>
        <p:xfrm>
          <a:off x="6384864" y="4215592"/>
          <a:ext cx="5281275" cy="1650906"/>
        </p:xfrm>
        <a:graphic>
          <a:graphicData uri="http://schemas.openxmlformats.org/drawingml/2006/diagram">
            <dgm:relIds xmlns:dgm="http://schemas.openxmlformats.org/drawingml/2006/diagram" r:dm="rId14" r:lo="rId15" r:qs="rId16" r:cs="rId17"/>
          </a:graphicData>
        </a:graphic>
      </p:graphicFrame>
      <p:sp>
        <p:nvSpPr>
          <p:cNvPr id="10" name="Rectangle 7"/>
          <p:cNvSpPr/>
          <p:nvPr/>
        </p:nvSpPr>
        <p:spPr>
          <a:xfrm>
            <a:off x="367048" y="4753137"/>
            <a:ext cx="5574688" cy="1200485"/>
          </a:xfrm>
          <a:prstGeom prst="rect">
            <a:avLst/>
          </a:prstGeom>
        </p:spPr>
        <p:txBody>
          <a:bodyPr wrap="none">
            <a:spAutoFit/>
          </a:bodyPr>
          <a:lstStyle/>
          <a:p>
            <a:r>
              <a:rPr lang="en-US" sz="7200" spc="-300">
                <a:solidFill>
                  <a:schemeClr val="bg1">
                    <a:lumMod val="65000"/>
                  </a:schemeClr>
                </a:solidFill>
                <a:latin typeface="Georgia" panose="02040502050405020303" pitchFamily="18" charset="0"/>
              </a:rPr>
              <a:t>Nature Beauty</a:t>
            </a:r>
            <a:endParaRPr lang="ms-MY" sz="7200" spc="-300">
              <a:solidFill>
                <a:schemeClr val="bg1">
                  <a:lumMod val="65000"/>
                </a:schemeClr>
              </a:solidFill>
            </a:endParaRPr>
          </a:p>
        </p:txBody>
      </p:sp>
      <p:graphicFrame>
        <p:nvGraphicFramePr>
          <p:cNvPr id="11" name="Diagram 8"/>
          <p:cNvGraphicFramePr/>
          <p:nvPr/>
        </p:nvGraphicFramePr>
        <p:xfrm>
          <a:off x="6384864" y="2505688"/>
          <a:ext cx="1760424" cy="1600385"/>
        </p:xfrm>
        <a:graphic>
          <a:graphicData uri="http://schemas.openxmlformats.org/drawingml/2006/diagram">
            <dgm:relIds xmlns:dgm="http://schemas.openxmlformats.org/drawingml/2006/diagram" r:dm="rId19" r:lo="rId20" r:qs="rId21" r:cs="rId22"/>
          </a:graphicData>
        </a:graphic>
      </p:graphicFrame>
      <p:graphicFrame>
        <p:nvGraphicFramePr>
          <p:cNvPr id="12" name="Diagram 9"/>
          <p:cNvGraphicFramePr/>
          <p:nvPr/>
        </p:nvGraphicFramePr>
        <p:xfrm>
          <a:off x="8145288" y="2505688"/>
          <a:ext cx="1760424" cy="1600385"/>
        </p:xfrm>
        <a:graphic>
          <a:graphicData uri="http://schemas.openxmlformats.org/drawingml/2006/diagram">
            <dgm:relIds xmlns:dgm="http://schemas.openxmlformats.org/drawingml/2006/diagram" r:dm="rId24" r:lo="rId25" r:qs="rId26" r:cs="rId27"/>
          </a:graphicData>
        </a:graphic>
      </p:graphicFrame>
      <p:graphicFrame>
        <p:nvGraphicFramePr>
          <p:cNvPr id="13" name="Diagram 10"/>
          <p:cNvGraphicFramePr/>
          <p:nvPr/>
        </p:nvGraphicFramePr>
        <p:xfrm>
          <a:off x="9905715" y="2505688"/>
          <a:ext cx="1760424" cy="1600385"/>
        </p:xfrm>
        <a:graphic>
          <a:graphicData uri="http://schemas.openxmlformats.org/drawingml/2006/diagram">
            <dgm:relIds xmlns:dgm="http://schemas.openxmlformats.org/drawingml/2006/diagram" r:dm="rId29" r:lo="rId30" r:qs="rId31" r:cs="rId32"/>
          </a:graphicData>
        </a:graphic>
      </p:graphicFrame>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250"/>
                            </p:stCondLst>
                            <p:childTnLst>
                              <p:par>
                                <p:cTn id="14" presetID="2" presetClass="entr" presetSubtype="4"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ppt_x"/>
                                          </p:val>
                                        </p:tav>
                                        <p:tav tm="100000">
                                          <p:val>
                                            <p:strVal val="#ppt_x"/>
                                          </p:val>
                                        </p:tav>
                                      </p:tavLst>
                                    </p:anim>
                                    <p:anim calcmode="lin" valueType="num">
                                      <p:cBhvr additive="base">
                                        <p:cTn id="17" dur="750" fill="hold"/>
                                        <p:tgtEl>
                                          <p:spTgt spid="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6000"/>
                                        <p:tgtEl>
                                          <p:spTgt spid="7"/>
                                        </p:tgtEl>
                                      </p:cBhvr>
                                    </p:animEffect>
                                  </p:childTnLst>
                                </p:cTn>
                              </p:par>
                            </p:childTnLst>
                          </p:cTn>
                        </p:par>
                        <p:par>
                          <p:cTn id="22" fill="hold" nodeType="afterGroup">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nodeType="afterGroup">
                            <p:stCondLst>
                              <p:cond delay="8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nodeType="afterGroup">
                            <p:stCondLst>
                              <p:cond delay="9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nodeType="afterGroup">
                            <p:stCondLst>
                              <p:cond delay="9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nodeType="afterGroup">
                            <p:stCondLst>
                              <p:cond delay="10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nodeType="afterGroup">
                            <p:stCondLst>
                              <p:cond delay="10500"/>
                            </p:stCondLst>
                            <p:childTnLst>
                              <p:par>
                                <p:cTn id="43" presetID="2" presetClass="entr" presetSubtype="4" decel="10000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750" fill="hold"/>
                                        <p:tgtEl>
                                          <p:spTgt spid="10"/>
                                        </p:tgtEl>
                                        <p:attrNameLst>
                                          <p:attrName>ppt_x</p:attrName>
                                        </p:attrNameLst>
                                      </p:cBhvr>
                                      <p:tavLst>
                                        <p:tav tm="0">
                                          <p:val>
                                            <p:strVal val="#ppt_x"/>
                                          </p:val>
                                        </p:tav>
                                        <p:tav tm="100000">
                                          <p:val>
                                            <p:strVal val="#ppt_x"/>
                                          </p:val>
                                        </p:tav>
                                      </p:tavLst>
                                    </p:anim>
                                    <p:anim calcmode="lin" valueType="num">
                                      <p:cBhvr additive="base">
                                        <p:cTn id="46"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Graphic spid="4" grpId="0">
        <p:bldAsOne/>
      </p:bldGraphic>
      <p:bldGraphic spid="8" grpId="0">
        <p:bldAsOne/>
      </p:bldGraphic>
      <p:bldGraphic spid="9" grpId="0">
        <p:bldAsOne/>
      </p:bldGraphic>
      <p:bldGraphic spid="11" grpId="0">
        <p:bldAsOne/>
      </p:bldGraphic>
      <p:bldGraphic spid="12" grpId="0">
        <p:bldAsOne/>
      </p:bldGraphic>
      <p:bldGraphic spid="13" grpId="0">
        <p:bldAsOne/>
      </p:bldGraphic>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4"/>
          <p:cNvSpPr/>
          <p:nvPr/>
        </p:nvSpPr>
        <p:spPr>
          <a:xfrm>
            <a:off x="488013" y="4500565"/>
            <a:ext cx="4289558" cy="1939245"/>
          </a:xfrm>
          <a:prstGeom prst="rect">
            <a:avLst/>
          </a:prstGeom>
        </p:spPr>
        <p:txBody>
          <a:bodyPr wrap="square">
            <a:spAutoFit/>
          </a:bodyPr>
          <a:lstStyle/>
          <a:p>
            <a:pPr>
              <a:lnSpc>
                <a:spcPct val="150000"/>
              </a:lnSpc>
            </a:pPr>
            <a:r>
              <a:rPr lang="zh-CN" altLang="en-US" sz="2000" spc="300">
                <a:solidFill>
                  <a:schemeClr val="tx1">
                    <a:lumMod val="75000"/>
                    <a:lumOff val="25000"/>
                  </a:schemeClr>
                </a:solidFill>
                <a:latin typeface="微软雅黑" panose="020b0503020204020204" pitchFamily="34" charset="-122"/>
                <a:ea typeface="微软雅黑" panose="020b0503020204020204" pitchFamily="34" charset="-122"/>
              </a:rPr>
              <a:t>旅行</a:t>
            </a:r>
            <a:endParaRPr lang="en-US" altLang="zh-CN" sz="2000" spc="3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spc="300">
                <a:solidFill>
                  <a:schemeClr val="tx1">
                    <a:lumMod val="75000"/>
                    <a:lumOff val="25000"/>
                  </a:schemeClr>
                </a:solidFill>
                <a:latin typeface="微软雅黑" panose="020b0503020204020204" pitchFamily="34" charset="-122"/>
                <a:ea typeface="微软雅黑" panose="020b0503020204020204" pitchFamily="34" charset="-122"/>
              </a:rPr>
              <a:t>就是抓住生活的每一朵浪花</a:t>
            </a:r>
            <a:endParaRPr lang="en-US" altLang="zh-CN" sz="2000" spc="3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spc="300">
                <a:solidFill>
                  <a:schemeClr val="tx1">
                    <a:lumMod val="75000"/>
                    <a:lumOff val="25000"/>
                  </a:schemeClr>
                </a:solidFill>
                <a:latin typeface="微软雅黑" panose="020b0503020204020204" pitchFamily="34" charset="-122"/>
                <a:ea typeface="微软雅黑" panose="020b0503020204020204" pitchFamily="34" charset="-122"/>
              </a:rPr>
              <a:t>然后在回忆里串成最美的记忆</a:t>
            </a:r>
            <a:endParaRPr lang="en-US" altLang="zh-CN" sz="2000" spc="3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2000" spc="300">
                <a:solidFill>
                  <a:schemeClr val="tx1">
                    <a:lumMod val="75000"/>
                    <a:lumOff val="25000"/>
                  </a:schemeClr>
                </a:solidFill>
                <a:latin typeface="微软雅黑" panose="020b0503020204020204" pitchFamily="34" charset="-122"/>
                <a:ea typeface="微软雅黑" panose="020b0503020204020204" pitchFamily="34" charset="-122"/>
              </a:rPr>
              <a:t>照耀日后荒芜的岁月</a:t>
            </a:r>
            <a:endParaRPr lang="ms-MY" sz="2000" spc="30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5" name="Diagram 9"/>
          <p:cNvGraphicFramePr/>
          <p:nvPr/>
        </p:nvGraphicFramePr>
        <p:xfrm>
          <a:off x="6211647" y="5090023"/>
          <a:ext cx="2993220" cy="1557050"/>
        </p:xfrm>
        <a:graphic>
          <a:graphicData uri="http://schemas.openxmlformats.org/drawingml/2006/diagram">
            <dgm:relIds xmlns:dgm="http://schemas.openxmlformats.org/drawingml/2006/diagram" r:dm="rId4" r:lo="rId5" r:qs="rId6" r:cs="rId7"/>
          </a:graphicData>
        </a:graphic>
      </p:graphicFrame>
      <p:graphicFrame>
        <p:nvGraphicFramePr>
          <p:cNvPr id="6" name="Diagram 10"/>
          <p:cNvGraphicFramePr/>
          <p:nvPr/>
        </p:nvGraphicFramePr>
        <p:xfrm>
          <a:off x="9315582" y="5090023"/>
          <a:ext cx="2993220" cy="1557050"/>
        </p:xfrm>
        <a:graphic>
          <a:graphicData uri="http://schemas.openxmlformats.org/drawingml/2006/diagram">
            <dgm:relIds xmlns:dgm="http://schemas.openxmlformats.org/drawingml/2006/diagram" r:dm="rId9" r:lo="rId10" r:qs="rId11" r:cs="rId12"/>
          </a:graphicData>
        </a:graphic>
      </p:graphicFrame>
      <p:graphicFrame>
        <p:nvGraphicFramePr>
          <p:cNvPr id="7" name="Diagram 1"/>
          <p:cNvGraphicFramePr/>
          <p:nvPr/>
        </p:nvGraphicFramePr>
        <p:xfrm>
          <a:off x="3093638" y="1999691"/>
          <a:ext cx="2922410" cy="2878587"/>
        </p:xfrm>
        <a:graphic>
          <a:graphicData uri="http://schemas.openxmlformats.org/drawingml/2006/diagram">
            <dgm:relIds xmlns:dgm="http://schemas.openxmlformats.org/drawingml/2006/diagram" r:dm="rId14" r:lo="rId15" r:qs="rId16" r:cs="rId17"/>
          </a:graphicData>
        </a:graphic>
      </p:graphicFrame>
      <p:graphicFrame>
        <p:nvGraphicFramePr>
          <p:cNvPr id="8" name="Diagram 2"/>
          <p:cNvGraphicFramePr/>
          <p:nvPr/>
        </p:nvGraphicFramePr>
        <p:xfrm>
          <a:off x="4621735" y="449683"/>
          <a:ext cx="2922410" cy="2878587"/>
        </p:xfrm>
        <a:graphic>
          <a:graphicData uri="http://schemas.openxmlformats.org/drawingml/2006/diagram">
            <dgm:relIds xmlns:dgm="http://schemas.openxmlformats.org/drawingml/2006/diagram" r:dm="rId19" r:lo="rId20" r:qs="rId21" r:cs="rId22"/>
          </a:graphicData>
        </a:graphic>
      </p:graphicFrame>
      <p:graphicFrame>
        <p:nvGraphicFramePr>
          <p:cNvPr id="9" name="Diagram 3"/>
          <p:cNvGraphicFramePr/>
          <p:nvPr/>
        </p:nvGraphicFramePr>
        <p:xfrm>
          <a:off x="9271762" y="1999691"/>
          <a:ext cx="2922410" cy="2878587"/>
        </p:xfrm>
        <a:graphic>
          <a:graphicData uri="http://schemas.openxmlformats.org/drawingml/2006/diagram">
            <dgm:relIds xmlns:dgm="http://schemas.openxmlformats.org/drawingml/2006/diagram" r:dm="rId24" r:lo="rId25" r:qs="rId26" r:cs="rId27"/>
          </a:graphicData>
        </a:graphic>
      </p:graphicFrame>
      <p:graphicFrame>
        <p:nvGraphicFramePr>
          <p:cNvPr id="10" name="Diagram 6"/>
          <p:cNvGraphicFramePr/>
          <p:nvPr/>
        </p:nvGraphicFramePr>
        <p:xfrm>
          <a:off x="4621735" y="3525093"/>
          <a:ext cx="2922410" cy="2878587"/>
        </p:xfrm>
        <a:graphic>
          <a:graphicData uri="http://schemas.openxmlformats.org/drawingml/2006/diagram">
            <dgm:relIds xmlns:dgm="http://schemas.openxmlformats.org/drawingml/2006/diagram" r:dm="rId29" r:lo="rId30" r:qs="rId31" r:cs="rId32"/>
          </a:graphicData>
        </a:graphic>
      </p:graphicFrame>
      <p:graphicFrame>
        <p:nvGraphicFramePr>
          <p:cNvPr id="11" name="Diagram 7"/>
          <p:cNvGraphicFramePr/>
          <p:nvPr/>
        </p:nvGraphicFramePr>
        <p:xfrm>
          <a:off x="6215564" y="425076"/>
          <a:ext cx="2993220" cy="1557050"/>
        </p:xfrm>
        <a:graphic>
          <a:graphicData uri="http://schemas.openxmlformats.org/drawingml/2006/diagram">
            <dgm:relIds xmlns:dgm="http://schemas.openxmlformats.org/drawingml/2006/diagram" r:dm="rId34" r:lo="rId35" r:qs="rId36" r:cs="rId37"/>
          </a:graphicData>
        </a:graphic>
      </p:graphicFrame>
      <p:graphicFrame>
        <p:nvGraphicFramePr>
          <p:cNvPr id="12" name="Diagram 8"/>
          <p:cNvGraphicFramePr/>
          <p:nvPr/>
        </p:nvGraphicFramePr>
        <p:xfrm>
          <a:off x="7721753" y="3525093"/>
          <a:ext cx="2922410" cy="2878587"/>
        </p:xfrm>
        <a:graphic>
          <a:graphicData uri="http://schemas.openxmlformats.org/drawingml/2006/diagram">
            <dgm:relIds xmlns:dgm="http://schemas.openxmlformats.org/drawingml/2006/diagram" r:dm="rId39" r:lo="rId40" r:qs="rId41" r:cs="rId42"/>
          </a:graphicData>
        </a:graphic>
      </p:graphicFrame>
      <p:graphicFrame>
        <p:nvGraphicFramePr>
          <p:cNvPr id="13" name="Diagram 11"/>
          <p:cNvGraphicFramePr/>
          <p:nvPr/>
        </p:nvGraphicFramePr>
        <p:xfrm>
          <a:off x="15530" y="430143"/>
          <a:ext cx="2993220" cy="1557050"/>
        </p:xfrm>
        <a:graphic>
          <a:graphicData uri="http://schemas.openxmlformats.org/drawingml/2006/diagram">
            <dgm:relIds xmlns:dgm="http://schemas.openxmlformats.org/drawingml/2006/diagram" r:dm="rId44" r:lo="rId45" r:qs="rId46" r:cs="rId47"/>
          </a:graphicData>
        </a:graphic>
      </p:graphicFrame>
      <p:graphicFrame>
        <p:nvGraphicFramePr>
          <p:cNvPr id="14" name="Diagram 12"/>
          <p:cNvGraphicFramePr/>
          <p:nvPr/>
        </p:nvGraphicFramePr>
        <p:xfrm>
          <a:off x="3153436" y="430143"/>
          <a:ext cx="2993220" cy="1557050"/>
        </p:xfrm>
        <a:graphic>
          <a:graphicData uri="http://schemas.openxmlformats.org/drawingml/2006/diagram">
            <dgm:relIds xmlns:dgm="http://schemas.openxmlformats.org/drawingml/2006/diagram" r:dm="rId49" r:lo="rId50" r:qs="rId51" r:cs="rId52"/>
          </a:graphicData>
        </a:graphic>
      </p:graphicFrame>
      <p:sp>
        <p:nvSpPr>
          <p:cNvPr id="15" name="Diamond 13"/>
          <p:cNvSpPr/>
          <p:nvPr/>
        </p:nvSpPr>
        <p:spPr>
          <a:xfrm>
            <a:off x="6205811" y="1985588"/>
            <a:ext cx="2888343" cy="288834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spc="300">
                <a:latin typeface="微软雅黑" panose="020b0503020204020204" pitchFamily="34" charset="-122"/>
                <a:ea typeface="微软雅黑" panose="020b0503020204020204" pitchFamily="34" charset="-122"/>
              </a:rPr>
              <a:t>用爱感受</a:t>
            </a:r>
            <a:endParaRPr lang="ms-MY" sz="2135" spc="300">
              <a:latin typeface="微软雅黑" panose="020b0503020204020204" pitchFamily="34" charset="-122"/>
              <a:ea typeface="微软雅黑" panose="020b0503020204020204" pitchFamily="34" charset="-122"/>
            </a:endParaRPr>
          </a:p>
        </p:txBody>
      </p:sp>
      <p:sp>
        <p:nvSpPr>
          <p:cNvPr id="16" name="Diamond 14"/>
          <p:cNvSpPr/>
          <p:nvPr/>
        </p:nvSpPr>
        <p:spPr>
          <a:xfrm>
            <a:off x="1565541" y="425077"/>
            <a:ext cx="2888343" cy="2888343"/>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spc="300">
                <a:latin typeface="微软雅黑" panose="020b0503020204020204" pitchFamily="34" charset="-122"/>
                <a:ea typeface="微软雅黑" panose="020b0503020204020204" pitchFamily="34" charset="-122"/>
              </a:rPr>
              <a:t>用心发现</a:t>
            </a:r>
            <a:endParaRPr lang="ms-MY" sz="2135" spc="300">
              <a:latin typeface="微软雅黑" panose="020b0503020204020204" pitchFamily="34" charset="-122"/>
              <a:ea typeface="微软雅黑" panose="020b0503020204020204" pitchFamily="34" charset="-122"/>
            </a:endParaRPr>
          </a:p>
        </p:txBody>
      </p:sp>
      <p:graphicFrame>
        <p:nvGraphicFramePr>
          <p:cNvPr id="17" name="Diagram 15"/>
          <p:cNvGraphicFramePr/>
          <p:nvPr/>
        </p:nvGraphicFramePr>
        <p:xfrm>
          <a:off x="7721753" y="449683"/>
          <a:ext cx="2922410" cy="2878587"/>
        </p:xfrm>
        <a:graphic>
          <a:graphicData uri="http://schemas.openxmlformats.org/drawingml/2006/diagram">
            <dgm:relIds xmlns:dgm="http://schemas.openxmlformats.org/drawingml/2006/diagram" r:dm="rId54" r:lo="rId55" r:qs="rId56" r:cs="rId57"/>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45"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ppt_w</p:attrName>
                                        </p:attrNameLst>
                                      </p:cBhvr>
                                      <p:tavLst>
                                        <p:tav tm="0" fmla="#ppt_w*sin(2.5*pi*$)">
                                          <p:val>
                                            <p:fltVal val="0"/>
                                          </p:val>
                                        </p:tav>
                                        <p:tav tm="100000">
                                          <p:val>
                                            <p:fltVal val="1"/>
                                          </p:val>
                                        </p:tav>
                                      </p:tavLst>
                                    </p:anim>
                                    <p:anim calcmode="lin" valueType="num">
                                      <p:cBhvr>
                                        <p:cTn id="52" dur="2000" fill="hold"/>
                                        <p:tgtEl>
                                          <p:spTgt spid="15"/>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anim calcmode="lin" valueType="num">
                                      <p:cBhvr>
                                        <p:cTn id="56" dur="2000" fill="hold"/>
                                        <p:tgtEl>
                                          <p:spTgt spid="16"/>
                                        </p:tgtEl>
                                        <p:attrNameLst>
                                          <p:attrName>ppt_w</p:attrName>
                                        </p:attrNameLst>
                                      </p:cBhvr>
                                      <p:tavLst>
                                        <p:tav tm="0" fmla="#ppt_w*sin(2.5*pi*$)">
                                          <p:val>
                                            <p:fltVal val="0"/>
                                          </p:val>
                                        </p:tav>
                                        <p:tav tm="100000">
                                          <p:val>
                                            <p:fltVal val="1"/>
                                          </p:val>
                                        </p:tav>
                                      </p:tavLst>
                                    </p:anim>
                                    <p:anim calcmode="lin" valueType="num">
                                      <p:cBhvr>
                                        <p:cTn id="57" dur="2000" fill="hold"/>
                                        <p:tgtEl>
                                          <p:spTgt spid="16"/>
                                        </p:tgtEl>
                                        <p:attrNameLst>
                                          <p:attrName>ppt_h</p:attrName>
                                        </p:attrNameLst>
                                      </p:cBhvr>
                                      <p:tavLst>
                                        <p:tav tm="0">
                                          <p:val>
                                            <p:strVal val="#ppt_h"/>
                                          </p:val>
                                        </p:tav>
                                        <p:tav tm="100000">
                                          <p:val>
                                            <p:strVal val="#ppt_h"/>
                                          </p:val>
                                        </p:tav>
                                      </p:tavLst>
                                    </p:anim>
                                  </p:childTnLst>
                                </p:cTn>
                              </p:par>
                              <p:par>
                                <p:cTn id="58" presetID="22" presetClass="entr" presetSubtype="1"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up)">
                                      <p:cBhvr>
                                        <p:cTn id="60"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Graphic spid="5" grpId="0">
        <p:bldAsOne/>
      </p:bldGraphic>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Graphic spid="12" grpId="0">
        <p:bldAsOne/>
      </p:bldGraphic>
      <p:bldGraphic spid="13" grpId="0">
        <p:bldAsOne/>
      </p:bldGraphic>
      <p:bldGraphic spid="14" grpId="0">
        <p:bldAsOne/>
      </p:bldGraphic>
      <p:bldGraphic spid="17" grpId="0">
        <p:bldAsOne/>
      </p:bldGraphic>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alpha val="60000"/>
          </a:schemeClr>
        </a:solidFill>
        <a:effectLst/>
      </p:bgPr>
    </p:bg>
    <p:spTree>
      <p:nvGrpSpPr>
        <p:cNvPr id="1" name=""/>
        <p:cNvGrpSpPr/>
        <p:nvPr/>
      </p:nvGrpSpPr>
      <p:grpSpPr>
        <a:xfrm>
          <a:off x="0" y="0"/>
          <a:ext cx="0" cy="0"/>
        </a:xfrm>
      </p:grpSpPr>
      <p:sp>
        <p:nvSpPr>
          <p:cNvPr id="4" name="矩形 3"/>
          <p:cNvSpPr/>
          <p:nvPr/>
        </p:nvSpPr>
        <p:spPr>
          <a:xfrm>
            <a:off x="4175636" y="1946157"/>
            <a:ext cx="3878490" cy="831105"/>
          </a:xfrm>
          <a:prstGeom prst="rect">
            <a:avLst/>
          </a:prstGeom>
        </p:spPr>
        <p:txBody>
          <a:bodyPr wrap="none">
            <a:spAutoFit/>
          </a:bodyPr>
          <a:lstStyle/>
          <a:p>
            <a:pPr algn="ctr"/>
            <a:r>
              <a:rPr lang="zh-CN" altLang="en-US" sz="4800">
                <a:solidFill>
                  <a:schemeClr val="tx1">
                    <a:lumMod val="65000"/>
                    <a:lumOff val="35000"/>
                  </a:schemeClr>
                </a:solidFill>
                <a:latin typeface="微软雅黑" panose="020b0503020204020204" pitchFamily="34" charset="-122"/>
                <a:ea typeface="微软雅黑" panose="020b0503020204020204" pitchFamily="34" charset="-122"/>
              </a:rPr>
              <a:t>图片修改方法</a:t>
            </a:r>
            <a:endParaRPr lang="zh-CN" altLang="en-US" sz="4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895214" y="3259586"/>
            <a:ext cx="8403163" cy="106466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更改图片方法讲解</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单击选中图片，右键，设置图片格式，填充，图片或文理填充，文件，选择你要的图片即可</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（备注，建议使用图片前先将图片裁剪成如图差不多的长方形，图片才不会变形）</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906073" y="1697947"/>
            <a:ext cx="4417615" cy="1327523"/>
            <a:chOff x="3104283" y="1000170"/>
            <a:chExt cx="6019602" cy="1808930"/>
          </a:xfrm>
        </p:grpSpPr>
        <p:grpSp>
          <p:nvGrpSpPr>
            <p:cNvPr id="7" name="组合 6"/>
            <p:cNvGrpSpPr/>
            <p:nvPr/>
          </p:nvGrpSpPr>
          <p:grpSpPr>
            <a:xfrm>
              <a:off x="3104283" y="1000170"/>
              <a:ext cx="743383" cy="744278"/>
              <a:chOff x="2819400" y="751114"/>
              <a:chExt cx="805543" cy="707572"/>
            </a:xfrm>
          </p:grpSpPr>
          <p:cxnSp>
            <p:nvCxnSpPr>
              <p:cNvPr id="11" name="直接连接符 10"/>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10800000">
              <a:off x="8380502" y="2064822"/>
              <a:ext cx="743383" cy="744278"/>
              <a:chOff x="2819400" y="751114"/>
              <a:chExt cx="805543" cy="707572"/>
            </a:xfrm>
          </p:grpSpPr>
          <p:cxnSp>
            <p:nvCxnSpPr>
              <p:cNvPr id="9" name="直接连接符 8"/>
              <p:cNvCxnSpPr/>
              <p:nvPr/>
            </p:nvCxnSpPr>
            <p:spPr>
              <a:xfrm>
                <a:off x="2819400" y="751114"/>
                <a:ext cx="8055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819400" y="751114"/>
                <a:ext cx="0" cy="7075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415740" y="5992005"/>
            <a:ext cx="11360522" cy="461725"/>
          </a:xfrm>
          <a:prstGeom prst="rect">
            <a:avLst/>
          </a:prstGeom>
          <a:noFill/>
        </p:spPr>
        <p:txBody>
          <a:bodyPr wrap="square" rtlCol="0">
            <a:spAutoFit/>
          </a:bodyPr>
          <a:lstStyle/>
          <a:p>
            <a:pPr algn="ct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本</a:t>
            </a:r>
            <a:r>
              <a:rPr lang="en-US" altLang="zh-CN"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PPT</a:t>
            </a: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适用于旅游摄影集</a:t>
            </a:r>
            <a:r>
              <a:rPr lang="en-US" altLang="zh-CN"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摄影师作品集</a:t>
            </a:r>
            <a:r>
              <a:rPr lang="en-US" altLang="zh-CN"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成长影集</a:t>
            </a:r>
            <a:r>
              <a:rPr lang="en-US" altLang="zh-CN"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写真集</a:t>
            </a:r>
            <a:r>
              <a:rPr lang="en-US" altLang="zh-CN"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纪念册</a:t>
            </a:r>
            <a:r>
              <a:rPr lang="en-US" altLang="zh-CN"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生活照片相册等</a:t>
            </a:r>
            <a:endParaRPr lang="en-US" sz="240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WC Mano Negra Bt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9972"/>
            <a:ext cx="12193588" cy="364855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479325" y="2809679"/>
            <a:ext cx="7733315" cy="1020284"/>
          </a:xfrm>
          <a:prstGeom prst="rect">
            <a:avLst/>
          </a:prstGeom>
          <a:noFill/>
        </p:spPr>
        <p:txBody>
          <a:bodyPr wrap="square" rtlCol="0">
            <a:spAutoFit/>
          </a:bodyPr>
          <a:lstStyle/>
          <a:p>
            <a:pPr algn="r">
              <a:lnSpc>
                <a:spcPct val="80000"/>
              </a:lnSpc>
            </a:pPr>
            <a:r>
              <a:rPr lang="en-US" sz="7200">
                <a:solidFill>
                  <a:schemeClr val="bg1">
                    <a:lumMod val="95000"/>
                  </a:schemeClr>
                </a:solidFill>
                <a:latin typeface="Elephant" panose="02020904090505020303" pitchFamily="18" charset="0"/>
                <a:cs typeface="Didot" panose="02000503000000020003"/>
              </a:rPr>
              <a:t>SCENERY</a:t>
            </a:r>
            <a:endParaRPr lang="en-US" sz="7200">
              <a:solidFill>
                <a:schemeClr val="bg1">
                  <a:lumMod val="95000"/>
                </a:schemeClr>
              </a:solidFill>
              <a:latin typeface="Elephant" panose="02020904090505020303" pitchFamily="18" charset="0"/>
              <a:cs typeface="Didot" panose="02000503000000020003"/>
            </a:endParaRPr>
          </a:p>
        </p:txBody>
      </p:sp>
      <p:graphicFrame>
        <p:nvGraphicFramePr>
          <p:cNvPr id="6" name="Diagram 1"/>
          <p:cNvGraphicFramePr/>
          <p:nvPr/>
        </p:nvGraphicFramePr>
        <p:xfrm>
          <a:off x="890630" y="3997930"/>
          <a:ext cx="2184949" cy="2496602"/>
        </p:xfrm>
        <a:graphic>
          <a:graphicData uri="http://schemas.openxmlformats.org/drawingml/2006/diagram">
            <dgm:relIds xmlns:dgm="http://schemas.openxmlformats.org/drawingml/2006/diagram" r:dm="rId5" r:lo="rId6" r:qs="rId7" r:cs="rId8"/>
          </a:graphicData>
        </a:graphic>
      </p:graphicFrame>
      <p:graphicFrame>
        <p:nvGraphicFramePr>
          <p:cNvPr id="7" name="Diagram 4"/>
          <p:cNvGraphicFramePr/>
          <p:nvPr/>
        </p:nvGraphicFramePr>
        <p:xfrm>
          <a:off x="3628603" y="3997930"/>
          <a:ext cx="2184949" cy="2496602"/>
        </p:xfrm>
        <a:graphic>
          <a:graphicData uri="http://schemas.openxmlformats.org/drawingml/2006/diagram">
            <dgm:relIds xmlns:dgm="http://schemas.openxmlformats.org/drawingml/2006/diagram" r:dm="rId10" r:lo="rId11" r:qs="rId12" r:cs="rId13"/>
          </a:graphicData>
        </a:graphic>
      </p:graphicFrame>
      <p:graphicFrame>
        <p:nvGraphicFramePr>
          <p:cNvPr id="8" name="Diagram 7"/>
          <p:cNvGraphicFramePr/>
          <p:nvPr/>
        </p:nvGraphicFramePr>
        <p:xfrm>
          <a:off x="6406491" y="3997930"/>
          <a:ext cx="2184949" cy="2496602"/>
        </p:xfrm>
        <a:graphic>
          <a:graphicData uri="http://schemas.openxmlformats.org/drawingml/2006/diagram">
            <dgm:relIds xmlns:dgm="http://schemas.openxmlformats.org/drawingml/2006/diagram" r:dm="rId15" r:lo="rId16" r:qs="rId17" r:cs="rId18"/>
          </a:graphicData>
        </a:graphic>
      </p:graphicFrame>
      <p:graphicFrame>
        <p:nvGraphicFramePr>
          <p:cNvPr id="9" name="Diagram 10"/>
          <p:cNvGraphicFramePr/>
          <p:nvPr/>
        </p:nvGraphicFramePr>
        <p:xfrm>
          <a:off x="9185290" y="3997930"/>
          <a:ext cx="2184949" cy="2496602"/>
        </p:xfrm>
        <a:graphic>
          <a:graphicData uri="http://schemas.openxmlformats.org/drawingml/2006/diagram">
            <dgm:relIds xmlns:dgm="http://schemas.openxmlformats.org/drawingml/2006/diagram" r:dm="rId20" r:lo="rId21" r:qs="rId22" r:cs="rId23"/>
          </a:graphicData>
        </a:graphic>
      </p:graphicFrame>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6" grpId="0">
        <p:bldAsOne/>
      </p:bldGraphic>
      <p:bldGraphic spid="7" grpId="0">
        <p:bldAsOne/>
      </p:bldGraphic>
      <p:bldGraphic spid="8"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hape 488"/>
          <p:cNvSpPr/>
          <p:nvPr/>
        </p:nvSpPr>
        <p:spPr>
          <a:xfrm>
            <a:off x="4886339" y="-446"/>
            <a:ext cx="2443169" cy="2285216"/>
          </a:xfrm>
          <a:prstGeom prst="rect">
            <a:avLst/>
          </a:prstGeom>
          <a:solidFill>
            <a:schemeClr val="accent2"/>
          </a:solidFill>
          <a:ln w="12700">
            <a:miter lim="400000"/>
          </a:ln>
        </p:spPr>
        <p:txBody>
          <a:bodyPr lIns="35524" tIns="35524" rIns="35524" bIns="35524" anchor="ctr"/>
          <a:lstStyle/>
          <a:p>
            <a:pPr defTabSz="576580">
              <a:defRPr sz="3200">
                <a:solidFill>
                  <a:srgbClr val="FFFFFF"/>
                </a:solidFill>
              </a:defRPr>
            </a:pPr>
            <a:endParaRPr sz="3200"/>
          </a:p>
        </p:txBody>
      </p:sp>
      <p:sp>
        <p:nvSpPr>
          <p:cNvPr id="5" name="Shape 489"/>
          <p:cNvSpPr/>
          <p:nvPr/>
        </p:nvSpPr>
        <p:spPr>
          <a:xfrm>
            <a:off x="2448649" y="2281178"/>
            <a:ext cx="2451380" cy="2300911"/>
          </a:xfrm>
          <a:prstGeom prst="rect">
            <a:avLst/>
          </a:prstGeom>
          <a:solidFill>
            <a:schemeClr val="accent4"/>
          </a:solidFill>
          <a:ln w="12700">
            <a:miter lim="400000"/>
          </a:ln>
        </p:spPr>
        <p:txBody>
          <a:bodyPr lIns="35524" tIns="35524" rIns="35524" bIns="35524" anchor="ctr"/>
          <a:lstStyle/>
          <a:p>
            <a:pPr defTabSz="576580">
              <a:defRPr sz="3200">
                <a:solidFill>
                  <a:srgbClr val="FFFFFF"/>
                </a:solidFill>
              </a:defRPr>
            </a:pPr>
            <a:endParaRPr sz="2500">
              <a:latin typeface="微软雅黑" panose="020b0503020204020204" pitchFamily="34" charset="-122"/>
              <a:ea typeface="微软雅黑" panose="020b0503020204020204" pitchFamily="34" charset="-122"/>
            </a:endParaRPr>
          </a:p>
        </p:txBody>
      </p:sp>
      <p:sp>
        <p:nvSpPr>
          <p:cNvPr id="6" name="Shape 490"/>
          <p:cNvSpPr/>
          <p:nvPr/>
        </p:nvSpPr>
        <p:spPr>
          <a:xfrm>
            <a:off x="0" y="4567387"/>
            <a:ext cx="2443170" cy="2289551"/>
          </a:xfrm>
          <a:prstGeom prst="rect">
            <a:avLst/>
          </a:prstGeom>
          <a:solidFill>
            <a:srgbClr val="92D050"/>
          </a:solidFill>
          <a:ln w="12700">
            <a:miter lim="400000"/>
          </a:ln>
        </p:spPr>
        <p:txBody>
          <a:bodyPr lIns="35524" tIns="35524" rIns="35524" bIns="35524" anchor="ctr"/>
          <a:lstStyle/>
          <a:p>
            <a:pPr defTabSz="576580">
              <a:defRPr sz="3200">
                <a:solidFill>
                  <a:srgbClr val="FFFFFF"/>
                </a:solidFill>
              </a:defRPr>
            </a:pPr>
            <a:endParaRPr sz="3200">
              <a:latin typeface="微软雅黑" panose="020b0503020204020204" pitchFamily="34" charset="-122"/>
              <a:ea typeface="微软雅黑" panose="020b0503020204020204" pitchFamily="34" charset="-122"/>
            </a:endParaRPr>
          </a:p>
        </p:txBody>
      </p:sp>
      <p:sp>
        <p:nvSpPr>
          <p:cNvPr id="7" name="Shape 491"/>
          <p:cNvSpPr/>
          <p:nvPr/>
        </p:nvSpPr>
        <p:spPr>
          <a:xfrm>
            <a:off x="-1" y="-445"/>
            <a:ext cx="2443170" cy="2285216"/>
          </a:xfrm>
          <a:prstGeom prst="rect">
            <a:avLst/>
          </a:prstGeom>
          <a:solidFill>
            <a:schemeClr val="accent1"/>
          </a:solidFill>
          <a:ln w="12700">
            <a:miter lim="400000"/>
          </a:ln>
        </p:spPr>
        <p:txBody>
          <a:bodyPr lIns="35524" tIns="35524" rIns="35524" bIns="35524" anchor="ctr"/>
          <a:lstStyle/>
          <a:p>
            <a:pPr defTabSz="576580">
              <a:defRPr sz="3200">
                <a:solidFill>
                  <a:srgbClr val="FFFFFF"/>
                </a:solidFill>
              </a:defRPr>
            </a:pPr>
            <a:endParaRPr sz="3200"/>
          </a:p>
        </p:txBody>
      </p:sp>
      <p:sp>
        <p:nvSpPr>
          <p:cNvPr id="8" name="Shape 492"/>
          <p:cNvSpPr/>
          <p:nvPr/>
        </p:nvSpPr>
        <p:spPr>
          <a:xfrm>
            <a:off x="4882603" y="4569086"/>
            <a:ext cx="2453734" cy="2285216"/>
          </a:xfrm>
          <a:prstGeom prst="rect">
            <a:avLst/>
          </a:prstGeom>
          <a:solidFill>
            <a:schemeClr val="accent1"/>
          </a:solidFill>
          <a:ln w="12700">
            <a:miter lim="400000"/>
          </a:ln>
        </p:spPr>
        <p:txBody>
          <a:bodyPr lIns="35524" tIns="35524" rIns="35524" bIns="35524" anchor="ctr"/>
          <a:lstStyle/>
          <a:p>
            <a:pPr defTabSz="576580">
              <a:defRPr sz="3200">
                <a:solidFill>
                  <a:srgbClr val="FFFFFF"/>
                </a:solidFill>
              </a:defRPr>
            </a:pPr>
            <a:endParaRPr sz="3200">
              <a:latin typeface="微软雅黑" panose="020b0503020204020204" pitchFamily="34" charset="-122"/>
              <a:ea typeface="微软雅黑" panose="020b0503020204020204" pitchFamily="34" charset="-122"/>
            </a:endParaRPr>
          </a:p>
        </p:txBody>
      </p:sp>
      <p:sp>
        <p:nvSpPr>
          <p:cNvPr id="9" name="Shape 493"/>
          <p:cNvSpPr/>
          <p:nvPr/>
        </p:nvSpPr>
        <p:spPr>
          <a:xfrm>
            <a:off x="9772678" y="-446"/>
            <a:ext cx="2420911" cy="2285216"/>
          </a:xfrm>
          <a:prstGeom prst="rect">
            <a:avLst/>
          </a:prstGeom>
          <a:solidFill>
            <a:schemeClr val="accent3"/>
          </a:solidFill>
          <a:ln w="12700">
            <a:miter lim="400000"/>
          </a:ln>
        </p:spPr>
        <p:txBody>
          <a:bodyPr lIns="35524" tIns="35524" rIns="35524" bIns="35524" anchor="ctr"/>
          <a:lstStyle/>
          <a:p>
            <a:pPr defTabSz="576580">
              <a:defRPr sz="3200">
                <a:solidFill>
                  <a:srgbClr val="FFFFFF"/>
                </a:solidFill>
              </a:defRPr>
            </a:pPr>
            <a:endParaRPr sz="3200"/>
          </a:p>
        </p:txBody>
      </p:sp>
      <p:sp>
        <p:nvSpPr>
          <p:cNvPr id="10" name="Shape 494"/>
          <p:cNvSpPr/>
          <p:nvPr/>
        </p:nvSpPr>
        <p:spPr>
          <a:xfrm>
            <a:off x="7336337" y="2283871"/>
            <a:ext cx="2443169" cy="2285216"/>
          </a:xfrm>
          <a:prstGeom prst="rect">
            <a:avLst/>
          </a:prstGeom>
          <a:solidFill>
            <a:srgbClr val="92D050"/>
          </a:solidFill>
          <a:ln w="12700">
            <a:miter lim="400000"/>
          </a:ln>
        </p:spPr>
        <p:txBody>
          <a:bodyPr lIns="35524" tIns="35524" rIns="35524" bIns="35524" anchor="ctr"/>
          <a:lstStyle/>
          <a:p>
            <a:pPr defTabSz="576580">
              <a:defRPr sz="3200">
                <a:solidFill>
                  <a:srgbClr val="FFFFFF"/>
                </a:solidFill>
              </a:defRPr>
            </a:pPr>
            <a:endParaRPr sz="2500">
              <a:latin typeface="微软雅黑" panose="020b0503020204020204" pitchFamily="34" charset="-122"/>
              <a:ea typeface="微软雅黑" panose="020b0503020204020204" pitchFamily="34" charset="-122"/>
            </a:endParaRPr>
          </a:p>
        </p:txBody>
      </p:sp>
      <p:sp>
        <p:nvSpPr>
          <p:cNvPr id="11" name="Shape 495"/>
          <p:cNvSpPr/>
          <p:nvPr/>
        </p:nvSpPr>
        <p:spPr>
          <a:xfrm>
            <a:off x="9779506" y="4567387"/>
            <a:ext cx="2443169" cy="2291061"/>
          </a:xfrm>
          <a:prstGeom prst="rect">
            <a:avLst/>
          </a:prstGeom>
          <a:solidFill>
            <a:schemeClr val="accent1">
              <a:lumMod val="60000"/>
              <a:lumOff val="40000"/>
            </a:schemeClr>
          </a:solidFill>
          <a:ln w="12700">
            <a:miter lim="400000"/>
          </a:ln>
        </p:spPr>
        <p:txBody>
          <a:bodyPr lIns="35524" tIns="35524" rIns="35524" bIns="35524" anchor="ctr"/>
          <a:lstStyle/>
          <a:p>
            <a:pPr defTabSz="576580">
              <a:defRPr sz="3200">
                <a:solidFill>
                  <a:srgbClr val="FFFFFF"/>
                </a:solidFill>
              </a:defRPr>
            </a:pPr>
            <a:endParaRPr sz="3200">
              <a:latin typeface="微软雅黑" panose="020b0503020204020204" pitchFamily="34" charset="-122"/>
              <a:ea typeface="微软雅黑" panose="020b0503020204020204" pitchFamily="34" charset="-122"/>
            </a:endParaRPr>
          </a:p>
        </p:txBody>
      </p:sp>
      <p:sp>
        <p:nvSpPr>
          <p:cNvPr id="12" name="Shape 497"/>
          <p:cNvSpPr/>
          <p:nvPr/>
        </p:nvSpPr>
        <p:spPr>
          <a:xfrm>
            <a:off x="379594" y="682325"/>
            <a:ext cx="1785604" cy="1077358"/>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r>
              <a:rPr sz="1400">
                <a:solidFill>
                  <a:srgbClr val="FFFFFF"/>
                </a:solidFill>
                <a:latin typeface="微软雅黑" panose="020b0503020204020204" pitchFamily="34" charset="-122"/>
                <a:ea typeface="微软雅黑" panose="020b0503020204020204" pitchFamily="34" charset="-122"/>
                <a:cs typeface="Lato"/>
                <a:sym typeface="Lato"/>
              </a:rPr>
              <a:t>.</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3" name="Shape 499"/>
          <p:cNvSpPr/>
          <p:nvPr/>
        </p:nvSpPr>
        <p:spPr>
          <a:xfrm>
            <a:off x="5215121" y="670804"/>
            <a:ext cx="1785604"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4" name="Shape 501"/>
          <p:cNvSpPr/>
          <p:nvPr/>
        </p:nvSpPr>
        <p:spPr>
          <a:xfrm>
            <a:off x="10128513" y="711217"/>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5" name="Shape 503"/>
          <p:cNvSpPr/>
          <p:nvPr/>
        </p:nvSpPr>
        <p:spPr>
          <a:xfrm>
            <a:off x="2771951" y="3015370"/>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6" name="Shape 505"/>
          <p:cNvSpPr/>
          <p:nvPr/>
        </p:nvSpPr>
        <p:spPr>
          <a:xfrm>
            <a:off x="7658290" y="2996437"/>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7" name="Shape 507"/>
          <p:cNvSpPr/>
          <p:nvPr/>
        </p:nvSpPr>
        <p:spPr>
          <a:xfrm>
            <a:off x="328782" y="5284897"/>
            <a:ext cx="1785604"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8" name="Shape 509"/>
          <p:cNvSpPr/>
          <p:nvPr/>
        </p:nvSpPr>
        <p:spPr>
          <a:xfrm>
            <a:off x="5221949" y="5286080"/>
            <a:ext cx="1785604"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19" name="Shape 511"/>
          <p:cNvSpPr/>
          <p:nvPr/>
        </p:nvSpPr>
        <p:spPr>
          <a:xfrm>
            <a:off x="10128513" y="5291410"/>
            <a:ext cx="1785603" cy="861886"/>
          </a:xfrm>
          <a:prstGeom prst="rect">
            <a:avLst/>
          </a:prstGeom>
          <a:ln w="12700">
            <a:miter lim="400000"/>
          </a:ln>
        </p:spPr>
        <p:txBody>
          <a:bodyPr wrap="square" lIns="0" tIns="0" rIns="0" bIns="0">
            <a:spAutoFit/>
          </a:bodyPr>
          <a:lstStyle/>
          <a:p>
            <a:pPr defTabSz="452755">
              <a:spcBef>
                <a:spcPts val="1190"/>
              </a:spcBef>
              <a:defRPr sz="1800"/>
            </a:pPr>
            <a:r>
              <a:rPr lang="zh-CN" altLang="en-US" sz="1400">
                <a:solidFill>
                  <a:srgbClr val="FFFFFF"/>
                </a:solidFill>
                <a:latin typeface="微软雅黑" panose="020b0503020204020204" pitchFamily="34" charset="-122"/>
                <a:ea typeface="微软雅黑" panose="020b0503020204020204" pitchFamily="34" charset="-122"/>
                <a:cs typeface="Lato"/>
                <a:sym typeface="Lato"/>
              </a:rPr>
              <a:t>输入您的内容输入您的内容输入您的内容输入您的内容输入您的内容输入您的内容输入您的</a:t>
            </a:r>
            <a:endParaRPr sz="1400">
              <a:solidFill>
                <a:srgbClr val="FFFFFF"/>
              </a:solidFill>
              <a:latin typeface="微软雅黑" panose="020b0503020204020204" pitchFamily="34" charset="-122"/>
              <a:ea typeface="微软雅黑" panose="020b0503020204020204" pitchFamily="34" charset="-122"/>
              <a:cs typeface="Lato"/>
              <a:sym typeface="Lato"/>
            </a:endParaRPr>
          </a:p>
        </p:txBody>
      </p:sp>
      <p:sp>
        <p:nvSpPr>
          <p:cNvPr id="20" name="矩形 19"/>
          <p:cNvSpPr/>
          <p:nvPr/>
        </p:nvSpPr>
        <p:spPr>
          <a:xfrm>
            <a:off x="2443171" y="-444"/>
            <a:ext cx="2443167" cy="228431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29508" y="-444"/>
            <a:ext cx="2443167" cy="2284315"/>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772675" y="2283871"/>
            <a:ext cx="2443167" cy="2284315"/>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36337" y="4568187"/>
            <a:ext cx="2443167" cy="2284315"/>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443169" y="4568186"/>
            <a:ext cx="2443167" cy="2290261"/>
          </a:xfrm>
          <a:prstGeom prst="rect">
            <a:avLst/>
          </a:prstGeom>
          <a:blipFill dpi="0"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893170" y="2283871"/>
            <a:ext cx="2443167" cy="2284315"/>
          </a:xfrm>
          <a:prstGeom prst="rect">
            <a:avLst/>
          </a:prstGeom>
          <a:blipFill dpi="0"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2283871"/>
            <a:ext cx="2443167" cy="2284315"/>
          </a:xfrm>
          <a:prstGeom prst="rect">
            <a:avLst/>
          </a:prstGeom>
          <a:blipFill dpi="0"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indefinite" fill="hold"/>
                                        <p:tgtEl>
                                          <p:spTgt spid="4"/>
                                        </p:tgtEl>
                                        <p:attrNameLst>
                                          <p:attrName>style.visibility</p:attrName>
                                        </p:attrNameLst>
                                      </p:cBhvr>
                                      <p:to>
                                        <p:strVal val="visible"/>
                                      </p:to>
                                    </p:set>
                                    <p:animEffect transition="in" filter="dissolve(in)">
                                      <p:cBhvr>
                                        <p:cTn id="7" dur="180"/>
                                        <p:tgtEl>
                                          <p:spTgt spid="4"/>
                                        </p:tgtEl>
                                      </p:cBhvr>
                                    </p:animEffect>
                                  </p:childTnLst>
                                </p:cTn>
                              </p:par>
                            </p:childTnLst>
                          </p:cTn>
                        </p:par>
                        <p:par>
                          <p:cTn id="8" fill="hold" nodeType="afterGroup">
                            <p:stCondLst>
                              <p:cond delay="indefinite"/>
                            </p:stCondLst>
                            <p:childTnLst>
                              <p:par>
                                <p:cTn id="9" presetID="9" presetClass="entr" presetSubtype="0" fill="hold" grpId="0" nodeType="afterEffect">
                                  <p:stCondLst>
                                    <p:cond delay="0"/>
                                  </p:stCondLst>
                                  <p:childTnLst>
                                    <p:set>
                                      <p:cBhvr>
                                        <p:cTn id="10" dur="indefinite" fill="hold"/>
                                        <p:tgtEl>
                                          <p:spTgt spid="9"/>
                                        </p:tgtEl>
                                        <p:attrNameLst>
                                          <p:attrName>style.visibility</p:attrName>
                                        </p:attrNameLst>
                                      </p:cBhvr>
                                      <p:to>
                                        <p:strVal val="visible"/>
                                      </p:to>
                                    </p:set>
                                    <p:animEffect transition="in" filter="dissolve(in)">
                                      <p:cBhvr>
                                        <p:cTn id="11" dur="180"/>
                                        <p:tgtEl>
                                          <p:spTgt spid="9"/>
                                        </p:tgtEl>
                                      </p:cBhvr>
                                    </p:animEffect>
                                  </p:childTnLst>
                                </p:cTn>
                              </p:par>
                            </p:childTnLst>
                          </p:cTn>
                        </p:par>
                        <p:par>
                          <p:cTn id="12" fill="hold" nodeType="afterGroup">
                            <p:stCondLst>
                              <p:cond delay="indefinite"/>
                            </p:stCondLst>
                            <p:childTnLst>
                              <p:par>
                                <p:cTn id="13" presetID="9" presetClass="entr" presetSubtype="0" fill="hold" grpId="0" nodeType="afterEffect">
                                  <p:stCondLst>
                                    <p:cond delay="0"/>
                                  </p:stCondLst>
                                  <p:childTnLst>
                                    <p:set>
                                      <p:cBhvr>
                                        <p:cTn id="14" dur="indefinite" fill="hold"/>
                                        <p:tgtEl>
                                          <p:spTgt spid="7"/>
                                        </p:tgtEl>
                                        <p:attrNameLst>
                                          <p:attrName>style.visibility</p:attrName>
                                        </p:attrNameLst>
                                      </p:cBhvr>
                                      <p:to>
                                        <p:strVal val="visible"/>
                                      </p:to>
                                    </p:set>
                                    <p:animEffect transition="in" filter="dissolve(in)">
                                      <p:cBhvr>
                                        <p:cTn id="15" dur="180"/>
                                        <p:tgtEl>
                                          <p:spTgt spid="7"/>
                                        </p:tgtEl>
                                      </p:cBhvr>
                                    </p:animEffect>
                                  </p:childTnLst>
                                </p:cTn>
                              </p:par>
                            </p:childTnLst>
                          </p:cTn>
                        </p:par>
                        <p:par>
                          <p:cTn id="16" fill="hold" nodeType="afterGroup">
                            <p:stCondLst>
                              <p:cond delay="indefinite"/>
                            </p:stCondLst>
                            <p:childTnLst>
                              <p:par>
                                <p:cTn id="17" presetID="9" presetClass="entr" presetSubtype="0" fill="hold" grpId="0" nodeType="afterEffect">
                                  <p:stCondLst>
                                    <p:cond delay="0"/>
                                  </p:stCondLst>
                                  <p:childTnLst>
                                    <p:set>
                                      <p:cBhvr>
                                        <p:cTn id="18" dur="indefinite" fill="hold"/>
                                        <p:tgtEl>
                                          <p:spTgt spid="5"/>
                                        </p:tgtEl>
                                        <p:attrNameLst>
                                          <p:attrName>style.visibility</p:attrName>
                                        </p:attrNameLst>
                                      </p:cBhvr>
                                      <p:to>
                                        <p:strVal val="visible"/>
                                      </p:to>
                                    </p:set>
                                    <p:animEffect transition="in" filter="dissolve(in)">
                                      <p:cBhvr>
                                        <p:cTn id="19" dur="180"/>
                                        <p:tgtEl>
                                          <p:spTgt spid="5"/>
                                        </p:tgtEl>
                                      </p:cBhvr>
                                    </p:animEffect>
                                  </p:childTnLst>
                                </p:cTn>
                              </p:par>
                            </p:childTnLst>
                          </p:cTn>
                        </p:par>
                        <p:par>
                          <p:cTn id="20" fill="hold" nodeType="afterGroup">
                            <p:stCondLst>
                              <p:cond delay="indefinite"/>
                            </p:stCondLst>
                            <p:childTnLst>
                              <p:par>
                                <p:cTn id="21" presetID="9" presetClass="entr" presetSubtype="0" fill="hold" grpId="0" nodeType="afterEffect">
                                  <p:stCondLst>
                                    <p:cond delay="0"/>
                                  </p:stCondLst>
                                  <p:childTnLst>
                                    <p:set>
                                      <p:cBhvr>
                                        <p:cTn id="22" dur="indefinite" fill="hold"/>
                                        <p:tgtEl>
                                          <p:spTgt spid="10"/>
                                        </p:tgtEl>
                                        <p:attrNameLst>
                                          <p:attrName>style.visibility</p:attrName>
                                        </p:attrNameLst>
                                      </p:cBhvr>
                                      <p:to>
                                        <p:strVal val="visible"/>
                                      </p:to>
                                    </p:set>
                                    <p:animEffect transition="in" filter="dissolve(in)">
                                      <p:cBhvr>
                                        <p:cTn id="23" dur="180"/>
                                        <p:tgtEl>
                                          <p:spTgt spid="10"/>
                                        </p:tgtEl>
                                      </p:cBhvr>
                                    </p:animEffect>
                                  </p:childTnLst>
                                </p:cTn>
                              </p:par>
                            </p:childTnLst>
                          </p:cTn>
                        </p:par>
                        <p:par>
                          <p:cTn id="24" fill="hold" nodeType="afterGroup">
                            <p:stCondLst>
                              <p:cond delay="indefinite"/>
                            </p:stCondLst>
                            <p:childTnLst>
                              <p:par>
                                <p:cTn id="25" presetID="9" presetClass="entr" presetSubtype="0" fill="hold" grpId="0" nodeType="afterEffect">
                                  <p:stCondLst>
                                    <p:cond delay="0"/>
                                  </p:stCondLst>
                                  <p:childTnLst>
                                    <p:set>
                                      <p:cBhvr>
                                        <p:cTn id="26" dur="indefinite" fill="hold"/>
                                        <p:tgtEl>
                                          <p:spTgt spid="6"/>
                                        </p:tgtEl>
                                        <p:attrNameLst>
                                          <p:attrName>style.visibility</p:attrName>
                                        </p:attrNameLst>
                                      </p:cBhvr>
                                      <p:to>
                                        <p:strVal val="visible"/>
                                      </p:to>
                                    </p:set>
                                    <p:animEffect transition="in" filter="dissolve(in)">
                                      <p:cBhvr>
                                        <p:cTn id="27" dur="180"/>
                                        <p:tgtEl>
                                          <p:spTgt spid="6"/>
                                        </p:tgtEl>
                                      </p:cBhvr>
                                    </p:animEffect>
                                  </p:childTnLst>
                                </p:cTn>
                              </p:par>
                            </p:childTnLst>
                          </p:cTn>
                        </p:par>
                        <p:par>
                          <p:cTn id="28" fill="hold" nodeType="afterGroup">
                            <p:stCondLst>
                              <p:cond delay="indefinite"/>
                            </p:stCondLst>
                            <p:childTnLst>
                              <p:par>
                                <p:cTn id="29" presetID="9" presetClass="entr" presetSubtype="0" fill="hold" grpId="0" nodeType="afterEffect">
                                  <p:stCondLst>
                                    <p:cond delay="0"/>
                                  </p:stCondLst>
                                  <p:childTnLst>
                                    <p:set>
                                      <p:cBhvr>
                                        <p:cTn id="30" dur="indefinite" fill="hold"/>
                                        <p:tgtEl>
                                          <p:spTgt spid="8"/>
                                        </p:tgtEl>
                                        <p:attrNameLst>
                                          <p:attrName>style.visibility</p:attrName>
                                        </p:attrNameLst>
                                      </p:cBhvr>
                                      <p:to>
                                        <p:strVal val="visible"/>
                                      </p:to>
                                    </p:set>
                                    <p:animEffect transition="in" filter="dissolve(in)">
                                      <p:cBhvr>
                                        <p:cTn id="31" dur="180"/>
                                        <p:tgtEl>
                                          <p:spTgt spid="8"/>
                                        </p:tgtEl>
                                      </p:cBhvr>
                                    </p:animEffect>
                                  </p:childTnLst>
                                </p:cTn>
                              </p:par>
                            </p:childTnLst>
                          </p:cTn>
                        </p:par>
                        <p:par>
                          <p:cTn id="32" fill="hold" nodeType="afterGroup">
                            <p:stCondLst>
                              <p:cond delay="indefinite"/>
                            </p:stCondLst>
                            <p:childTnLst>
                              <p:par>
                                <p:cTn id="33" presetID="9" presetClass="entr" presetSubtype="0" fill="hold" grpId="0" nodeType="afterEffect">
                                  <p:stCondLst>
                                    <p:cond delay="0"/>
                                  </p:stCondLst>
                                  <p:childTnLst>
                                    <p:set>
                                      <p:cBhvr>
                                        <p:cTn id="34" dur="indefinite" fill="hold"/>
                                        <p:tgtEl>
                                          <p:spTgt spid="11"/>
                                        </p:tgtEl>
                                        <p:attrNameLst>
                                          <p:attrName>style.visibility</p:attrName>
                                        </p:attrNameLst>
                                      </p:cBhvr>
                                      <p:to>
                                        <p:strVal val="visible"/>
                                      </p:to>
                                    </p:set>
                                    <p:animEffect transition="in" filter="dissolve(in)">
                                      <p:cBhvr>
                                        <p:cTn id="35" dur="180"/>
                                        <p:tgtEl>
                                          <p:spTgt spid="11"/>
                                        </p:tgtEl>
                                      </p:cBhvr>
                                    </p:animEffect>
                                  </p:childTnLst>
                                </p:cTn>
                              </p:par>
                            </p:childTnLst>
                          </p:cTn>
                        </p:par>
                        <p:par>
                          <p:cTn id="36" fill="hold" nodeType="afterGroup">
                            <p:stCondLst>
                              <p:cond delay="indefinite"/>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nodeType="afterGroup">
                            <p:stCondLst>
                              <p:cond delay="indefinite"/>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nodeType="afterGroup">
                            <p:stCondLst>
                              <p:cond delay="indefinite"/>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nodeType="afterGroup">
                            <p:stCondLst>
                              <p:cond delay="indefinite"/>
                            </p:stCondLst>
                            <p:childTnLst>
                              <p:par>
                                <p:cTn id="55" presetID="53" presetClass="entr" presetSubtype="1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childTnLst>
                          </p:cTn>
                        </p:par>
                        <p:par>
                          <p:cTn id="60" fill="hold" nodeType="afterGroup">
                            <p:stCondLst>
                              <p:cond delay="indefinite"/>
                            </p:stCondLst>
                            <p:childTnLst>
                              <p:par>
                                <p:cTn id="61" presetID="53"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par>
                          <p:cTn id="66" fill="hold" nodeType="afterGroup">
                            <p:stCondLst>
                              <p:cond delay="indefinite"/>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nodeType="afterGroup">
                            <p:stCondLst>
                              <p:cond delay="indefinite"/>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nodeType="afterGroup">
                            <p:stCondLst>
                              <p:cond delay="indefinite"/>
                            </p:stCondLst>
                            <p:childTnLst>
                              <p:par>
                                <p:cTn id="79" presetID="2" presetClass="entr" presetSubtype="4" fill="hold" grpId="0" nodeType="afterEffect">
                                  <p:stCondLst>
                                    <p:cond delay="0"/>
                                  </p:stCondLst>
                                  <p:childTnLst>
                                    <p:set>
                                      <p:cBhvr>
                                        <p:cTn id="80" dur="indefinite" fill="hold"/>
                                        <p:tgtEl>
                                          <p:spTgt spid="12"/>
                                        </p:tgtEl>
                                        <p:attrNameLst>
                                          <p:attrName>style.visibility</p:attrName>
                                        </p:attrNameLst>
                                      </p:cBhvr>
                                      <p:to>
                                        <p:strVal val="visible"/>
                                      </p:to>
                                    </p:set>
                                    <p:anim calcmode="lin" valueType="num">
                                      <p:cBhvr>
                                        <p:cTn id="81" dur="250" fill="hold"/>
                                        <p:tgtEl>
                                          <p:spTgt spid="12"/>
                                        </p:tgtEl>
                                        <p:attrNameLst>
                                          <p:attrName>ppt_x</p:attrName>
                                        </p:attrNameLst>
                                      </p:cBhvr>
                                      <p:tavLst>
                                        <p:tav tm="0">
                                          <p:val>
                                            <p:strVal val="#ppt_x"/>
                                          </p:val>
                                        </p:tav>
                                        <p:tav tm="100000">
                                          <p:val>
                                            <p:strVal val="#ppt_x"/>
                                          </p:val>
                                        </p:tav>
                                      </p:tavLst>
                                    </p:anim>
                                    <p:anim calcmode="lin" valueType="num">
                                      <p:cBhvr>
                                        <p:cTn id="82" dur="250" fill="hold"/>
                                        <p:tgtEl>
                                          <p:spTgt spid="12"/>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indefinite"/>
                            </p:stCondLst>
                            <p:childTnLst>
                              <p:par>
                                <p:cTn id="84" presetID="2" presetClass="entr" presetSubtype="4" fill="hold" grpId="0" nodeType="afterEffect">
                                  <p:stCondLst>
                                    <p:cond delay="0"/>
                                  </p:stCondLst>
                                  <p:childTnLst>
                                    <p:set>
                                      <p:cBhvr>
                                        <p:cTn id="85" dur="indefinite" fill="hold"/>
                                        <p:tgtEl>
                                          <p:spTgt spid="13"/>
                                        </p:tgtEl>
                                        <p:attrNameLst>
                                          <p:attrName>style.visibility</p:attrName>
                                        </p:attrNameLst>
                                      </p:cBhvr>
                                      <p:to>
                                        <p:strVal val="visible"/>
                                      </p:to>
                                    </p:set>
                                    <p:anim calcmode="lin" valueType="num">
                                      <p:cBhvr>
                                        <p:cTn id="86" dur="250" fill="hold"/>
                                        <p:tgtEl>
                                          <p:spTgt spid="13"/>
                                        </p:tgtEl>
                                        <p:attrNameLst>
                                          <p:attrName>ppt_x</p:attrName>
                                        </p:attrNameLst>
                                      </p:cBhvr>
                                      <p:tavLst>
                                        <p:tav tm="0">
                                          <p:val>
                                            <p:strVal val="#ppt_x"/>
                                          </p:val>
                                        </p:tav>
                                        <p:tav tm="100000">
                                          <p:val>
                                            <p:strVal val="#ppt_x"/>
                                          </p:val>
                                        </p:tav>
                                      </p:tavLst>
                                    </p:anim>
                                    <p:anim calcmode="lin" valueType="num">
                                      <p:cBhvr>
                                        <p:cTn id="87" dur="250" fill="hold"/>
                                        <p:tgtEl>
                                          <p:spTgt spid="13"/>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indefinite"/>
                            </p:stCondLst>
                            <p:childTnLst>
                              <p:par>
                                <p:cTn id="89" presetID="2" presetClass="entr" presetSubtype="4" fill="hold" grpId="0" nodeType="afterEffect">
                                  <p:stCondLst>
                                    <p:cond delay="0"/>
                                  </p:stCondLst>
                                  <p:childTnLst>
                                    <p:set>
                                      <p:cBhvr>
                                        <p:cTn id="90" dur="indefinite" fill="hold"/>
                                        <p:tgtEl>
                                          <p:spTgt spid="14"/>
                                        </p:tgtEl>
                                        <p:attrNameLst>
                                          <p:attrName>style.visibility</p:attrName>
                                        </p:attrNameLst>
                                      </p:cBhvr>
                                      <p:to>
                                        <p:strVal val="visible"/>
                                      </p:to>
                                    </p:set>
                                    <p:anim calcmode="lin" valueType="num">
                                      <p:cBhvr>
                                        <p:cTn id="91" dur="250" fill="hold"/>
                                        <p:tgtEl>
                                          <p:spTgt spid="14"/>
                                        </p:tgtEl>
                                        <p:attrNameLst>
                                          <p:attrName>ppt_x</p:attrName>
                                        </p:attrNameLst>
                                      </p:cBhvr>
                                      <p:tavLst>
                                        <p:tav tm="0">
                                          <p:val>
                                            <p:strVal val="#ppt_x"/>
                                          </p:val>
                                        </p:tav>
                                        <p:tav tm="100000">
                                          <p:val>
                                            <p:strVal val="#ppt_x"/>
                                          </p:val>
                                        </p:tav>
                                      </p:tavLst>
                                    </p:anim>
                                    <p:anim calcmode="lin" valueType="num">
                                      <p:cBhvr>
                                        <p:cTn id="92" dur="250" fill="hold"/>
                                        <p:tgtEl>
                                          <p:spTgt spid="14"/>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indefinite"/>
                            </p:stCondLst>
                            <p:childTnLst>
                              <p:par>
                                <p:cTn id="94" presetID="2" presetClass="entr" presetSubtype="4" fill="hold" grpId="0" nodeType="afterEffect">
                                  <p:stCondLst>
                                    <p:cond delay="0"/>
                                  </p:stCondLst>
                                  <p:childTnLst>
                                    <p:set>
                                      <p:cBhvr>
                                        <p:cTn id="95" dur="indefinite" fill="hold"/>
                                        <p:tgtEl>
                                          <p:spTgt spid="15"/>
                                        </p:tgtEl>
                                        <p:attrNameLst>
                                          <p:attrName>style.visibility</p:attrName>
                                        </p:attrNameLst>
                                      </p:cBhvr>
                                      <p:to>
                                        <p:strVal val="visible"/>
                                      </p:to>
                                    </p:set>
                                    <p:anim calcmode="lin" valueType="num">
                                      <p:cBhvr>
                                        <p:cTn id="96" dur="250" fill="hold"/>
                                        <p:tgtEl>
                                          <p:spTgt spid="15"/>
                                        </p:tgtEl>
                                        <p:attrNameLst>
                                          <p:attrName>ppt_x</p:attrName>
                                        </p:attrNameLst>
                                      </p:cBhvr>
                                      <p:tavLst>
                                        <p:tav tm="0">
                                          <p:val>
                                            <p:strVal val="#ppt_x"/>
                                          </p:val>
                                        </p:tav>
                                        <p:tav tm="100000">
                                          <p:val>
                                            <p:strVal val="#ppt_x"/>
                                          </p:val>
                                        </p:tav>
                                      </p:tavLst>
                                    </p:anim>
                                    <p:anim calcmode="lin" valueType="num">
                                      <p:cBhvr>
                                        <p:cTn id="97" dur="250" fill="hold"/>
                                        <p:tgtEl>
                                          <p:spTgt spid="15"/>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indefinite"/>
                            </p:stCondLst>
                            <p:childTnLst>
                              <p:par>
                                <p:cTn id="99" presetID="2" presetClass="entr" presetSubtype="4" fill="hold" grpId="0" nodeType="afterEffect">
                                  <p:stCondLst>
                                    <p:cond delay="0"/>
                                  </p:stCondLst>
                                  <p:childTnLst>
                                    <p:set>
                                      <p:cBhvr>
                                        <p:cTn id="100" dur="indefinite" fill="hold"/>
                                        <p:tgtEl>
                                          <p:spTgt spid="16"/>
                                        </p:tgtEl>
                                        <p:attrNameLst>
                                          <p:attrName>style.visibility</p:attrName>
                                        </p:attrNameLst>
                                      </p:cBhvr>
                                      <p:to>
                                        <p:strVal val="visible"/>
                                      </p:to>
                                    </p:set>
                                    <p:anim calcmode="lin" valueType="num">
                                      <p:cBhvr>
                                        <p:cTn id="101" dur="250" fill="hold"/>
                                        <p:tgtEl>
                                          <p:spTgt spid="16"/>
                                        </p:tgtEl>
                                        <p:attrNameLst>
                                          <p:attrName>ppt_x</p:attrName>
                                        </p:attrNameLst>
                                      </p:cBhvr>
                                      <p:tavLst>
                                        <p:tav tm="0">
                                          <p:val>
                                            <p:strVal val="#ppt_x"/>
                                          </p:val>
                                        </p:tav>
                                        <p:tav tm="100000">
                                          <p:val>
                                            <p:strVal val="#ppt_x"/>
                                          </p:val>
                                        </p:tav>
                                      </p:tavLst>
                                    </p:anim>
                                    <p:anim calcmode="lin" valueType="num">
                                      <p:cBhvr>
                                        <p:cTn id="102" dur="250" fill="hold"/>
                                        <p:tgtEl>
                                          <p:spTgt spid="16"/>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indefinite"/>
                            </p:stCondLst>
                            <p:childTnLst>
                              <p:par>
                                <p:cTn id="104" presetID="2" presetClass="entr" presetSubtype="4" fill="hold" grpId="0" nodeType="afterEffect">
                                  <p:stCondLst>
                                    <p:cond delay="0"/>
                                  </p:stCondLst>
                                  <p:childTnLst>
                                    <p:set>
                                      <p:cBhvr>
                                        <p:cTn id="105" dur="indefinite" fill="hold"/>
                                        <p:tgtEl>
                                          <p:spTgt spid="17"/>
                                        </p:tgtEl>
                                        <p:attrNameLst>
                                          <p:attrName>style.visibility</p:attrName>
                                        </p:attrNameLst>
                                      </p:cBhvr>
                                      <p:to>
                                        <p:strVal val="visible"/>
                                      </p:to>
                                    </p:set>
                                    <p:anim calcmode="lin" valueType="num">
                                      <p:cBhvr>
                                        <p:cTn id="106" dur="250" fill="hold"/>
                                        <p:tgtEl>
                                          <p:spTgt spid="17"/>
                                        </p:tgtEl>
                                        <p:attrNameLst>
                                          <p:attrName>ppt_x</p:attrName>
                                        </p:attrNameLst>
                                      </p:cBhvr>
                                      <p:tavLst>
                                        <p:tav tm="0">
                                          <p:val>
                                            <p:strVal val="#ppt_x"/>
                                          </p:val>
                                        </p:tav>
                                        <p:tav tm="100000">
                                          <p:val>
                                            <p:strVal val="#ppt_x"/>
                                          </p:val>
                                        </p:tav>
                                      </p:tavLst>
                                    </p:anim>
                                    <p:anim calcmode="lin" valueType="num">
                                      <p:cBhvr>
                                        <p:cTn id="107" dur="250" fill="hold"/>
                                        <p:tgtEl>
                                          <p:spTgt spid="17"/>
                                        </p:tgtEl>
                                        <p:attrNameLst>
                                          <p:attrName>ppt_y</p:attrName>
                                        </p:attrNameLst>
                                      </p:cBhvr>
                                      <p:tavLst>
                                        <p:tav tm="0">
                                          <p:val>
                                            <p:strVal val="1+#ppt_h/2"/>
                                          </p:val>
                                        </p:tav>
                                        <p:tav tm="100000">
                                          <p:val>
                                            <p:strVal val="#ppt_y"/>
                                          </p:val>
                                        </p:tav>
                                      </p:tavLst>
                                    </p:anim>
                                  </p:childTnLst>
                                </p:cTn>
                              </p:par>
                            </p:childTnLst>
                          </p:cTn>
                        </p:par>
                        <p:par>
                          <p:cTn id="108" fill="hold" nodeType="afterGroup">
                            <p:stCondLst>
                              <p:cond delay="indefinite"/>
                            </p:stCondLst>
                            <p:childTnLst>
                              <p:par>
                                <p:cTn id="109" presetID="2" presetClass="entr" presetSubtype="4" fill="hold" grpId="0" nodeType="afterEffect">
                                  <p:stCondLst>
                                    <p:cond delay="0"/>
                                  </p:stCondLst>
                                  <p:childTnLst>
                                    <p:set>
                                      <p:cBhvr>
                                        <p:cTn id="110" dur="indefinite" fill="hold"/>
                                        <p:tgtEl>
                                          <p:spTgt spid="18"/>
                                        </p:tgtEl>
                                        <p:attrNameLst>
                                          <p:attrName>style.visibility</p:attrName>
                                        </p:attrNameLst>
                                      </p:cBhvr>
                                      <p:to>
                                        <p:strVal val="visible"/>
                                      </p:to>
                                    </p:set>
                                    <p:anim calcmode="lin" valueType="num">
                                      <p:cBhvr>
                                        <p:cTn id="111" dur="250" fill="hold"/>
                                        <p:tgtEl>
                                          <p:spTgt spid="18"/>
                                        </p:tgtEl>
                                        <p:attrNameLst>
                                          <p:attrName>ppt_x</p:attrName>
                                        </p:attrNameLst>
                                      </p:cBhvr>
                                      <p:tavLst>
                                        <p:tav tm="0">
                                          <p:val>
                                            <p:strVal val="#ppt_x"/>
                                          </p:val>
                                        </p:tav>
                                        <p:tav tm="100000">
                                          <p:val>
                                            <p:strVal val="#ppt_x"/>
                                          </p:val>
                                        </p:tav>
                                      </p:tavLst>
                                    </p:anim>
                                    <p:anim calcmode="lin" valueType="num">
                                      <p:cBhvr>
                                        <p:cTn id="112" dur="250" fill="hold"/>
                                        <p:tgtEl>
                                          <p:spTgt spid="18"/>
                                        </p:tgtEl>
                                        <p:attrNameLst>
                                          <p:attrName>ppt_y</p:attrName>
                                        </p:attrNameLst>
                                      </p:cBhvr>
                                      <p:tavLst>
                                        <p:tav tm="0">
                                          <p:val>
                                            <p:strVal val="1+#ppt_h/2"/>
                                          </p:val>
                                        </p:tav>
                                        <p:tav tm="100000">
                                          <p:val>
                                            <p:strVal val="#ppt_y"/>
                                          </p:val>
                                        </p:tav>
                                      </p:tavLst>
                                    </p:anim>
                                  </p:childTnLst>
                                </p:cTn>
                              </p:par>
                            </p:childTnLst>
                          </p:cTn>
                        </p:par>
                        <p:par>
                          <p:cTn id="113" fill="hold" nodeType="afterGroup">
                            <p:stCondLst>
                              <p:cond delay="indefinite"/>
                            </p:stCondLst>
                            <p:childTnLst>
                              <p:par>
                                <p:cTn id="114" presetID="2" presetClass="entr" presetSubtype="4" fill="hold" grpId="0" nodeType="afterEffect">
                                  <p:stCondLst>
                                    <p:cond delay="0"/>
                                  </p:stCondLst>
                                  <p:childTnLst>
                                    <p:set>
                                      <p:cBhvr>
                                        <p:cTn id="115" dur="indefinite" fill="hold"/>
                                        <p:tgtEl>
                                          <p:spTgt spid="19"/>
                                        </p:tgtEl>
                                        <p:attrNameLst>
                                          <p:attrName>style.visibility</p:attrName>
                                        </p:attrNameLst>
                                      </p:cBhvr>
                                      <p:to>
                                        <p:strVal val="visible"/>
                                      </p:to>
                                    </p:set>
                                    <p:anim calcmode="lin" valueType="num">
                                      <p:cBhvr>
                                        <p:cTn id="116" dur="250" fill="hold"/>
                                        <p:tgtEl>
                                          <p:spTgt spid="19"/>
                                        </p:tgtEl>
                                        <p:attrNameLst>
                                          <p:attrName>ppt_x</p:attrName>
                                        </p:attrNameLst>
                                      </p:cBhvr>
                                      <p:tavLst>
                                        <p:tav tm="0">
                                          <p:val>
                                            <p:strVal val="#ppt_x"/>
                                          </p:val>
                                        </p:tav>
                                        <p:tav tm="100000">
                                          <p:val>
                                            <p:strVal val="#ppt_x"/>
                                          </p:val>
                                        </p:tav>
                                      </p:tavLst>
                                    </p:anim>
                                    <p:anim calcmode="lin" valueType="num">
                                      <p:cBhvr>
                                        <p:cTn id="117"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6" tIns="45712" rIns="91426"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9526" y="-9973"/>
            <a:ext cx="12269798" cy="6901762"/>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189724" y="4591200"/>
            <a:ext cx="7745296" cy="1511380"/>
          </a:xfrm>
          <a:prstGeom prst="rect">
            <a:avLst/>
          </a:prstGeom>
          <a:noFill/>
        </p:spPr>
        <p:txBody>
          <a:bodyPr wrap="square" rtlCol="0">
            <a:spAutoFit/>
          </a:bodyPr>
          <a:lstStyle/>
          <a:p>
            <a:pPr algn="r">
              <a:lnSpc>
                <a:spcPct val="150000"/>
              </a:lnSpc>
            </a:pPr>
            <a:r>
              <a:rPr lang="zh-CN" altLang="en-US" sz="5400" spc="-200">
                <a:solidFill>
                  <a:schemeClr val="bg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WC Mano Negra Bta"/>
              </a:rPr>
              <a:t>旅行的意义</a:t>
            </a:r>
            <a:endParaRPr lang="en-US" altLang="zh-CN" sz="5400" spc="-200">
              <a:solidFill>
                <a:schemeClr val="bg1"/>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cs typeface="WC Mano Negra Bta"/>
            </a:endParaRPr>
          </a:p>
          <a:p>
            <a:pPr algn="r">
              <a:lnSpc>
                <a:spcPct val="70000"/>
              </a:lnSpc>
            </a:pPr>
            <a:r>
              <a:rPr lang="zh-CN" altLang="en-US" sz="1600">
                <a:solidFill>
                  <a:schemeClr val="bg1"/>
                </a:solidFill>
                <a:latin typeface="方正清刻本悦宋简体" panose="02000000000000000000" pitchFamily="2" charset="-122"/>
                <a:ea typeface="方正清刻本悦宋简体" panose="02000000000000000000" pitchFamily="2" charset="-122"/>
                <a:cs typeface="WC Mano Negra Bta"/>
              </a:rPr>
              <a:t>旅游不在乎终点，而是在意途中的人和事还有那些美好的记忆和景色。</a:t>
            </a:r>
            <a:endParaRPr lang="en-US" sz="1600" i="1">
              <a:solidFill>
                <a:schemeClr val="bg1"/>
              </a:solidFill>
              <a:latin typeface="方正清刻本悦宋简体" panose="02000000000000000000" pitchFamily="2" charset="-122"/>
              <a:ea typeface="方正清刻本悦宋简体" panose="02000000000000000000" pitchFamily="2" charset="-122"/>
              <a:cs typeface="WC Mano Negra Bta"/>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16"/>
          <p:cNvGraphicFramePr/>
          <p:nvPr/>
        </p:nvGraphicFramePr>
        <p:xfrm>
          <a:off x="1" y="666391"/>
          <a:ext cx="8753011" cy="4582122"/>
        </p:xfrm>
        <a:graphic>
          <a:graphicData uri="http://schemas.openxmlformats.org/drawingml/2006/diagram">
            <dgm:relIds xmlns:dgm="http://schemas.openxmlformats.org/drawingml/2006/diagram" r:dm="rId4" r:lo="rId5" r:qs="rId6" r:cs="rId7"/>
          </a:graphicData>
        </a:graphic>
      </p:graphicFrame>
      <p:sp>
        <p:nvSpPr>
          <p:cNvPr id="5" name="Parallelogram 1"/>
          <p:cNvSpPr/>
          <p:nvPr/>
        </p:nvSpPr>
        <p:spPr>
          <a:xfrm>
            <a:off x="-1360895" y="313920"/>
            <a:ext cx="2438718" cy="1457515"/>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7"/>
          <p:cNvSpPr/>
          <p:nvPr/>
        </p:nvSpPr>
        <p:spPr>
          <a:xfrm>
            <a:off x="1345410" y="4829358"/>
            <a:ext cx="9335716" cy="4182020"/>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25"/>
          <p:cNvSpPr/>
          <p:nvPr/>
        </p:nvSpPr>
        <p:spPr>
          <a:xfrm>
            <a:off x="7531622" y="-2110509"/>
            <a:ext cx="6997366" cy="4182020"/>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26"/>
          <p:cNvSpPr/>
          <p:nvPr/>
        </p:nvSpPr>
        <p:spPr>
          <a:xfrm>
            <a:off x="4137943" y="1771434"/>
            <a:ext cx="10927893" cy="4182020"/>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3"/>
          <p:cNvCxnSpPr/>
          <p:nvPr/>
        </p:nvCxnSpPr>
        <p:spPr>
          <a:xfrm flipH="1">
            <a:off x="4213258" y="228183"/>
            <a:ext cx="4922409" cy="563549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arallelogram 27"/>
          <p:cNvSpPr/>
          <p:nvPr/>
        </p:nvSpPr>
        <p:spPr>
          <a:xfrm>
            <a:off x="5653611" y="2082648"/>
            <a:ext cx="6997366" cy="4182020"/>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28"/>
          <p:cNvCxnSpPr/>
          <p:nvPr/>
        </p:nvCxnSpPr>
        <p:spPr>
          <a:xfrm flipH="1">
            <a:off x="6399340" y="6294987"/>
            <a:ext cx="2893573" cy="331274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82667" y="2493258"/>
            <a:ext cx="4369458" cy="2616442"/>
          </a:xfrm>
          <a:prstGeom prst="rect">
            <a:avLst/>
          </a:prstGeom>
          <a:noFill/>
        </p:spPr>
        <p:txBody>
          <a:bodyPr wrap="none" rtlCol="0">
            <a:spAutoFit/>
          </a:bodyPr>
          <a:lstStyle/>
          <a:p>
            <a:pPr algn="r"/>
            <a:r>
              <a:rPr lang="en-US" sz="3200" spc="-300">
                <a:solidFill>
                  <a:schemeClr val="tx1">
                    <a:lumMod val="85000"/>
                    <a:lumOff val="15000"/>
                  </a:schemeClr>
                </a:solidFill>
                <a:latin typeface="Elephant" panose="02020904090505020303" pitchFamily="18" charset="0"/>
              </a:rPr>
              <a:t>THE BEST </a:t>
            </a:r>
            <a:endParaRPr lang="en-US" sz="3200" spc="-300">
              <a:solidFill>
                <a:schemeClr val="tx1">
                  <a:lumMod val="85000"/>
                  <a:lumOff val="15000"/>
                </a:schemeClr>
              </a:solidFill>
              <a:latin typeface="Elephant" panose="02020904090505020303" pitchFamily="18" charset="0"/>
            </a:endParaRPr>
          </a:p>
          <a:p>
            <a:pPr algn="r"/>
            <a:r>
              <a:rPr lang="en-US" sz="6000" spc="-300">
                <a:solidFill>
                  <a:schemeClr val="tx1">
                    <a:lumMod val="85000"/>
                    <a:lumOff val="15000"/>
                  </a:schemeClr>
                </a:solidFill>
                <a:latin typeface="Elephant" panose="02020904090505020303" pitchFamily="18" charset="0"/>
              </a:rPr>
              <a:t>SCENERY</a:t>
            </a:r>
            <a:endParaRPr lang="en-US" sz="6000" spc="-300">
              <a:solidFill>
                <a:schemeClr val="tx1">
                  <a:lumMod val="85000"/>
                  <a:lumOff val="15000"/>
                </a:schemeClr>
              </a:solidFill>
              <a:latin typeface="Elephant" panose="02020904090505020303" pitchFamily="18" charset="0"/>
            </a:endParaRPr>
          </a:p>
          <a:p>
            <a:pPr algn="r"/>
            <a:endParaRPr lang="en-US" sz="7200" spc="-300">
              <a:solidFill>
                <a:schemeClr val="tx1">
                  <a:lumMod val="85000"/>
                  <a:lumOff val="15000"/>
                </a:schemeClr>
              </a:solidFill>
              <a:latin typeface="Elephant" panose="02020904090505020303" pitchFamily="18" charset="0"/>
            </a:endParaRPr>
          </a:p>
        </p:txBody>
      </p:sp>
      <p:sp>
        <p:nvSpPr>
          <p:cNvPr id="13" name="Rectangle 29"/>
          <p:cNvSpPr/>
          <p:nvPr/>
        </p:nvSpPr>
        <p:spPr>
          <a:xfrm>
            <a:off x="7097050" y="4338454"/>
            <a:ext cx="4569002" cy="1362088"/>
          </a:xfrm>
          <a:prstGeom prst="rect">
            <a:avLst/>
          </a:prstGeom>
        </p:spPr>
        <p:txBody>
          <a:bodyPr wrap="square">
            <a:spAutoFit/>
          </a:bodyPr>
          <a:lstStyle/>
          <a:p>
            <a:pPr algn="r">
              <a:lnSpc>
                <a:spcPct val="150000"/>
              </a:lnSpc>
            </a:pPr>
            <a:r>
              <a:rPr lang="zh-CN" altLang="en-US" sz="1100" kern="3000" spc="31">
                <a:solidFill>
                  <a:schemeClr val="tx1">
                    <a:lumMod val="85000"/>
                    <a:lumOff val="15000"/>
                  </a:schemeClr>
                </a:solidFill>
                <a:latin typeface="微软雅黑" panose="020b0503020204020204" pitchFamily="34" charset="-122"/>
                <a:ea typeface="微软雅黑" panose="020b0503020204020204" pitchFamily="34" charset="-122"/>
              </a:rPr>
              <a:t>旅行，就是为了遇见最美的风景，</a:t>
            </a:r>
            <a:endParaRPr lang="en-US" altLang="zh-CN" sz="1100" kern="3000" spc="31">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a:solidFill>
                  <a:schemeClr val="tx1">
                    <a:lumMod val="85000"/>
                    <a:lumOff val="15000"/>
                  </a:schemeClr>
                </a:solidFill>
                <a:latin typeface="微软雅黑" panose="020b0503020204020204" pitchFamily="34" charset="-122"/>
                <a:ea typeface="微软雅黑" panose="020b0503020204020204" pitchFamily="34" charset="-122"/>
              </a:rPr>
              <a:t>行走在画中，畅游在风景中，</a:t>
            </a:r>
            <a:endParaRPr lang="en-US" altLang="zh-CN" sz="1100" kern="3000" spc="31">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a:solidFill>
                  <a:schemeClr val="tx1">
                    <a:lumMod val="85000"/>
                    <a:lumOff val="15000"/>
                  </a:schemeClr>
                </a:solidFill>
                <a:latin typeface="微软雅黑" panose="020b0503020204020204" pitchFamily="34" charset="-122"/>
                <a:ea typeface="微软雅黑" panose="020b0503020204020204" pitchFamily="34" charset="-122"/>
              </a:rPr>
              <a:t>惊叹于这个世界的美，</a:t>
            </a:r>
            <a:endParaRPr lang="en-US" altLang="zh-CN" sz="1100" kern="3000" spc="31">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a:solidFill>
                  <a:schemeClr val="tx1">
                    <a:lumMod val="85000"/>
                    <a:lumOff val="15000"/>
                  </a:schemeClr>
                </a:solidFill>
                <a:latin typeface="微软雅黑" panose="020b0503020204020204" pitchFamily="34" charset="-122"/>
                <a:ea typeface="微软雅黑" panose="020b0503020204020204" pitchFamily="34" charset="-122"/>
              </a:rPr>
              <a:t>锤炼着自己对美的感受力与敏感度，</a:t>
            </a:r>
            <a:endParaRPr lang="en-US" altLang="zh-CN" sz="1100" kern="3000" spc="31">
              <a:solidFill>
                <a:schemeClr val="tx1">
                  <a:lumMod val="85000"/>
                  <a:lumOff val="1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100" kern="3000" spc="31">
                <a:solidFill>
                  <a:schemeClr val="tx1">
                    <a:lumMod val="85000"/>
                    <a:lumOff val="15000"/>
                  </a:schemeClr>
                </a:solidFill>
                <a:latin typeface="微软雅黑" panose="020b0503020204020204" pitchFamily="34" charset="-122"/>
                <a:ea typeface="微软雅黑" panose="020b0503020204020204" pitchFamily="34" charset="-122"/>
              </a:rPr>
              <a:t>坦然地面对生活中暂时不完美与丑陋。</a:t>
            </a:r>
            <a:endParaRPr lang="en-US" sz="1100" kern="3000" spc="3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218005" y="1486752"/>
            <a:ext cx="3416765" cy="646415"/>
          </a:xfrm>
          <a:prstGeom prst="rect">
            <a:avLst/>
          </a:prstGeom>
          <a:noFill/>
        </p:spPr>
        <p:txBody>
          <a:bodyPr wrap="none" rtlCol="0">
            <a:spAutoFit/>
          </a:bodyPr>
          <a:lstStyle/>
          <a:p>
            <a:pPr algn="r"/>
            <a:r>
              <a:rPr lang="zh-CN" altLang="en-US" sz="3600">
                <a:solidFill>
                  <a:schemeClr val="tx1">
                    <a:lumMod val="85000"/>
                    <a:lumOff val="15000"/>
                  </a:schemeClr>
                </a:solidFill>
                <a:latin typeface="微软雅黑" panose="020b0503020204020204" pitchFamily="34" charset="-122"/>
                <a:ea typeface="微软雅黑" panose="020b0503020204020204" pitchFamily="34" charset="-122"/>
              </a:rPr>
              <a:t>遇见最美的风景</a:t>
            </a:r>
            <a:endParaRPr lang="en-US" sz="3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39"/>
          <p:cNvSpPr/>
          <p:nvPr/>
        </p:nvSpPr>
        <p:spPr>
          <a:xfrm>
            <a:off x="80631" y="5195533"/>
            <a:ext cx="5747514" cy="769541"/>
          </a:xfrm>
          <a:prstGeom prst="rect">
            <a:avLst/>
          </a:prstGeom>
        </p:spPr>
        <p:txBody>
          <a:bodyPr wrap="none">
            <a:spAutoFit/>
          </a:bodyPr>
          <a:lstStyle/>
          <a:p>
            <a:r>
              <a:rPr lang="en-US" sz="4400">
                <a:solidFill>
                  <a:schemeClr val="tx1">
                    <a:lumMod val="85000"/>
                    <a:lumOff val="15000"/>
                  </a:schemeClr>
                </a:solidFill>
                <a:latin typeface="微软雅黑" panose="020b0503020204020204" pitchFamily="34" charset="-122"/>
                <a:ea typeface="微软雅黑" panose="020b0503020204020204" pitchFamily="34" charset="-122"/>
              </a:rPr>
              <a:t>PHOTO BY DOLPHIN</a:t>
            </a:r>
            <a:endParaRPr lang="en-US" sz="44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0-#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nodeType="afterGroup">
                            <p:stCondLst>
                              <p:cond delay="1250"/>
                            </p:stCondLst>
                            <p:childTnLst>
                              <p:par>
                                <p:cTn id="36" presetID="2" presetClass="entr" presetSubtype="2"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750" fill="hold"/>
                                        <p:tgtEl>
                                          <p:spTgt spid="14"/>
                                        </p:tgtEl>
                                        <p:attrNameLst>
                                          <p:attrName>ppt_x</p:attrName>
                                        </p:attrNameLst>
                                      </p:cBhvr>
                                      <p:tavLst>
                                        <p:tav tm="0">
                                          <p:val>
                                            <p:strVal val="1+#ppt_w/2"/>
                                          </p:val>
                                        </p:tav>
                                        <p:tav tm="100000">
                                          <p:val>
                                            <p:strVal val="#ppt_x"/>
                                          </p:val>
                                        </p:tav>
                                      </p:tavLst>
                                    </p:anim>
                                    <p:anim calcmode="lin" valueType="num">
                                      <p:cBhvr additive="base">
                                        <p:cTn id="39" dur="75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750" fill="hold"/>
                                        <p:tgtEl>
                                          <p:spTgt spid="12"/>
                                        </p:tgtEl>
                                        <p:attrNameLst>
                                          <p:attrName>ppt_x</p:attrName>
                                        </p:attrNameLst>
                                      </p:cBhvr>
                                      <p:tavLst>
                                        <p:tav tm="0">
                                          <p:val>
                                            <p:strVal val="1+#ppt_w/2"/>
                                          </p:val>
                                        </p:tav>
                                        <p:tav tm="100000">
                                          <p:val>
                                            <p:strVal val="#ppt_x"/>
                                          </p:val>
                                        </p:tav>
                                      </p:tavLst>
                                    </p:anim>
                                    <p:anim calcmode="lin" valueType="num">
                                      <p:cBhvr additive="base">
                                        <p:cTn id="43" dur="75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1+#ppt_w/2"/>
                                          </p:val>
                                        </p:tav>
                                        <p:tav tm="100000">
                                          <p:val>
                                            <p:strVal val="#ppt_x"/>
                                          </p:val>
                                        </p:tav>
                                      </p:tavLst>
                                    </p:anim>
                                    <p:anim calcmode="lin" valueType="num">
                                      <p:cBhvr additive="base">
                                        <p:cTn id="47" dur="750" fill="hold"/>
                                        <p:tgtEl>
                                          <p:spTgt spid="13"/>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500"/>
                            </p:stCondLst>
                            <p:childTnLst>
                              <p:par>
                                <p:cTn id="49" presetID="2" presetClass="entr" presetSubtype="8" decel="10000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4000" fill="hold"/>
                                        <p:tgtEl>
                                          <p:spTgt spid="15"/>
                                        </p:tgtEl>
                                        <p:attrNameLst>
                                          <p:attrName>ppt_x</p:attrName>
                                        </p:attrNameLst>
                                      </p:cBhvr>
                                      <p:tavLst>
                                        <p:tav tm="0">
                                          <p:val>
                                            <p:strVal val="0-#ppt_w/2"/>
                                          </p:val>
                                        </p:tav>
                                        <p:tav tm="100000">
                                          <p:val>
                                            <p:strVal val="#ppt_x"/>
                                          </p:val>
                                        </p:tav>
                                      </p:tavLst>
                                    </p:anim>
                                    <p:anim calcmode="lin" valueType="num">
                                      <p:cBhvr additive="base">
                                        <p:cTn id="52" dur="4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p:bldP spid="13" grpId="0"/>
      <p:bldP spid="14" grpId="0"/>
      <p:bldP spid="15" grpId="0"/>
      <p:bldGraphic spid="4" grpId="0">
        <p:bldAsOne/>
      </p:bldGraphic>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Diagram 19"/>
          <p:cNvGraphicFramePr/>
          <p:nvPr/>
        </p:nvGraphicFramePr>
        <p:xfrm>
          <a:off x="6344476" y="355798"/>
          <a:ext cx="3741065" cy="3394306"/>
        </p:xfrm>
        <a:graphic>
          <a:graphicData uri="http://schemas.openxmlformats.org/drawingml/2006/diagram">
            <dgm:relIds xmlns:dgm="http://schemas.openxmlformats.org/drawingml/2006/diagram" r:dm="rId4" r:lo="rId5" r:qs="rId6" r:cs="rId7"/>
          </a:graphicData>
        </a:graphic>
      </p:graphicFrame>
      <p:graphicFrame>
        <p:nvGraphicFramePr>
          <p:cNvPr id="5" name="Diagram 24"/>
          <p:cNvGraphicFramePr/>
          <p:nvPr/>
        </p:nvGraphicFramePr>
        <p:xfrm>
          <a:off x="10096998" y="361570"/>
          <a:ext cx="1885879" cy="3382717"/>
        </p:xfrm>
        <a:graphic>
          <a:graphicData uri="http://schemas.openxmlformats.org/drawingml/2006/diagram">
            <dgm:relIds xmlns:dgm="http://schemas.openxmlformats.org/drawingml/2006/diagram" r:dm="rId9" r:lo="rId10" r:qs="rId11" r:cs="rId12"/>
          </a:graphicData>
        </a:graphic>
      </p:graphicFrame>
      <p:graphicFrame>
        <p:nvGraphicFramePr>
          <p:cNvPr id="6" name="Diagram 26"/>
          <p:cNvGraphicFramePr/>
          <p:nvPr/>
        </p:nvGraphicFramePr>
        <p:xfrm>
          <a:off x="228630" y="355797"/>
          <a:ext cx="6110860" cy="5876722"/>
        </p:xfrm>
        <a:graphic>
          <a:graphicData uri="http://schemas.openxmlformats.org/drawingml/2006/diagram">
            <dgm:relIds xmlns:dgm="http://schemas.openxmlformats.org/drawingml/2006/diagram" r:dm="rId14" r:lo="rId15" r:qs="rId16" r:cs="rId17"/>
          </a:graphicData>
        </a:graphic>
      </p:graphicFrame>
      <p:sp>
        <p:nvSpPr>
          <p:cNvPr id="7" name="Content Placeholder 10"/>
          <p:cNvSpPr txBox="1"/>
          <p:nvPr/>
        </p:nvSpPr>
        <p:spPr>
          <a:xfrm>
            <a:off x="6535873" y="4785232"/>
            <a:ext cx="5440982" cy="851120"/>
          </a:xfrm>
          <a:prstGeom prst="rect">
            <a:avLst/>
          </a:prstGeom>
        </p:spPr>
        <p:txBody>
          <a:bodyPr vert="horz" lIns="91452" tIns="45726" rIns="91452" bIns="45726" numCol="1" spcCol="64008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200" b="1" kern="3000">
                <a:solidFill>
                  <a:schemeClr val="tx1">
                    <a:lumMod val="65000"/>
                    <a:lumOff val="35000"/>
                  </a:schemeClr>
                </a:solidFill>
                <a:latin typeface="微软雅黑" panose="020b0503020204020204" pitchFamily="34" charset="-122"/>
                <a:ea typeface="微软雅黑" panose="020b0503020204020204" pitchFamily="34" charset="-122"/>
              </a:rPr>
              <a:t>旅行的意义并不在于你在沿途中看了多少风景，也不在于你是否到达了预期的目的地，而是在于你旅行中的那种心境的变化和丰富的经历。</a:t>
            </a:r>
            <a:endParaRPr lang="en-US" sz="1200" kern="3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81334" y="173109"/>
            <a:ext cx="3893496" cy="1569864"/>
          </a:xfrm>
          <a:prstGeom prst="rect">
            <a:avLst/>
          </a:prstGeom>
          <a:noFill/>
        </p:spPr>
        <p:txBody>
          <a:bodyPr wrap="none" rtlCol="0">
            <a:spAutoFit/>
          </a:bodyPr>
          <a:lstStyle/>
          <a:p>
            <a:r>
              <a:rPr lang="en-US" sz="9600" spc="-300">
                <a:solidFill>
                  <a:schemeClr val="bg1"/>
                </a:solidFill>
                <a:latin typeface="Elephant" panose="02020904090505020303" pitchFamily="18" charset="0"/>
              </a:rPr>
              <a:t>Travel</a:t>
            </a:r>
            <a:endParaRPr lang="en-US" sz="9600" spc="-300">
              <a:solidFill>
                <a:schemeClr val="bg1"/>
              </a:solidFill>
              <a:latin typeface="Elephant" panose="02020904090505020303" pitchFamily="18"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4000" fill="hold"/>
                                        <p:tgtEl>
                                          <p:spTgt spid="8"/>
                                        </p:tgtEl>
                                        <p:attrNameLst>
                                          <p:attrName>ppt_x</p:attrName>
                                        </p:attrNameLst>
                                      </p:cBhvr>
                                      <p:tavLst>
                                        <p:tav tm="0">
                                          <p:val>
                                            <p:strVal val="0-#ppt_w/2"/>
                                          </p:val>
                                        </p:tav>
                                        <p:tav tm="100000">
                                          <p:val>
                                            <p:strVal val="#ppt_x"/>
                                          </p:val>
                                        </p:tav>
                                      </p:tavLst>
                                    </p:anim>
                                    <p:anim calcmode="lin" valueType="num">
                                      <p:cBhvr additive="base">
                                        <p:cTn id="24" dur="4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4" grpId="0">
        <p:bldAsOne/>
      </p:bldGraphic>
      <p:bldGraphic spid="5"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12" name="Diagram 7"/>
          <p:cNvGraphicFramePr/>
          <p:nvPr/>
        </p:nvGraphicFramePr>
        <p:xfrm>
          <a:off x="6312052" y="332253"/>
          <a:ext cx="3672886" cy="6265512"/>
        </p:xfrm>
        <a:graphic>
          <a:graphicData uri="http://schemas.openxmlformats.org/drawingml/2006/diagram">
            <dgm:relIds xmlns:dgm="http://schemas.openxmlformats.org/drawingml/2006/diagram" r:dm="rId4" r:lo="rId5" r:qs="rId6" r:cs="rId7"/>
          </a:graphicData>
        </a:graphic>
      </p:graphicFrame>
      <p:graphicFrame>
        <p:nvGraphicFramePr>
          <p:cNvPr id="8" name="Diagram 7"/>
          <p:cNvGraphicFramePr/>
          <p:nvPr/>
        </p:nvGraphicFramePr>
        <p:xfrm>
          <a:off x="10027051" y="3169814"/>
          <a:ext cx="1984179" cy="3428896"/>
        </p:xfrm>
        <a:graphic>
          <a:graphicData uri="http://schemas.openxmlformats.org/drawingml/2006/diagram">
            <dgm:relIds xmlns:dgm="http://schemas.openxmlformats.org/drawingml/2006/diagram" r:dm="rId9" r:lo="rId10" r:qs="rId11" r:cs="rId12"/>
          </a:graphicData>
        </a:graphic>
      </p:graphicFrame>
      <p:graphicFrame>
        <p:nvGraphicFramePr>
          <p:cNvPr id="4" name="Diagram 25"/>
          <p:cNvGraphicFramePr/>
          <p:nvPr/>
        </p:nvGraphicFramePr>
        <p:xfrm>
          <a:off x="217744" y="3361175"/>
          <a:ext cx="5917156" cy="3237536"/>
        </p:xfrm>
        <a:graphic>
          <a:graphicData uri="http://schemas.openxmlformats.org/drawingml/2006/diagram">
            <dgm:relIds xmlns:dgm="http://schemas.openxmlformats.org/drawingml/2006/diagram" r:dm="rId14" r:lo="rId15" r:qs="rId16" r:cs="rId17"/>
          </a:graphicData>
        </a:graphic>
      </p:graphicFrame>
      <p:sp>
        <p:nvSpPr>
          <p:cNvPr id="5" name="TextBox 4"/>
          <p:cNvSpPr txBox="1"/>
          <p:nvPr/>
        </p:nvSpPr>
        <p:spPr>
          <a:xfrm>
            <a:off x="2668710" y="1511397"/>
            <a:ext cx="3491026" cy="1569864"/>
          </a:xfrm>
          <a:prstGeom prst="rect">
            <a:avLst/>
          </a:prstGeom>
          <a:noFill/>
        </p:spPr>
        <p:txBody>
          <a:bodyPr wrap="none" rtlCol="0">
            <a:spAutoFit/>
          </a:bodyPr>
          <a:lstStyle/>
          <a:p>
            <a:r>
              <a:rPr lang="en-US" altLang="zh-CN" sz="9600" spc="-300">
                <a:solidFill>
                  <a:schemeClr val="tx1">
                    <a:lumMod val="75000"/>
                    <a:lumOff val="25000"/>
                  </a:schemeClr>
                </a:solidFill>
                <a:latin typeface="Elephant" panose="02020904090505020303" pitchFamily="18" charset="0"/>
              </a:rPr>
              <a:t>world</a:t>
            </a:r>
            <a:endParaRPr lang="en-US" sz="9600" spc="-300">
              <a:solidFill>
                <a:schemeClr val="tx1">
                  <a:lumMod val="75000"/>
                  <a:lumOff val="25000"/>
                </a:schemeClr>
              </a:solidFill>
              <a:latin typeface="Elephant" panose="02020904090505020303" pitchFamily="18" charset="0"/>
            </a:endParaRPr>
          </a:p>
        </p:txBody>
      </p:sp>
      <p:sp>
        <p:nvSpPr>
          <p:cNvPr id="6" name="TextBox 5"/>
          <p:cNvSpPr txBox="1"/>
          <p:nvPr/>
        </p:nvSpPr>
        <p:spPr>
          <a:xfrm>
            <a:off x="125204" y="530015"/>
            <a:ext cx="3819684" cy="1200485"/>
          </a:xfrm>
          <a:prstGeom prst="rect">
            <a:avLst/>
          </a:prstGeom>
          <a:noFill/>
        </p:spPr>
        <p:txBody>
          <a:bodyPr wrap="none" rtlCol="0">
            <a:spAutoFit/>
          </a:bodyPr>
          <a:lstStyle/>
          <a:p>
            <a:r>
              <a:rPr lang="en-US" sz="7200" spc="-300">
                <a:solidFill>
                  <a:schemeClr val="tx1">
                    <a:lumMod val="75000"/>
                    <a:lumOff val="25000"/>
                  </a:schemeClr>
                </a:solidFill>
                <a:latin typeface="Elephant" panose="02020904090505020303" pitchFamily="18" charset="0"/>
              </a:rPr>
              <a:t>T</a:t>
            </a:r>
            <a:r>
              <a:rPr lang="en-US" altLang="zh-CN" sz="7200" spc="-300">
                <a:solidFill>
                  <a:schemeClr val="tx1">
                    <a:lumMod val="75000"/>
                    <a:lumOff val="25000"/>
                  </a:schemeClr>
                </a:solidFill>
                <a:latin typeface="Elephant" panose="02020904090505020303" pitchFamily="18" charset="0"/>
              </a:rPr>
              <a:t>he </a:t>
            </a:r>
            <a:r>
              <a:rPr lang="en-US" sz="7200" spc="-300">
                <a:solidFill>
                  <a:schemeClr val="tx1">
                    <a:lumMod val="75000"/>
                    <a:lumOff val="25000"/>
                  </a:schemeClr>
                </a:solidFill>
                <a:latin typeface="Elephant" panose="02020904090505020303" pitchFamily="18" charset="0"/>
              </a:rPr>
              <a:t>new</a:t>
            </a:r>
            <a:endParaRPr lang="en-US" sz="7200" spc="-300">
              <a:solidFill>
                <a:schemeClr val="tx1">
                  <a:lumMod val="75000"/>
                  <a:lumOff val="25000"/>
                </a:schemeClr>
              </a:solidFill>
              <a:latin typeface="Elephant" panose="02020904090505020303" pitchFamily="18" charset="0"/>
            </a:endParaRPr>
          </a:p>
        </p:txBody>
      </p:sp>
      <p:sp>
        <p:nvSpPr>
          <p:cNvPr id="9" name="Rectangle 11"/>
          <p:cNvSpPr/>
          <p:nvPr/>
        </p:nvSpPr>
        <p:spPr>
          <a:xfrm>
            <a:off x="10030221" y="332253"/>
            <a:ext cx="1983279" cy="2677593"/>
          </a:xfrm>
          <a:prstGeom prst="rect">
            <a:avLst/>
          </a:prstGeom>
          <a:solidFill>
            <a:schemeClr val="accent6">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10" name="TextBox 9"/>
          <p:cNvSpPr txBox="1"/>
          <p:nvPr/>
        </p:nvSpPr>
        <p:spPr>
          <a:xfrm>
            <a:off x="10190979" y="1500352"/>
            <a:ext cx="1775076" cy="523288"/>
          </a:xfrm>
          <a:prstGeom prst="rect">
            <a:avLst/>
          </a:prstGeom>
          <a:noFill/>
        </p:spPr>
        <p:txBody>
          <a:bodyPr wrap="none" rtlCol="0">
            <a:spAutoFit/>
          </a:bodyPr>
          <a:lstStyle/>
          <a:p>
            <a:r>
              <a:rPr lang="zh-CN" altLang="en-US" sz="2800" spc="300">
                <a:solidFill>
                  <a:schemeClr val="bg1"/>
                </a:solidFill>
                <a:latin typeface="微软雅黑" panose="020b0503020204020204" pitchFamily="34" charset="-122"/>
                <a:ea typeface="微软雅黑" panose="020b0503020204020204" pitchFamily="34" charset="-122"/>
              </a:rPr>
              <a:t>放飞心灵</a:t>
            </a:r>
            <a:endParaRPr lang="en-US" sz="2800" spc="30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0179246" y="1068569"/>
            <a:ext cx="1775076" cy="523288"/>
          </a:xfrm>
          <a:prstGeom prst="rect">
            <a:avLst/>
          </a:prstGeom>
          <a:noFill/>
        </p:spPr>
        <p:txBody>
          <a:bodyPr wrap="none" rtlCol="0">
            <a:spAutoFit/>
          </a:bodyPr>
          <a:lstStyle/>
          <a:p>
            <a:r>
              <a:rPr lang="zh-CN" altLang="en-US" sz="2800" spc="300">
                <a:solidFill>
                  <a:schemeClr val="bg1"/>
                </a:solidFill>
                <a:latin typeface="微软雅黑" panose="020b0503020204020204" pitchFamily="34" charset="-122"/>
                <a:ea typeface="微软雅黑" panose="020b0503020204020204" pitchFamily="34" charset="-122"/>
              </a:rPr>
              <a:t>开阔视野</a:t>
            </a:r>
            <a:endParaRPr lang="en-US" sz="2800" spc="3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nodeType="afterGroup">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nodeType="afterGroup">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2750"/>
                            </p:stCondLst>
                            <p:childTnLst>
                              <p:par>
                                <p:cTn id="26" presetID="2" presetClass="entr" presetSubtype="2"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750" fill="hold"/>
                                        <p:tgtEl>
                                          <p:spTgt spid="9"/>
                                        </p:tgtEl>
                                        <p:attrNameLst>
                                          <p:attrName>ppt_x</p:attrName>
                                        </p:attrNameLst>
                                      </p:cBhvr>
                                      <p:tavLst>
                                        <p:tav tm="0">
                                          <p:val>
                                            <p:strVal val="1+#ppt_w/2"/>
                                          </p:val>
                                        </p:tav>
                                        <p:tav tm="100000">
                                          <p:val>
                                            <p:strVal val="#ppt_x"/>
                                          </p:val>
                                        </p:tav>
                                      </p:tavLst>
                                    </p:anim>
                                    <p:anim calcmode="lin" valueType="num">
                                      <p:cBhvr additive="base">
                                        <p:cTn id="29" dur="75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1+#ppt_w/2"/>
                                          </p:val>
                                        </p:tav>
                                        <p:tav tm="100000">
                                          <p:val>
                                            <p:strVal val="#ppt_x"/>
                                          </p:val>
                                        </p:tav>
                                      </p:tavLst>
                                    </p:anim>
                                    <p:anim calcmode="lin" valueType="num">
                                      <p:cBhvr additive="base">
                                        <p:cTn id="33" dur="75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1+#ppt_w/2"/>
                                          </p:val>
                                        </p:tav>
                                        <p:tav tm="100000">
                                          <p:val>
                                            <p:strVal val="#ppt_x"/>
                                          </p:val>
                                        </p:tav>
                                      </p:tavLst>
                                    </p:anim>
                                    <p:anim calcmode="lin" valueType="num">
                                      <p:cBhvr additive="base">
                                        <p:cTn id="3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Graphic spid="12" grpId="0">
        <p:bldAsOne/>
      </p:bldGraphic>
      <p:bldGraphic spid="8" grpId="0">
        <p:bldAsOne/>
      </p:bldGraphic>
      <p:bldGraphic spid="4" grpId="0">
        <p:bldAsOne/>
      </p:bldGraphic>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228630" y="513970"/>
            <a:ext cx="6087268" cy="3353237"/>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44476" y="513971"/>
            <a:ext cx="3734286" cy="5791954"/>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107341" y="513971"/>
            <a:ext cx="1924301" cy="5791954"/>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8630" y="3886260"/>
            <a:ext cx="3753338" cy="2419665"/>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11134" y="3886260"/>
            <a:ext cx="2306340" cy="241966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ounded Rectangle 18"/>
          <p:cNvSpPr/>
          <p:nvPr/>
        </p:nvSpPr>
        <p:spPr bwMode="auto">
          <a:xfrm>
            <a:off x="241781" y="483134"/>
            <a:ext cx="3937375" cy="2819329"/>
          </a:xfrm>
          <a:prstGeom prst="roundRect">
            <a:avLst>
              <a:gd name="adj" fmla="val 0"/>
            </a:avLst>
          </a:prstGeom>
          <a:blipFill dpi="0" rotWithShape="1">
            <a:blip r:embed="rId3"/>
            <a:stretch>
              <a:fillRect/>
            </a:stretch>
          </a:blipFill>
          <a:ln w="9525" cap="flat" cmpd="sng" algn="ctr">
            <a:noFill/>
            <a:prstDash val="solid"/>
          </a:ln>
          <a:effectLst/>
        </p:spPr>
        <p:txBody>
          <a:bodyPr rtlCol="0" anchor="t" anchorCtr="0"/>
          <a:lstStyle/>
          <a:p>
            <a:pPr algn="ctr" defTabSz="913765">
              <a:defRPr/>
            </a:pPr>
            <a:r>
              <a:rPr lang="en-US" kern="0">
                <a:solidFill>
                  <a:srgbClr val="FFFFFF">
                    <a:alpha val="99000"/>
                  </a:srgbClr>
                </a:solidFill>
                <a:ea typeface="Segoe UI" panose="020b0502040204020203" pitchFamily="34" charset="0"/>
                <a:cs typeface="Segoe UI" panose="020b0502040204020203" pitchFamily="34" charset="0"/>
              </a:rPr>
              <a:t> </a:t>
            </a:r>
            <a:endParaRPr lang="en-US" kern="0">
              <a:solidFill>
                <a:srgbClr val="FFFFFF">
                  <a:alpha val="99000"/>
                </a:srgbClr>
              </a:solidFill>
              <a:ea typeface="Segoe UI" panose="020b0502040204020203" pitchFamily="34" charset="0"/>
              <a:cs typeface="Segoe UI" panose="020b0502040204020203" pitchFamily="34" charset="0"/>
            </a:endParaRPr>
          </a:p>
        </p:txBody>
      </p:sp>
      <p:sp>
        <p:nvSpPr>
          <p:cNvPr id="5" name="Rounded Rectangle 26"/>
          <p:cNvSpPr/>
          <p:nvPr/>
        </p:nvSpPr>
        <p:spPr bwMode="auto">
          <a:xfrm>
            <a:off x="8394403" y="483134"/>
            <a:ext cx="3594201" cy="5784075"/>
          </a:xfrm>
          <a:prstGeom prst="roundRect">
            <a:avLst>
              <a:gd name="adj" fmla="val 0"/>
            </a:avLst>
          </a:prstGeom>
          <a:blipFill dpi="0" rotWithShape="1">
            <a:blip r:embed="rId4"/>
            <a:stretch>
              <a:fillRect/>
            </a:stretch>
          </a:blipFill>
          <a:ln w="9525" cap="flat" cmpd="sng" algn="ctr">
            <a:noFill/>
            <a:prstDash val="solid"/>
          </a:ln>
          <a:effectLst/>
        </p:spPr>
        <p:txBody>
          <a:bodyPr rtlCol="0" anchor="t" anchorCtr="0"/>
          <a:lstStyle/>
          <a:p>
            <a:pPr algn="ctr" defTabSz="913765">
              <a:defRPr/>
            </a:pPr>
            <a:r>
              <a:rPr lang="en-US" kern="0">
                <a:solidFill>
                  <a:srgbClr val="FFFFFF">
                    <a:alpha val="99000"/>
                  </a:srgbClr>
                </a:solidFill>
                <a:ea typeface="Segoe UI" panose="020b0502040204020203" pitchFamily="34" charset="0"/>
                <a:cs typeface="Segoe UI" panose="020b0502040204020203" pitchFamily="34" charset="0"/>
              </a:rPr>
              <a:t> </a:t>
            </a:r>
            <a:endParaRPr lang="en-US" kern="0">
              <a:solidFill>
                <a:srgbClr val="FFFFFF">
                  <a:alpha val="99000"/>
                </a:srgbClr>
              </a:solidFill>
              <a:ea typeface="Segoe UI" panose="020b0502040204020203" pitchFamily="34" charset="0"/>
              <a:cs typeface="Segoe UI" panose="020b0502040204020203" pitchFamily="34" charset="0"/>
            </a:endParaRPr>
          </a:p>
        </p:txBody>
      </p:sp>
      <p:sp>
        <p:nvSpPr>
          <p:cNvPr id="6" name="Rounded Rectangle 66"/>
          <p:cNvSpPr/>
          <p:nvPr/>
        </p:nvSpPr>
        <p:spPr bwMode="auto">
          <a:xfrm>
            <a:off x="4316939" y="3445640"/>
            <a:ext cx="3937375" cy="2819329"/>
          </a:xfrm>
          <a:prstGeom prst="roundRect">
            <a:avLst>
              <a:gd name="adj" fmla="val 0"/>
            </a:avLst>
          </a:prstGeom>
          <a:blipFill dpi="0" rotWithShape="1">
            <a:blip r:embed="rId5"/>
            <a:stretch>
              <a:fillRect/>
            </a:stretch>
          </a:blipFill>
          <a:ln w="9525" cap="flat" cmpd="sng" algn="ctr">
            <a:noFill/>
            <a:prstDash val="solid"/>
          </a:ln>
          <a:effectLst/>
        </p:spPr>
        <p:txBody>
          <a:bodyPr rtlCol="0" anchor="t" anchorCtr="0"/>
          <a:lstStyle/>
          <a:p>
            <a:pPr algn="ctr" defTabSz="913765">
              <a:defRPr/>
            </a:pPr>
            <a:r>
              <a:rPr lang="en-US" kern="0">
                <a:solidFill>
                  <a:srgbClr val="FFFFFF">
                    <a:alpha val="99000"/>
                  </a:srgbClr>
                </a:solidFill>
                <a:ea typeface="Segoe UI" panose="020b0502040204020203" pitchFamily="34" charset="0"/>
                <a:cs typeface="Segoe UI" panose="020b0502040204020203" pitchFamily="34" charset="0"/>
              </a:rPr>
              <a:t> </a:t>
            </a:r>
            <a:endParaRPr lang="en-US" kern="0">
              <a:solidFill>
                <a:srgbClr val="FFFFFF">
                  <a:alpha val="99000"/>
                </a:srgbClr>
              </a:solidFill>
              <a:ea typeface="Segoe UI" panose="020b0502040204020203" pitchFamily="34" charset="0"/>
              <a:cs typeface="Segoe UI" panose="020b0502040204020203" pitchFamily="34" charset="0"/>
            </a:endParaRPr>
          </a:p>
        </p:txBody>
      </p:sp>
      <p:sp>
        <p:nvSpPr>
          <p:cNvPr id="7" name="Rounded Rectangle 69"/>
          <p:cNvSpPr/>
          <p:nvPr/>
        </p:nvSpPr>
        <p:spPr bwMode="auto">
          <a:xfrm>
            <a:off x="244149" y="3445640"/>
            <a:ext cx="3937375" cy="2819329"/>
          </a:xfrm>
          <a:prstGeom prst="roundRect">
            <a:avLst>
              <a:gd name="adj" fmla="val 0"/>
            </a:avLst>
          </a:prstGeom>
          <a:blipFill dpi="0" rotWithShape="1">
            <a:blip r:embed="rId6"/>
            <a:stretch>
              <a:fillRect/>
            </a:stretch>
          </a:blipFill>
          <a:ln w="9525" cap="flat" cmpd="sng" algn="ctr">
            <a:noFill/>
            <a:prstDash val="solid"/>
          </a:ln>
          <a:effectLst/>
        </p:spPr>
        <p:txBody>
          <a:bodyPr rtlCol="0" anchor="t" anchorCtr="0"/>
          <a:lstStyle/>
          <a:p>
            <a:pPr algn="ctr" defTabSz="913765">
              <a:defRPr/>
            </a:pPr>
            <a:r>
              <a:rPr lang="en-US" kern="0">
                <a:solidFill>
                  <a:srgbClr val="FFFFFF">
                    <a:alpha val="99000"/>
                  </a:srgbClr>
                </a:solidFill>
                <a:ea typeface="Segoe UI" panose="020b0502040204020203" pitchFamily="34" charset="0"/>
                <a:cs typeface="Segoe UI" panose="020b0502040204020203" pitchFamily="34" charset="0"/>
              </a:rPr>
              <a:t> </a:t>
            </a:r>
            <a:endParaRPr lang="en-US" kern="0">
              <a:solidFill>
                <a:srgbClr val="FFFFFF">
                  <a:alpha val="99000"/>
                </a:srgbClr>
              </a:solidFill>
              <a:ea typeface="Segoe UI" panose="020b0502040204020203" pitchFamily="34" charset="0"/>
              <a:cs typeface="Segoe UI" panose="020b0502040204020203" pitchFamily="34" charset="0"/>
            </a:endParaRPr>
          </a:p>
        </p:txBody>
      </p:sp>
      <p:sp>
        <p:nvSpPr>
          <p:cNvPr id="8" name="Rounded Rectangle 22"/>
          <p:cNvSpPr/>
          <p:nvPr/>
        </p:nvSpPr>
        <p:spPr bwMode="auto">
          <a:xfrm>
            <a:off x="4316939" y="483134"/>
            <a:ext cx="3937375" cy="2819329"/>
          </a:xfrm>
          <a:prstGeom prst="roundRect">
            <a:avLst>
              <a:gd name="adj" fmla="val 0"/>
            </a:avLst>
          </a:prstGeom>
          <a:blipFill dpi="0" rotWithShape="1">
            <a:blip r:embed="rId7"/>
            <a:stretch>
              <a:fillRect/>
            </a:stretch>
          </a:blipFill>
          <a:ln w="9525" cap="flat" cmpd="sng" algn="ctr">
            <a:noFill/>
            <a:prstDash val="solid"/>
          </a:ln>
          <a:effectLst/>
        </p:spPr>
        <p:txBody>
          <a:bodyPr rtlCol="0" anchor="t" anchorCtr="0"/>
          <a:lstStyle/>
          <a:p>
            <a:pPr algn="ctr" defTabSz="913765">
              <a:defRPr/>
            </a:pPr>
            <a:r>
              <a:rPr lang="en-US" kern="0">
                <a:solidFill>
                  <a:srgbClr val="FFFFFF">
                    <a:alpha val="99000"/>
                  </a:srgbClr>
                </a:solidFill>
                <a:ea typeface="Segoe UI" panose="020b0502040204020203" pitchFamily="34" charset="0"/>
                <a:cs typeface="Segoe UI" panose="020b0502040204020203" pitchFamily="34" charset="0"/>
              </a:rPr>
              <a:t> </a:t>
            </a:r>
            <a:endParaRPr lang="en-US" kern="0">
              <a:solidFill>
                <a:srgbClr val="FFFFFF">
                  <a:alpha val="99000"/>
                </a:srgbClr>
              </a:solidFill>
              <a:ea typeface="Segoe UI" panose="020b0502040204020203" pitchFamily="34" charset="0"/>
              <a:cs typeface="Segoe UI" panose="020b0502040204020203"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750"/>
                                        <p:tgtEl>
                                          <p:spTgt spid="4"/>
                                        </p:tgtEl>
                                      </p:cBhvr>
                                    </p:animEffect>
                                  </p:childTnLst>
                                </p:cTn>
                              </p:par>
                            </p:childTnLst>
                          </p:cTn>
                        </p:par>
                        <p:par>
                          <p:cTn id="8" fill="hold" nodeType="afterGroup">
                            <p:stCondLst>
                              <p:cond delay="750"/>
                            </p:stCondLst>
                            <p:childTnLst>
                              <p:par>
                                <p:cTn id="9" presetID="18" presetClass="entr" presetSubtype="3"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upRight)">
                                      <p:cBhvr>
                                        <p:cTn id="11" dur="750"/>
                                        <p:tgtEl>
                                          <p:spTgt spid="8"/>
                                        </p:tgtEl>
                                      </p:cBhvr>
                                    </p:animEffect>
                                  </p:childTnLst>
                                </p:cTn>
                              </p:par>
                            </p:childTnLst>
                          </p:cTn>
                        </p:par>
                        <p:par>
                          <p:cTn id="12" fill="hold" nodeType="afterGroup">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750"/>
                                        <p:tgtEl>
                                          <p:spTgt spid="6"/>
                                        </p:tgtEl>
                                      </p:cBhvr>
                                    </p:animEffect>
                                  </p:childTnLst>
                                </p:cTn>
                              </p:par>
                            </p:childTnLst>
                          </p:cTn>
                        </p:par>
                        <p:par>
                          <p:cTn id="16" fill="hold" nodeType="afterGroup">
                            <p:stCondLst>
                              <p:cond delay="225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750"/>
                                        <p:tgtEl>
                                          <p:spTgt spid="7"/>
                                        </p:tgtEl>
                                      </p:cBhvr>
                                    </p:animEffect>
                                  </p:childTnLst>
                                </p:cTn>
                              </p:par>
                            </p:childTnLst>
                          </p:cTn>
                        </p:par>
                        <p:par>
                          <p:cTn id="20" fill="hold" nodeType="afterGroup">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047594" y="881778"/>
            <a:ext cx="3871427" cy="2419642"/>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7595" y="3431503"/>
            <a:ext cx="2073794" cy="2419642"/>
          </a:xfrm>
          <a:prstGeom prst="rec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45778" y="3431502"/>
            <a:ext cx="4303092" cy="2419642"/>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23427" y="889399"/>
            <a:ext cx="3393924" cy="2419642"/>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70030" y="3431503"/>
            <a:ext cx="3299875" cy="2419642"/>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528776" y="881778"/>
            <a:ext cx="2449787" cy="2442505"/>
          </a:xfrm>
          <a:prstGeom prst="rect">
            <a:avLst/>
          </a:prstGeom>
          <a:solidFill>
            <a:srgbClr val="92D05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553951" y="1581058"/>
            <a:ext cx="2415954" cy="1015795"/>
          </a:xfrm>
          <a:prstGeom prst="rect">
            <a:avLst/>
          </a:prstGeom>
        </p:spPr>
        <p:txBody>
          <a:bodyPr wrap="square">
            <a:spAutoFit/>
          </a:bodyPr>
          <a:lstStyle/>
          <a:p>
            <a:pPr algn="ctr"/>
            <a:r>
              <a:rPr lang="zh-CN" altLang="en-US" sz="2000" spc="300">
                <a:solidFill>
                  <a:srgbClr val="262A3E"/>
                </a:solidFill>
                <a:latin typeface="微软雅黑" panose="020b0503020204020204" pitchFamily="34" charset="-122"/>
                <a:ea typeface="微软雅黑" panose="020b0503020204020204" pitchFamily="34" charset="-122"/>
              </a:rPr>
              <a:t>放飞自由</a:t>
            </a:r>
            <a:endParaRPr lang="en-US" altLang="zh-CN" sz="2000" spc="300">
              <a:solidFill>
                <a:srgbClr val="262A3E"/>
              </a:solidFill>
              <a:latin typeface="微软雅黑" panose="020b0503020204020204" pitchFamily="34" charset="-122"/>
              <a:ea typeface="微软雅黑" panose="020b0503020204020204" pitchFamily="34" charset="-122"/>
            </a:endParaRPr>
          </a:p>
          <a:p>
            <a:pPr algn="ctr"/>
            <a:endParaRPr lang="en-US" altLang="zh-CN" sz="2000" spc="300">
              <a:solidFill>
                <a:srgbClr val="262A3E"/>
              </a:solidFill>
              <a:latin typeface="微软雅黑" panose="020b0503020204020204" pitchFamily="34" charset="-122"/>
              <a:ea typeface="微软雅黑" panose="020b0503020204020204" pitchFamily="34" charset="-122"/>
            </a:endParaRPr>
          </a:p>
          <a:p>
            <a:pPr algn="ctr"/>
            <a:r>
              <a:rPr lang="zh-CN" altLang="en-US" sz="2000" spc="300">
                <a:solidFill>
                  <a:srgbClr val="262A3E"/>
                </a:solidFill>
                <a:latin typeface="微软雅黑" panose="020b0503020204020204" pitchFamily="34" charset="-122"/>
                <a:ea typeface="微软雅黑" panose="020b0503020204020204" pitchFamily="34" charset="-122"/>
              </a:rPr>
              <a:t>让心飞翔</a:t>
            </a:r>
            <a:endParaRPr lang="zh-CN" altLang="en-US" sz="2000" spc="300">
              <a:solidFill>
                <a:srgbClr val="262A3E"/>
              </a:solidFill>
              <a:latin typeface="微软雅黑" panose="020b0503020204020204" pitchFamily="34" charset="-122"/>
              <a:ea typeface="微软雅黑" panose="020b0503020204020204" pitchFamily="34" charset="-122"/>
            </a:endParaRPr>
          </a:p>
        </p:txBody>
      </p:sp>
      <p:sp>
        <p:nvSpPr>
          <p:cNvPr id="11" name="矩形 10"/>
          <p:cNvSpPr/>
          <p:nvPr/>
        </p:nvSpPr>
        <p:spPr>
          <a:xfrm>
            <a:off x="880180" y="4200959"/>
            <a:ext cx="2415954" cy="1015795"/>
          </a:xfrm>
          <a:prstGeom prst="rect">
            <a:avLst/>
          </a:prstGeom>
        </p:spPr>
        <p:txBody>
          <a:bodyPr wrap="square">
            <a:spAutoFit/>
          </a:bodyPr>
          <a:lstStyle/>
          <a:p>
            <a:pPr algn="ctr"/>
            <a:r>
              <a:rPr lang="zh-CN" altLang="en-US" sz="2000" spc="300">
                <a:solidFill>
                  <a:srgbClr val="262A3E"/>
                </a:solidFill>
                <a:latin typeface="微软雅黑" panose="020b0503020204020204" pitchFamily="34" charset="-122"/>
                <a:ea typeface="微软雅黑" panose="020b0503020204020204" pitchFamily="34" charset="-122"/>
              </a:rPr>
              <a:t>放飞自由</a:t>
            </a:r>
            <a:endParaRPr lang="en-US" altLang="zh-CN" sz="2000" spc="300">
              <a:solidFill>
                <a:srgbClr val="262A3E"/>
              </a:solidFill>
              <a:latin typeface="微软雅黑" panose="020b0503020204020204" pitchFamily="34" charset="-122"/>
              <a:ea typeface="微软雅黑" panose="020b0503020204020204" pitchFamily="34" charset="-122"/>
            </a:endParaRPr>
          </a:p>
          <a:p>
            <a:pPr algn="ctr"/>
            <a:endParaRPr lang="en-US" altLang="zh-CN" sz="2000" spc="300">
              <a:solidFill>
                <a:srgbClr val="262A3E"/>
              </a:solidFill>
              <a:latin typeface="微软雅黑" panose="020b0503020204020204" pitchFamily="34" charset="-122"/>
              <a:ea typeface="微软雅黑" panose="020b0503020204020204" pitchFamily="34" charset="-122"/>
            </a:endParaRPr>
          </a:p>
          <a:p>
            <a:pPr algn="ctr"/>
            <a:r>
              <a:rPr lang="zh-CN" altLang="en-US" sz="2000" spc="300">
                <a:solidFill>
                  <a:srgbClr val="262A3E"/>
                </a:solidFill>
                <a:latin typeface="微软雅黑" panose="020b0503020204020204" pitchFamily="34" charset="-122"/>
                <a:ea typeface="微软雅黑" panose="020b0503020204020204" pitchFamily="34" charset="-122"/>
              </a:rPr>
              <a:t>让心飞翔</a:t>
            </a:r>
            <a:endParaRPr lang="zh-CN" altLang="en-US" sz="2000" spc="300">
              <a:solidFill>
                <a:srgbClr val="262A3E"/>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nodeType="afterGroup">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94</Paragraphs>
  <Slides>23</Slides>
  <Notes>23</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23</vt:i4>
      </vt:variant>
    </vt:vector>
  </HeadingPairs>
  <TitlesOfParts>
    <vt:vector baseType="lpstr" size="39">
      <vt:lpstr>Arial</vt:lpstr>
      <vt:lpstr>Calibri</vt:lpstr>
      <vt:lpstr>Calibri Light</vt:lpstr>
      <vt:lpstr>方正清刻本悦宋简体</vt:lpstr>
      <vt:lpstr>WC Mano Negra Bta</vt:lpstr>
      <vt:lpstr>微软雅黑</vt:lpstr>
      <vt:lpstr>Elephant</vt:lpstr>
      <vt:lpstr>Segoe UI</vt:lpstr>
      <vt:lpstr>Georgia</vt:lpstr>
      <vt:lpstr>华文隶书</vt:lpstr>
      <vt:lpstr>Didot</vt:lpstr>
      <vt:lpstr>Lato</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2016-10-22T09:58:00Z</dcterms:created>
  <dcterms:modified xsi:type="dcterms:W3CDTF">2023-05-08T03:55:08Z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