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57" r:id="rId4"/>
    <p:sldId id="269" r:id="rId5"/>
    <p:sldId id="270" r:id="rId6"/>
    <p:sldId id="268" r:id="rId7"/>
    <p:sldId id="281" r:id="rId8"/>
    <p:sldId id="282" r:id="rId9"/>
    <p:sldId id="271" r:id="rId10"/>
    <p:sldId id="283" r:id="rId11"/>
    <p:sldId id="284" r:id="rId12"/>
    <p:sldId id="277" r:id="rId13"/>
    <p:sldId id="272" r:id="rId14"/>
    <p:sldId id="289" r:id="rId15"/>
    <p:sldId id="278" r:id="rId16"/>
    <p:sldId id="288" r:id="rId17"/>
    <p:sldId id="273" r:id="rId18"/>
    <p:sldId id="279" r:id="rId19"/>
    <p:sldId id="287" r:id="rId20"/>
    <p:sldId id="274" r:id="rId21"/>
    <p:sldId id="280" r:id="rId22"/>
    <p:sldId id="286" r:id="rId23"/>
    <p:sldId id="275" r:id="rId24"/>
    <p:sldId id="258" r:id="rId25"/>
    <p:sldId id="285" r:id="rId26"/>
    <p:sldId id="276" r:id="rId27"/>
    <p:sldId id="302" r:id="rId28"/>
    <p:sldId id="324" r:id="rId29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4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tags" Target="tags/tag413.xml" /><Relationship Id="rId31" Type="http://schemas.openxmlformats.org/officeDocument/2006/relationships/presProps" Target="presProps.xml" /><Relationship Id="rId32" Type="http://schemas.openxmlformats.org/officeDocument/2006/relationships/viewProps" Target="viewProps.xml" /><Relationship Id="rId33" Type="http://schemas.openxmlformats.org/officeDocument/2006/relationships/theme" Target="theme/theme1.xml" /><Relationship Id="rId34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F2A25-5C78-4DEC-B573-05F20A2C5E4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9E1D1-BEF2-4424-A610-731B0FC32A02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9E1D1-BEF2-4424-A610-731B0FC32A0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9E1D1-BEF2-4424-A610-731B0FC32A0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9E1D1-BEF2-4424-A610-731B0FC32A0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9E1D1-BEF2-4424-A610-731B0FC32A0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9E1D1-BEF2-4424-A610-731B0FC32A0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9E1D1-BEF2-4424-A610-731B0FC32A0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9E1D1-BEF2-4424-A610-731B0FC32A0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9E1D1-BEF2-4424-A610-731B0FC32A0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9E1D1-BEF2-4424-A610-731B0FC32A0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9E1D1-BEF2-4424-A610-731B0FC32A0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9E1D1-BEF2-4424-A610-731B0FC32A0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9E1D1-BEF2-4424-A610-731B0FC32A0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9E1D1-BEF2-4424-A610-731B0FC32A0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9E1D1-BEF2-4424-A610-731B0FC32A0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9E1D1-BEF2-4424-A610-731B0FC32A0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9E1D1-BEF2-4424-A610-731B0FC32A0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9E1D1-BEF2-4424-A610-731B0FC32A02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25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26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9E1D1-BEF2-4424-A610-731B0FC32A0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9E1D1-BEF2-4424-A610-731B0FC32A0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9E1D1-BEF2-4424-A610-731B0FC32A0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9E1D1-BEF2-4424-A610-731B0FC32A0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9E1D1-BEF2-4424-A610-731B0FC32A0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9E1D1-BEF2-4424-A610-731B0FC32A0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9E1D1-BEF2-4424-A610-731B0FC32A0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t="2479" r="57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6D61-6997-49D7-BFE2-E9BBB0AB08A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DE15-C323-4F2F-A977-893AA1C4A998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603795" y="5946991"/>
            <a:ext cx="9694091" cy="46721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单击此处添加您的副标题</a:t>
            </a:r>
            <a:endParaRPr lang="zh-CN" altLang="en-US"/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603795" y="5129351"/>
            <a:ext cx="9694091" cy="790357"/>
          </a:xfrm>
        </p:spPr>
        <p:txBody>
          <a:bodyPr lIns="0" tIns="0" rIns="0" bIns="0">
            <a:noAutofit/>
          </a:bodyPr>
          <a:lstStyle>
            <a:lvl1pPr algn="ctr">
              <a:defRPr sz="3600"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0" scaled="1"/>
                </a:gradFill>
                <a:latin typeface="Baskerville Old Face" panose="02020602080505020303" pitchFamily="18" charset="0"/>
              </a:defRPr>
            </a:lvl1pPr>
          </a:lstStyle>
          <a:p>
            <a:r>
              <a:rPr lang="zh-CN" altLang="en-US"/>
              <a:t>单击此处添加您的标题</a:t>
            </a:r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6D61-6997-49D7-BFE2-E9BBB0AB08A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DE15-C323-4F2F-A977-893AA1C4A99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0" y="365125"/>
            <a:ext cx="1182511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 hasCustomPrompt="1"/>
          </p:nvPr>
        </p:nvSpPr>
        <p:spPr>
          <a:xfrm>
            <a:off x="2113842" y="365125"/>
            <a:ext cx="7933269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6D61-6997-49D7-BFE2-E9BBB0AB08A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DE15-C323-4F2F-A977-893AA1C4A99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6D61-6997-49D7-BFE2-E9BBB0AB08A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DE15-C323-4F2F-A977-893AA1C4A99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605319" y="2328093"/>
            <a:ext cx="6981363" cy="1235075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/>
              <a:t>此处添加您的标题</a:t>
            </a:r>
            <a:endParaRPr lang="en-US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4097289" y="3590156"/>
            <a:ext cx="3997425" cy="380954"/>
          </a:xfrm>
          <a:prstGeom prst="roundRect">
            <a:avLst>
              <a:gd name="adj" fmla="val 50000"/>
            </a:avLst>
          </a:prstGeom>
          <a:ln w="158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单击此处添加您的副标题</a:t>
            </a:r>
            <a:endParaRPr lang="en-US" altLang="zh-CN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6D61-6997-49D7-BFE2-E9BBB0AB08A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DE15-C323-4F2F-A977-893AA1C4A99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KSO_BC1"/>
          <p:cNvSpPr>
            <a:spLocks noGrp="1"/>
          </p:cNvSpPr>
          <p:nvPr>
            <p:ph sz="half" idx="1" hasCustomPrompt="1"/>
          </p:nvPr>
        </p:nvSpPr>
        <p:spPr>
          <a:xfrm>
            <a:off x="1399823" y="1244601"/>
            <a:ext cx="5080000" cy="49323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KSO_BC2"/>
          <p:cNvSpPr>
            <a:spLocks noGrp="1"/>
          </p:cNvSpPr>
          <p:nvPr>
            <p:ph sz="half" idx="2" hasCustomPrompt="1"/>
          </p:nvPr>
        </p:nvSpPr>
        <p:spPr>
          <a:xfrm>
            <a:off x="6519333" y="1244601"/>
            <a:ext cx="5094116" cy="49323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6D61-6997-49D7-BFE2-E9BBB0AB08A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DE15-C323-4F2F-A977-893AA1C4A99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9435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KSO_BC1"/>
          <p:cNvSpPr>
            <a:spLocks noGrp="1"/>
          </p:cNvSpPr>
          <p:nvPr>
            <p:ph sz="half" idx="2" hasCustomPrompt="1"/>
          </p:nvPr>
        </p:nvSpPr>
        <p:spPr>
          <a:xfrm>
            <a:off x="1099435" y="22002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31846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KSO_BC2"/>
          <p:cNvSpPr>
            <a:spLocks noGrp="1"/>
          </p:cNvSpPr>
          <p:nvPr>
            <p:ph sz="quarter" idx="4" hasCustomPrompt="1"/>
          </p:nvPr>
        </p:nvSpPr>
        <p:spPr>
          <a:xfrm>
            <a:off x="6431846" y="22002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6D61-6997-49D7-BFE2-E9BBB0AB08A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DE15-C323-4F2F-A977-893AA1C4A99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6D61-6997-49D7-BFE2-E9BBB0AB08A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DE15-C323-4F2F-A977-893AA1C4A99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6D61-6997-49D7-BFE2-E9BBB0AB08A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DE15-C323-4F2F-A977-893AA1C4A99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0" y="53340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>
          <a:xfrm>
            <a:off x="5487989" y="1063629"/>
            <a:ext cx="617220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KSO_BC2"/>
          <p:cNvSpPr>
            <a:spLocks noGrp="1"/>
          </p:cNvSpPr>
          <p:nvPr>
            <p:ph type="body" sz="half" idx="2" hasCustomPrompt="1"/>
          </p:nvPr>
        </p:nvSpPr>
        <p:spPr>
          <a:xfrm>
            <a:off x="1144590" y="21336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6D61-6997-49D7-BFE2-E9BBB0AB08A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DE15-C323-4F2F-A977-893AA1C4A99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KSO_BC2"/>
          <p:cNvSpPr>
            <a:spLocks noGrp="1"/>
          </p:cNvSpPr>
          <p:nvPr>
            <p:ph type="body" sz="half" idx="2" hasCustomPrompt="1"/>
          </p:nvPr>
        </p:nvSpPr>
        <p:spPr>
          <a:xfrm>
            <a:off x="12461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6D61-6997-49D7-BFE2-E9BBB0AB08A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DE15-C323-4F2F-A977-893AA1C4A99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2.png" /><Relationship Id="rId13" Type="http://schemas.openxmlformats.org/officeDocument/2006/relationships/image" Target="../media/image3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2"/>
          <a:srcRect l="2033" t="16666" r="5379"/>
          <a:stretch>
            <a:fillRect/>
          </a:stretch>
        </p:blipFill>
        <p:spPr>
          <a:xfrm>
            <a:off x="0" y="0"/>
            <a:ext cx="12192000" cy="3129588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15405" y="597987"/>
            <a:ext cx="7106195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615405" y="1462725"/>
            <a:ext cx="10986755" cy="5059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26D61-6997-49D7-BFE2-E9BBB0AB08A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DDE15-C323-4F2F-A977-893AA1C4A998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000">
    <p:wipe/>
  </p:transition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2700000" scaled="1"/>
          </a:gra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60000"/>
        <a:buFontTx/>
        <a:buBlip>
          <a:blip r:embed="rId13"/>
        </a:buBlip>
        <a:defRPr sz="2000" kern="1200" baseline="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505" indent="-357505" algn="just" defTabSz="914400" rtl="0" eaLnBrk="1" latinLnBrk="0" hangingPunct="1">
        <a:lnSpc>
          <a:spcPct val="130000"/>
        </a:lnSpc>
        <a:spcBef>
          <a:spcPct val="0"/>
        </a:spcBef>
        <a:spcAft>
          <a:spcPts val="6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600" kern="1200" baseline="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4.jpeg" /><Relationship Id="rId4" Type="http://schemas.openxmlformats.org/officeDocument/2006/relationships/image" Target="../media/image5.png" /><Relationship Id="rId5" Type="http://schemas.microsoft.com/office/2007/relationships/media" Target="../media/media1.mp3" /><Relationship Id="rId6" Type="http://schemas.microsoft.com/office/2007/relationships/media" Target="../media/media1.mp3" TargetMode="In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67.xml" /><Relationship Id="rId11" Type="http://schemas.openxmlformats.org/officeDocument/2006/relationships/tags" Target="../tags/tag168.xml" /><Relationship Id="rId12" Type="http://schemas.openxmlformats.org/officeDocument/2006/relationships/tags" Target="../tags/tag169.xml" /><Relationship Id="rId13" Type="http://schemas.openxmlformats.org/officeDocument/2006/relationships/tags" Target="../tags/tag170.xml" /><Relationship Id="rId14" Type="http://schemas.openxmlformats.org/officeDocument/2006/relationships/tags" Target="../tags/tag171.xml" /><Relationship Id="rId15" Type="http://schemas.openxmlformats.org/officeDocument/2006/relationships/tags" Target="../tags/tag172.xml" /><Relationship Id="rId16" Type="http://schemas.openxmlformats.org/officeDocument/2006/relationships/tags" Target="../tags/tag173.xml" /><Relationship Id="rId17" Type="http://schemas.openxmlformats.org/officeDocument/2006/relationships/tags" Target="../tags/tag174.xml" /><Relationship Id="rId18" Type="http://schemas.openxmlformats.org/officeDocument/2006/relationships/tags" Target="../tags/tag175.xml" /><Relationship Id="rId19" Type="http://schemas.openxmlformats.org/officeDocument/2006/relationships/tags" Target="../tags/tag176.xml" /><Relationship Id="rId2" Type="http://schemas.openxmlformats.org/officeDocument/2006/relationships/notesSlide" Target="../notesSlides/notesSlide10.xml" /><Relationship Id="rId20" Type="http://schemas.openxmlformats.org/officeDocument/2006/relationships/tags" Target="../tags/tag177.xml" /><Relationship Id="rId3" Type="http://schemas.openxmlformats.org/officeDocument/2006/relationships/tags" Target="../tags/tag160.xml" /><Relationship Id="rId4" Type="http://schemas.openxmlformats.org/officeDocument/2006/relationships/tags" Target="../tags/tag161.xml" /><Relationship Id="rId5" Type="http://schemas.openxmlformats.org/officeDocument/2006/relationships/tags" Target="../tags/tag162.xml" /><Relationship Id="rId6" Type="http://schemas.openxmlformats.org/officeDocument/2006/relationships/tags" Target="../tags/tag163.xml" /><Relationship Id="rId7" Type="http://schemas.openxmlformats.org/officeDocument/2006/relationships/tags" Target="../tags/tag164.xml" /><Relationship Id="rId8" Type="http://schemas.openxmlformats.org/officeDocument/2006/relationships/tags" Target="../tags/tag165.xml" /><Relationship Id="rId9" Type="http://schemas.openxmlformats.org/officeDocument/2006/relationships/tags" Target="../tags/tag166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4.jpeg" /><Relationship Id="rId4" Type="http://schemas.openxmlformats.org/officeDocument/2006/relationships/tags" Target="../tags/tag178.xml" /><Relationship Id="rId5" Type="http://schemas.openxmlformats.org/officeDocument/2006/relationships/tags" Target="../tags/tag179.xml" /><Relationship Id="rId6" Type="http://schemas.openxmlformats.org/officeDocument/2006/relationships/tags" Target="../tags/tag180.xml" /><Relationship Id="rId7" Type="http://schemas.openxmlformats.org/officeDocument/2006/relationships/tags" Target="../tags/tag181.xml" /><Relationship Id="rId8" Type="http://schemas.openxmlformats.org/officeDocument/2006/relationships/tags" Target="../tags/tag18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90.xml" /><Relationship Id="rId11" Type="http://schemas.openxmlformats.org/officeDocument/2006/relationships/tags" Target="../tags/tag191.xml" /><Relationship Id="rId12" Type="http://schemas.openxmlformats.org/officeDocument/2006/relationships/tags" Target="../tags/tag192.xml" /><Relationship Id="rId13" Type="http://schemas.openxmlformats.org/officeDocument/2006/relationships/tags" Target="../tags/tag193.xml" /><Relationship Id="rId14" Type="http://schemas.openxmlformats.org/officeDocument/2006/relationships/tags" Target="../tags/tag194.xml" /><Relationship Id="rId2" Type="http://schemas.openxmlformats.org/officeDocument/2006/relationships/notesSlide" Target="../notesSlides/notesSlide12.xml" /><Relationship Id="rId3" Type="http://schemas.openxmlformats.org/officeDocument/2006/relationships/tags" Target="../tags/tag183.xml" /><Relationship Id="rId4" Type="http://schemas.openxmlformats.org/officeDocument/2006/relationships/tags" Target="../tags/tag184.xml" /><Relationship Id="rId5" Type="http://schemas.openxmlformats.org/officeDocument/2006/relationships/tags" Target="../tags/tag185.xml" /><Relationship Id="rId6" Type="http://schemas.openxmlformats.org/officeDocument/2006/relationships/tags" Target="../tags/tag186.xml" /><Relationship Id="rId7" Type="http://schemas.openxmlformats.org/officeDocument/2006/relationships/tags" Target="../tags/tag187.xml" /><Relationship Id="rId8" Type="http://schemas.openxmlformats.org/officeDocument/2006/relationships/tags" Target="../tags/tag188.xml" /><Relationship Id="rId9" Type="http://schemas.openxmlformats.org/officeDocument/2006/relationships/tags" Target="../tags/tag189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02.xml" /><Relationship Id="rId11" Type="http://schemas.openxmlformats.org/officeDocument/2006/relationships/tags" Target="../tags/tag203.xml" /><Relationship Id="rId12" Type="http://schemas.openxmlformats.org/officeDocument/2006/relationships/tags" Target="../tags/tag204.xml" /><Relationship Id="rId13" Type="http://schemas.openxmlformats.org/officeDocument/2006/relationships/tags" Target="../tags/tag205.xml" /><Relationship Id="rId14" Type="http://schemas.openxmlformats.org/officeDocument/2006/relationships/tags" Target="../tags/tag206.xml" /><Relationship Id="rId15" Type="http://schemas.openxmlformats.org/officeDocument/2006/relationships/tags" Target="../tags/tag207.xml" /><Relationship Id="rId16" Type="http://schemas.openxmlformats.org/officeDocument/2006/relationships/tags" Target="../tags/tag208.xml" /><Relationship Id="rId17" Type="http://schemas.openxmlformats.org/officeDocument/2006/relationships/tags" Target="../tags/tag209.xml" /><Relationship Id="rId18" Type="http://schemas.openxmlformats.org/officeDocument/2006/relationships/tags" Target="../tags/tag210.xml" /><Relationship Id="rId19" Type="http://schemas.openxmlformats.org/officeDocument/2006/relationships/tags" Target="../tags/tag211.xml" /><Relationship Id="rId2" Type="http://schemas.openxmlformats.org/officeDocument/2006/relationships/notesSlide" Target="../notesSlides/notesSlide13.xml" /><Relationship Id="rId20" Type="http://schemas.openxmlformats.org/officeDocument/2006/relationships/tags" Target="../tags/tag212.xml" /><Relationship Id="rId21" Type="http://schemas.openxmlformats.org/officeDocument/2006/relationships/tags" Target="../tags/tag213.xml" /><Relationship Id="rId22" Type="http://schemas.openxmlformats.org/officeDocument/2006/relationships/tags" Target="../tags/tag214.xml" /><Relationship Id="rId23" Type="http://schemas.openxmlformats.org/officeDocument/2006/relationships/tags" Target="../tags/tag215.xml" /><Relationship Id="rId24" Type="http://schemas.openxmlformats.org/officeDocument/2006/relationships/tags" Target="../tags/tag216.xml" /><Relationship Id="rId25" Type="http://schemas.openxmlformats.org/officeDocument/2006/relationships/tags" Target="../tags/tag217.xml" /><Relationship Id="rId26" Type="http://schemas.openxmlformats.org/officeDocument/2006/relationships/tags" Target="../tags/tag218.xml" /><Relationship Id="rId3" Type="http://schemas.openxmlformats.org/officeDocument/2006/relationships/tags" Target="../tags/tag195.xml" /><Relationship Id="rId4" Type="http://schemas.openxmlformats.org/officeDocument/2006/relationships/tags" Target="../tags/tag196.xml" /><Relationship Id="rId5" Type="http://schemas.openxmlformats.org/officeDocument/2006/relationships/tags" Target="../tags/tag197.xml" /><Relationship Id="rId6" Type="http://schemas.openxmlformats.org/officeDocument/2006/relationships/tags" Target="../tags/tag198.xml" /><Relationship Id="rId7" Type="http://schemas.openxmlformats.org/officeDocument/2006/relationships/tags" Target="../tags/tag199.xml" /><Relationship Id="rId8" Type="http://schemas.openxmlformats.org/officeDocument/2006/relationships/tags" Target="../tags/tag200.xml" /><Relationship Id="rId9" Type="http://schemas.openxmlformats.org/officeDocument/2006/relationships/tags" Target="../tags/tag20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26.xml" /><Relationship Id="rId11" Type="http://schemas.openxmlformats.org/officeDocument/2006/relationships/tags" Target="../tags/tag227.xml" /><Relationship Id="rId12" Type="http://schemas.openxmlformats.org/officeDocument/2006/relationships/tags" Target="../tags/tag228.xml" /><Relationship Id="rId13" Type="http://schemas.openxmlformats.org/officeDocument/2006/relationships/tags" Target="../tags/tag229.xml" /><Relationship Id="rId14" Type="http://schemas.openxmlformats.org/officeDocument/2006/relationships/tags" Target="../tags/tag230.xml" /><Relationship Id="rId15" Type="http://schemas.openxmlformats.org/officeDocument/2006/relationships/tags" Target="../tags/tag231.xml" /><Relationship Id="rId16" Type="http://schemas.openxmlformats.org/officeDocument/2006/relationships/tags" Target="../tags/tag232.xml" /><Relationship Id="rId17" Type="http://schemas.openxmlformats.org/officeDocument/2006/relationships/tags" Target="../tags/tag233.xml" /><Relationship Id="rId2" Type="http://schemas.openxmlformats.org/officeDocument/2006/relationships/notesSlide" Target="../notesSlides/notesSlide14.xml" /><Relationship Id="rId3" Type="http://schemas.openxmlformats.org/officeDocument/2006/relationships/tags" Target="../tags/tag219.xml" /><Relationship Id="rId4" Type="http://schemas.openxmlformats.org/officeDocument/2006/relationships/tags" Target="../tags/tag220.xml" /><Relationship Id="rId5" Type="http://schemas.openxmlformats.org/officeDocument/2006/relationships/tags" Target="../tags/tag221.xml" /><Relationship Id="rId6" Type="http://schemas.openxmlformats.org/officeDocument/2006/relationships/tags" Target="../tags/tag222.xml" /><Relationship Id="rId7" Type="http://schemas.openxmlformats.org/officeDocument/2006/relationships/tags" Target="../tags/tag223.xml" /><Relationship Id="rId8" Type="http://schemas.openxmlformats.org/officeDocument/2006/relationships/tags" Target="../tags/tag224.xml" /><Relationship Id="rId9" Type="http://schemas.openxmlformats.org/officeDocument/2006/relationships/tags" Target="../tags/tag225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4.jpeg" /><Relationship Id="rId4" Type="http://schemas.openxmlformats.org/officeDocument/2006/relationships/tags" Target="../tags/tag234.xml" /><Relationship Id="rId5" Type="http://schemas.openxmlformats.org/officeDocument/2006/relationships/tags" Target="../tags/tag235.xml" /><Relationship Id="rId6" Type="http://schemas.openxmlformats.org/officeDocument/2006/relationships/tags" Target="../tags/tag236.xml" /><Relationship Id="rId7" Type="http://schemas.openxmlformats.org/officeDocument/2006/relationships/tags" Target="../tags/tag237.xml" /><Relationship Id="rId8" Type="http://schemas.openxmlformats.org/officeDocument/2006/relationships/tags" Target="../tags/tag238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46.xml" /><Relationship Id="rId11" Type="http://schemas.openxmlformats.org/officeDocument/2006/relationships/tags" Target="../tags/tag247.xml" /><Relationship Id="rId12" Type="http://schemas.openxmlformats.org/officeDocument/2006/relationships/tags" Target="../tags/tag248.xml" /><Relationship Id="rId13" Type="http://schemas.openxmlformats.org/officeDocument/2006/relationships/tags" Target="../tags/tag249.xml" /><Relationship Id="rId14" Type="http://schemas.openxmlformats.org/officeDocument/2006/relationships/tags" Target="../tags/tag250.xml" /><Relationship Id="rId15" Type="http://schemas.openxmlformats.org/officeDocument/2006/relationships/tags" Target="../tags/tag251.xml" /><Relationship Id="rId16" Type="http://schemas.openxmlformats.org/officeDocument/2006/relationships/tags" Target="../tags/tag252.xml" /><Relationship Id="rId17" Type="http://schemas.openxmlformats.org/officeDocument/2006/relationships/tags" Target="../tags/tag253.xml" /><Relationship Id="rId2" Type="http://schemas.openxmlformats.org/officeDocument/2006/relationships/notesSlide" Target="../notesSlides/notesSlide16.xml" /><Relationship Id="rId3" Type="http://schemas.openxmlformats.org/officeDocument/2006/relationships/tags" Target="../tags/tag239.xml" /><Relationship Id="rId4" Type="http://schemas.openxmlformats.org/officeDocument/2006/relationships/tags" Target="../tags/tag240.xml" /><Relationship Id="rId5" Type="http://schemas.openxmlformats.org/officeDocument/2006/relationships/tags" Target="../tags/tag241.xml" /><Relationship Id="rId6" Type="http://schemas.openxmlformats.org/officeDocument/2006/relationships/tags" Target="../tags/tag242.xml" /><Relationship Id="rId7" Type="http://schemas.openxmlformats.org/officeDocument/2006/relationships/tags" Target="../tags/tag243.xml" /><Relationship Id="rId8" Type="http://schemas.openxmlformats.org/officeDocument/2006/relationships/tags" Target="../tags/tag244.xml" /><Relationship Id="rId9" Type="http://schemas.openxmlformats.org/officeDocument/2006/relationships/tags" Target="../tags/tag245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61.xml" /><Relationship Id="rId11" Type="http://schemas.openxmlformats.org/officeDocument/2006/relationships/tags" Target="../tags/tag262.xml" /><Relationship Id="rId12" Type="http://schemas.openxmlformats.org/officeDocument/2006/relationships/tags" Target="../tags/tag263.xml" /><Relationship Id="rId13" Type="http://schemas.openxmlformats.org/officeDocument/2006/relationships/tags" Target="../tags/tag264.xml" /><Relationship Id="rId14" Type="http://schemas.openxmlformats.org/officeDocument/2006/relationships/tags" Target="../tags/tag265.xml" /><Relationship Id="rId15" Type="http://schemas.openxmlformats.org/officeDocument/2006/relationships/tags" Target="../tags/tag266.xml" /><Relationship Id="rId16" Type="http://schemas.openxmlformats.org/officeDocument/2006/relationships/tags" Target="../tags/tag267.xml" /><Relationship Id="rId17" Type="http://schemas.openxmlformats.org/officeDocument/2006/relationships/tags" Target="../tags/tag268.xml" /><Relationship Id="rId18" Type="http://schemas.openxmlformats.org/officeDocument/2006/relationships/tags" Target="../tags/tag269.xml" /><Relationship Id="rId19" Type="http://schemas.openxmlformats.org/officeDocument/2006/relationships/tags" Target="../tags/tag270.xml" /><Relationship Id="rId2" Type="http://schemas.openxmlformats.org/officeDocument/2006/relationships/notesSlide" Target="../notesSlides/notesSlide17.xml" /><Relationship Id="rId20" Type="http://schemas.openxmlformats.org/officeDocument/2006/relationships/tags" Target="../tags/tag271.xml" /><Relationship Id="rId21" Type="http://schemas.openxmlformats.org/officeDocument/2006/relationships/tags" Target="../tags/tag272.xml" /><Relationship Id="rId22" Type="http://schemas.openxmlformats.org/officeDocument/2006/relationships/tags" Target="../tags/tag273.xml" /><Relationship Id="rId23" Type="http://schemas.openxmlformats.org/officeDocument/2006/relationships/tags" Target="../tags/tag274.xml" /><Relationship Id="rId24" Type="http://schemas.openxmlformats.org/officeDocument/2006/relationships/tags" Target="../tags/tag275.xml" /><Relationship Id="rId25" Type="http://schemas.openxmlformats.org/officeDocument/2006/relationships/tags" Target="../tags/tag276.xml" /><Relationship Id="rId26" Type="http://schemas.openxmlformats.org/officeDocument/2006/relationships/tags" Target="../tags/tag277.xml" /><Relationship Id="rId27" Type="http://schemas.openxmlformats.org/officeDocument/2006/relationships/tags" Target="../tags/tag278.xml" /><Relationship Id="rId28" Type="http://schemas.openxmlformats.org/officeDocument/2006/relationships/tags" Target="../tags/tag279.xml" /><Relationship Id="rId3" Type="http://schemas.openxmlformats.org/officeDocument/2006/relationships/tags" Target="../tags/tag254.xml" /><Relationship Id="rId4" Type="http://schemas.openxmlformats.org/officeDocument/2006/relationships/tags" Target="../tags/tag255.xml" /><Relationship Id="rId5" Type="http://schemas.openxmlformats.org/officeDocument/2006/relationships/tags" Target="../tags/tag256.xml" /><Relationship Id="rId6" Type="http://schemas.openxmlformats.org/officeDocument/2006/relationships/tags" Target="../tags/tag257.xml" /><Relationship Id="rId7" Type="http://schemas.openxmlformats.org/officeDocument/2006/relationships/tags" Target="../tags/tag258.xml" /><Relationship Id="rId8" Type="http://schemas.openxmlformats.org/officeDocument/2006/relationships/tags" Target="../tags/tag259.xml" /><Relationship Id="rId9" Type="http://schemas.openxmlformats.org/officeDocument/2006/relationships/tags" Target="../tags/tag260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4.jpeg" /><Relationship Id="rId4" Type="http://schemas.openxmlformats.org/officeDocument/2006/relationships/tags" Target="../tags/tag280.xml" /><Relationship Id="rId5" Type="http://schemas.openxmlformats.org/officeDocument/2006/relationships/tags" Target="../tags/tag281.xml" /><Relationship Id="rId6" Type="http://schemas.openxmlformats.org/officeDocument/2006/relationships/tags" Target="../tags/tag282.xml" /><Relationship Id="rId7" Type="http://schemas.openxmlformats.org/officeDocument/2006/relationships/tags" Target="../tags/tag283.xml" /><Relationship Id="rId8" Type="http://schemas.openxmlformats.org/officeDocument/2006/relationships/tags" Target="../tags/tag284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92.xml" /><Relationship Id="rId11" Type="http://schemas.openxmlformats.org/officeDocument/2006/relationships/tags" Target="../tags/tag293.xml" /><Relationship Id="rId12" Type="http://schemas.openxmlformats.org/officeDocument/2006/relationships/tags" Target="../tags/tag294.xml" /><Relationship Id="rId13" Type="http://schemas.openxmlformats.org/officeDocument/2006/relationships/tags" Target="../tags/tag295.xml" /><Relationship Id="rId14" Type="http://schemas.openxmlformats.org/officeDocument/2006/relationships/tags" Target="../tags/tag296.xml" /><Relationship Id="rId15" Type="http://schemas.openxmlformats.org/officeDocument/2006/relationships/tags" Target="../tags/tag297.xml" /><Relationship Id="rId16" Type="http://schemas.openxmlformats.org/officeDocument/2006/relationships/tags" Target="../tags/tag298.xml" /><Relationship Id="rId17" Type="http://schemas.openxmlformats.org/officeDocument/2006/relationships/tags" Target="../tags/tag299.xml" /><Relationship Id="rId18" Type="http://schemas.openxmlformats.org/officeDocument/2006/relationships/tags" Target="../tags/tag300.xml" /><Relationship Id="rId19" Type="http://schemas.openxmlformats.org/officeDocument/2006/relationships/tags" Target="../tags/tag301.xml" /><Relationship Id="rId2" Type="http://schemas.openxmlformats.org/officeDocument/2006/relationships/notesSlide" Target="../notesSlides/notesSlide19.xml" /><Relationship Id="rId20" Type="http://schemas.openxmlformats.org/officeDocument/2006/relationships/tags" Target="../tags/tag302.xml" /><Relationship Id="rId21" Type="http://schemas.openxmlformats.org/officeDocument/2006/relationships/tags" Target="../tags/tag303.xml" /><Relationship Id="rId22" Type="http://schemas.openxmlformats.org/officeDocument/2006/relationships/tags" Target="../tags/tag304.xml" /><Relationship Id="rId3" Type="http://schemas.openxmlformats.org/officeDocument/2006/relationships/tags" Target="../tags/tag285.xml" /><Relationship Id="rId4" Type="http://schemas.openxmlformats.org/officeDocument/2006/relationships/tags" Target="../tags/tag286.xml" /><Relationship Id="rId5" Type="http://schemas.openxmlformats.org/officeDocument/2006/relationships/tags" Target="../tags/tag287.xml" /><Relationship Id="rId6" Type="http://schemas.openxmlformats.org/officeDocument/2006/relationships/tags" Target="../tags/tag288.xml" /><Relationship Id="rId7" Type="http://schemas.openxmlformats.org/officeDocument/2006/relationships/tags" Target="../tags/tag289.xml" /><Relationship Id="rId8" Type="http://schemas.openxmlformats.org/officeDocument/2006/relationships/tags" Target="../tags/tag290.xml" /><Relationship Id="rId9" Type="http://schemas.openxmlformats.org/officeDocument/2006/relationships/tags" Target="../tags/tag29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4.xml" /><Relationship Id="rId11" Type="http://schemas.openxmlformats.org/officeDocument/2006/relationships/slide" Target="slide15.xml" TargetMode="Internal" /><Relationship Id="rId12" Type="http://schemas.openxmlformats.org/officeDocument/2006/relationships/tags" Target="../tags/tag65.xml" /><Relationship Id="rId13" Type="http://schemas.openxmlformats.org/officeDocument/2006/relationships/slide" Target="slide18.xml" TargetMode="Internal" /><Relationship Id="rId14" Type="http://schemas.openxmlformats.org/officeDocument/2006/relationships/tags" Target="../tags/tag66.xml" /><Relationship Id="rId15" Type="http://schemas.openxmlformats.org/officeDocument/2006/relationships/slide" Target="slide21.xml" TargetMode="Internal" /><Relationship Id="rId16" Type="http://schemas.openxmlformats.org/officeDocument/2006/relationships/tags" Target="../tags/tag67.xml" /><Relationship Id="rId17" Type="http://schemas.openxmlformats.org/officeDocument/2006/relationships/tags" Target="../tags/tag68.xml" /><Relationship Id="rId18" Type="http://schemas.openxmlformats.org/officeDocument/2006/relationships/tags" Target="../tags/tag69.xml" /><Relationship Id="rId19" Type="http://schemas.openxmlformats.org/officeDocument/2006/relationships/tags" Target="../tags/tag70.xml" /><Relationship Id="rId2" Type="http://schemas.openxmlformats.org/officeDocument/2006/relationships/notesSlide" Target="../notesSlides/notesSlide2.xml" /><Relationship Id="rId20" Type="http://schemas.openxmlformats.org/officeDocument/2006/relationships/tags" Target="../tags/tag71.xml" /><Relationship Id="rId21" Type="http://schemas.openxmlformats.org/officeDocument/2006/relationships/tags" Target="../tags/tag72.xml" /><Relationship Id="rId22" Type="http://schemas.openxmlformats.org/officeDocument/2006/relationships/tags" Target="../tags/tag73.xml" /><Relationship Id="rId23" Type="http://schemas.openxmlformats.org/officeDocument/2006/relationships/tags" Target="../tags/tag74.xml" /><Relationship Id="rId24" Type="http://schemas.openxmlformats.org/officeDocument/2006/relationships/tags" Target="../tags/tag75.xml" /><Relationship Id="rId25" Type="http://schemas.openxmlformats.org/officeDocument/2006/relationships/tags" Target="../tags/tag76.xml" /><Relationship Id="rId3" Type="http://schemas.openxmlformats.org/officeDocument/2006/relationships/image" Target="../media/image4.jpeg" /><Relationship Id="rId4" Type="http://schemas.openxmlformats.org/officeDocument/2006/relationships/tags" Target="../tags/tag61.xml" /><Relationship Id="rId5" Type="http://schemas.openxmlformats.org/officeDocument/2006/relationships/slide" Target="slide3.xml" TargetMode="Internal" /><Relationship Id="rId6" Type="http://schemas.openxmlformats.org/officeDocument/2006/relationships/tags" Target="../tags/tag62.xml" /><Relationship Id="rId7" Type="http://schemas.openxmlformats.org/officeDocument/2006/relationships/slide" Target="slide7.xml" TargetMode="Internal" /><Relationship Id="rId8" Type="http://schemas.openxmlformats.org/officeDocument/2006/relationships/tags" Target="../tags/tag63.xml" /><Relationship Id="rId9" Type="http://schemas.openxmlformats.org/officeDocument/2006/relationships/slide" Target="slide11.xml" TargetMode="In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12.xml" /><Relationship Id="rId11" Type="http://schemas.openxmlformats.org/officeDocument/2006/relationships/tags" Target="../tags/tag313.xml" /><Relationship Id="rId12" Type="http://schemas.openxmlformats.org/officeDocument/2006/relationships/tags" Target="../tags/tag314.xml" /><Relationship Id="rId13" Type="http://schemas.openxmlformats.org/officeDocument/2006/relationships/tags" Target="../tags/tag315.xml" /><Relationship Id="rId14" Type="http://schemas.openxmlformats.org/officeDocument/2006/relationships/tags" Target="../tags/tag316.xml" /><Relationship Id="rId15" Type="http://schemas.openxmlformats.org/officeDocument/2006/relationships/tags" Target="../tags/tag317.xml" /><Relationship Id="rId16" Type="http://schemas.openxmlformats.org/officeDocument/2006/relationships/tags" Target="../tags/tag318.xml" /><Relationship Id="rId17" Type="http://schemas.openxmlformats.org/officeDocument/2006/relationships/tags" Target="../tags/tag319.xml" /><Relationship Id="rId18" Type="http://schemas.openxmlformats.org/officeDocument/2006/relationships/tags" Target="../tags/tag320.xml" /><Relationship Id="rId2" Type="http://schemas.openxmlformats.org/officeDocument/2006/relationships/notesSlide" Target="../notesSlides/notesSlide20.xml" /><Relationship Id="rId3" Type="http://schemas.openxmlformats.org/officeDocument/2006/relationships/tags" Target="../tags/tag305.xml" /><Relationship Id="rId4" Type="http://schemas.openxmlformats.org/officeDocument/2006/relationships/tags" Target="../tags/tag306.xml" /><Relationship Id="rId5" Type="http://schemas.openxmlformats.org/officeDocument/2006/relationships/tags" Target="../tags/tag307.xml" /><Relationship Id="rId6" Type="http://schemas.openxmlformats.org/officeDocument/2006/relationships/tags" Target="../tags/tag308.xml" /><Relationship Id="rId7" Type="http://schemas.openxmlformats.org/officeDocument/2006/relationships/tags" Target="../tags/tag309.xml" /><Relationship Id="rId8" Type="http://schemas.openxmlformats.org/officeDocument/2006/relationships/tags" Target="../tags/tag310.xml" /><Relationship Id="rId9" Type="http://schemas.openxmlformats.org/officeDocument/2006/relationships/tags" Target="../tags/tag311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4.jpeg" /><Relationship Id="rId4" Type="http://schemas.openxmlformats.org/officeDocument/2006/relationships/tags" Target="../tags/tag321.xml" /><Relationship Id="rId5" Type="http://schemas.openxmlformats.org/officeDocument/2006/relationships/tags" Target="../tags/tag322.xml" /><Relationship Id="rId6" Type="http://schemas.openxmlformats.org/officeDocument/2006/relationships/tags" Target="../tags/tag323.xml" /><Relationship Id="rId7" Type="http://schemas.openxmlformats.org/officeDocument/2006/relationships/tags" Target="../tags/tag324.xml" /><Relationship Id="rId8" Type="http://schemas.openxmlformats.org/officeDocument/2006/relationships/tags" Target="../tags/tag325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33.xml" /><Relationship Id="rId11" Type="http://schemas.openxmlformats.org/officeDocument/2006/relationships/tags" Target="../tags/tag334.xml" /><Relationship Id="rId12" Type="http://schemas.openxmlformats.org/officeDocument/2006/relationships/tags" Target="../tags/tag335.xml" /><Relationship Id="rId13" Type="http://schemas.openxmlformats.org/officeDocument/2006/relationships/tags" Target="../tags/tag336.xml" /><Relationship Id="rId14" Type="http://schemas.openxmlformats.org/officeDocument/2006/relationships/tags" Target="../tags/tag337.xml" /><Relationship Id="rId15" Type="http://schemas.openxmlformats.org/officeDocument/2006/relationships/tags" Target="../tags/tag338.xml" /><Relationship Id="rId16" Type="http://schemas.openxmlformats.org/officeDocument/2006/relationships/tags" Target="../tags/tag339.xml" /><Relationship Id="rId17" Type="http://schemas.openxmlformats.org/officeDocument/2006/relationships/tags" Target="../tags/tag340.xml" /><Relationship Id="rId18" Type="http://schemas.openxmlformats.org/officeDocument/2006/relationships/tags" Target="../tags/tag341.xml" /><Relationship Id="rId19" Type="http://schemas.openxmlformats.org/officeDocument/2006/relationships/tags" Target="../tags/tag342.xml" /><Relationship Id="rId2" Type="http://schemas.openxmlformats.org/officeDocument/2006/relationships/notesSlide" Target="../notesSlides/notesSlide22.xml" /><Relationship Id="rId20" Type="http://schemas.openxmlformats.org/officeDocument/2006/relationships/tags" Target="../tags/tag343.xml" /><Relationship Id="rId21" Type="http://schemas.openxmlformats.org/officeDocument/2006/relationships/tags" Target="../tags/tag344.xml" /><Relationship Id="rId22" Type="http://schemas.openxmlformats.org/officeDocument/2006/relationships/tags" Target="../tags/tag345.xml" /><Relationship Id="rId23" Type="http://schemas.openxmlformats.org/officeDocument/2006/relationships/tags" Target="../tags/tag346.xml" /><Relationship Id="rId24" Type="http://schemas.openxmlformats.org/officeDocument/2006/relationships/tags" Target="../tags/tag347.xml" /><Relationship Id="rId25" Type="http://schemas.openxmlformats.org/officeDocument/2006/relationships/tags" Target="../tags/tag348.xml" /><Relationship Id="rId26" Type="http://schemas.openxmlformats.org/officeDocument/2006/relationships/tags" Target="../tags/tag349.xml" /><Relationship Id="rId27" Type="http://schemas.openxmlformats.org/officeDocument/2006/relationships/tags" Target="../tags/tag350.xml" /><Relationship Id="rId28" Type="http://schemas.openxmlformats.org/officeDocument/2006/relationships/tags" Target="../tags/tag351.xml" /><Relationship Id="rId29" Type="http://schemas.openxmlformats.org/officeDocument/2006/relationships/tags" Target="../tags/tag352.xml" /><Relationship Id="rId3" Type="http://schemas.openxmlformats.org/officeDocument/2006/relationships/tags" Target="../tags/tag326.xml" /><Relationship Id="rId30" Type="http://schemas.openxmlformats.org/officeDocument/2006/relationships/tags" Target="../tags/tag353.xml" /><Relationship Id="rId31" Type="http://schemas.openxmlformats.org/officeDocument/2006/relationships/tags" Target="../tags/tag354.xml" /><Relationship Id="rId32" Type="http://schemas.openxmlformats.org/officeDocument/2006/relationships/tags" Target="../tags/tag355.xml" /><Relationship Id="rId33" Type="http://schemas.openxmlformats.org/officeDocument/2006/relationships/tags" Target="../tags/tag356.xml" /><Relationship Id="rId4" Type="http://schemas.openxmlformats.org/officeDocument/2006/relationships/tags" Target="../tags/tag327.xml" /><Relationship Id="rId5" Type="http://schemas.openxmlformats.org/officeDocument/2006/relationships/tags" Target="../tags/tag328.xml" /><Relationship Id="rId6" Type="http://schemas.openxmlformats.org/officeDocument/2006/relationships/tags" Target="../tags/tag329.xml" /><Relationship Id="rId7" Type="http://schemas.openxmlformats.org/officeDocument/2006/relationships/tags" Target="../tags/tag330.xml" /><Relationship Id="rId8" Type="http://schemas.openxmlformats.org/officeDocument/2006/relationships/tags" Target="../tags/tag331.xml" /><Relationship Id="rId9" Type="http://schemas.openxmlformats.org/officeDocument/2006/relationships/tags" Target="../tags/tag33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64.xml" /><Relationship Id="rId11" Type="http://schemas.openxmlformats.org/officeDocument/2006/relationships/tags" Target="../tags/tag365.xml" /><Relationship Id="rId12" Type="http://schemas.openxmlformats.org/officeDocument/2006/relationships/tags" Target="../tags/tag366.xml" /><Relationship Id="rId13" Type="http://schemas.openxmlformats.org/officeDocument/2006/relationships/tags" Target="../tags/tag367.xml" /><Relationship Id="rId14" Type="http://schemas.openxmlformats.org/officeDocument/2006/relationships/tags" Target="../tags/tag368.xml" /><Relationship Id="rId15" Type="http://schemas.openxmlformats.org/officeDocument/2006/relationships/tags" Target="../tags/tag369.xml" /><Relationship Id="rId16" Type="http://schemas.openxmlformats.org/officeDocument/2006/relationships/tags" Target="../tags/tag370.xml" /><Relationship Id="rId17" Type="http://schemas.openxmlformats.org/officeDocument/2006/relationships/tags" Target="../tags/tag371.xml" /><Relationship Id="rId18" Type="http://schemas.openxmlformats.org/officeDocument/2006/relationships/tags" Target="../tags/tag372.xml" /><Relationship Id="rId19" Type="http://schemas.openxmlformats.org/officeDocument/2006/relationships/tags" Target="../tags/tag373.xml" /><Relationship Id="rId2" Type="http://schemas.openxmlformats.org/officeDocument/2006/relationships/notesSlide" Target="../notesSlides/notesSlide23.xml" /><Relationship Id="rId20" Type="http://schemas.openxmlformats.org/officeDocument/2006/relationships/tags" Target="../tags/tag374.xml" /><Relationship Id="rId21" Type="http://schemas.openxmlformats.org/officeDocument/2006/relationships/tags" Target="../tags/tag375.xml" /><Relationship Id="rId22" Type="http://schemas.openxmlformats.org/officeDocument/2006/relationships/tags" Target="../tags/tag376.xml" /><Relationship Id="rId23" Type="http://schemas.openxmlformats.org/officeDocument/2006/relationships/tags" Target="../tags/tag377.xml" /><Relationship Id="rId24" Type="http://schemas.openxmlformats.org/officeDocument/2006/relationships/tags" Target="../tags/tag378.xml" /><Relationship Id="rId25" Type="http://schemas.openxmlformats.org/officeDocument/2006/relationships/tags" Target="../tags/tag379.xml" /><Relationship Id="rId26" Type="http://schemas.openxmlformats.org/officeDocument/2006/relationships/tags" Target="../tags/tag380.xml" /><Relationship Id="rId27" Type="http://schemas.openxmlformats.org/officeDocument/2006/relationships/tags" Target="../tags/tag381.xml" /><Relationship Id="rId28" Type="http://schemas.openxmlformats.org/officeDocument/2006/relationships/tags" Target="../tags/tag382.xml" /><Relationship Id="rId29" Type="http://schemas.openxmlformats.org/officeDocument/2006/relationships/tags" Target="../tags/tag383.xml" /><Relationship Id="rId3" Type="http://schemas.openxmlformats.org/officeDocument/2006/relationships/tags" Target="../tags/tag357.xml" /><Relationship Id="rId30" Type="http://schemas.openxmlformats.org/officeDocument/2006/relationships/tags" Target="../tags/tag384.xml" /><Relationship Id="rId31" Type="http://schemas.openxmlformats.org/officeDocument/2006/relationships/tags" Target="../tags/tag385.xml" /><Relationship Id="rId32" Type="http://schemas.openxmlformats.org/officeDocument/2006/relationships/tags" Target="../tags/tag386.xml" /><Relationship Id="rId33" Type="http://schemas.openxmlformats.org/officeDocument/2006/relationships/tags" Target="../tags/tag387.xml" /><Relationship Id="rId34" Type="http://schemas.openxmlformats.org/officeDocument/2006/relationships/tags" Target="../tags/tag388.xml" /><Relationship Id="rId35" Type="http://schemas.openxmlformats.org/officeDocument/2006/relationships/tags" Target="../tags/tag389.xml" /><Relationship Id="rId36" Type="http://schemas.openxmlformats.org/officeDocument/2006/relationships/tags" Target="../tags/tag390.xml" /><Relationship Id="rId37" Type="http://schemas.openxmlformats.org/officeDocument/2006/relationships/tags" Target="../tags/tag391.xml" /><Relationship Id="rId38" Type="http://schemas.openxmlformats.org/officeDocument/2006/relationships/tags" Target="../tags/tag392.xml" /><Relationship Id="rId39" Type="http://schemas.openxmlformats.org/officeDocument/2006/relationships/tags" Target="../tags/tag393.xml" /><Relationship Id="rId4" Type="http://schemas.openxmlformats.org/officeDocument/2006/relationships/tags" Target="../tags/tag358.xml" /><Relationship Id="rId40" Type="http://schemas.openxmlformats.org/officeDocument/2006/relationships/tags" Target="../tags/tag394.xml" /><Relationship Id="rId41" Type="http://schemas.openxmlformats.org/officeDocument/2006/relationships/tags" Target="../tags/tag395.xml" /><Relationship Id="rId42" Type="http://schemas.openxmlformats.org/officeDocument/2006/relationships/tags" Target="../tags/tag396.xml" /><Relationship Id="rId43" Type="http://schemas.openxmlformats.org/officeDocument/2006/relationships/tags" Target="../tags/tag397.xml" /><Relationship Id="rId44" Type="http://schemas.openxmlformats.org/officeDocument/2006/relationships/tags" Target="../tags/tag398.xml" /><Relationship Id="rId45" Type="http://schemas.openxmlformats.org/officeDocument/2006/relationships/tags" Target="../tags/tag399.xml" /><Relationship Id="rId46" Type="http://schemas.openxmlformats.org/officeDocument/2006/relationships/tags" Target="../tags/tag400.xml" /><Relationship Id="rId47" Type="http://schemas.openxmlformats.org/officeDocument/2006/relationships/tags" Target="../tags/tag401.xml" /><Relationship Id="rId48" Type="http://schemas.openxmlformats.org/officeDocument/2006/relationships/tags" Target="../tags/tag402.xml" /><Relationship Id="rId49" Type="http://schemas.openxmlformats.org/officeDocument/2006/relationships/tags" Target="../tags/tag403.xml" /><Relationship Id="rId5" Type="http://schemas.openxmlformats.org/officeDocument/2006/relationships/tags" Target="../tags/tag359.xml" /><Relationship Id="rId50" Type="http://schemas.openxmlformats.org/officeDocument/2006/relationships/tags" Target="../tags/tag404.xml" /><Relationship Id="rId51" Type="http://schemas.openxmlformats.org/officeDocument/2006/relationships/tags" Target="../tags/tag405.xml" /><Relationship Id="rId52" Type="http://schemas.openxmlformats.org/officeDocument/2006/relationships/tags" Target="../tags/tag406.xml" /><Relationship Id="rId53" Type="http://schemas.openxmlformats.org/officeDocument/2006/relationships/tags" Target="../tags/tag407.xml" /><Relationship Id="rId54" Type="http://schemas.openxmlformats.org/officeDocument/2006/relationships/tags" Target="../tags/tag408.xml" /><Relationship Id="rId55" Type="http://schemas.openxmlformats.org/officeDocument/2006/relationships/tags" Target="../tags/tag409.xml" /><Relationship Id="rId56" Type="http://schemas.openxmlformats.org/officeDocument/2006/relationships/tags" Target="../tags/tag410.xml" /><Relationship Id="rId57" Type="http://schemas.openxmlformats.org/officeDocument/2006/relationships/tags" Target="../tags/tag411.xml" /><Relationship Id="rId58" Type="http://schemas.openxmlformats.org/officeDocument/2006/relationships/tags" Target="../tags/tag412.xml" /><Relationship Id="rId6" Type="http://schemas.openxmlformats.org/officeDocument/2006/relationships/tags" Target="../tags/tag360.xml" /><Relationship Id="rId7" Type="http://schemas.openxmlformats.org/officeDocument/2006/relationships/tags" Target="../tags/tag361.xml" /><Relationship Id="rId8" Type="http://schemas.openxmlformats.org/officeDocument/2006/relationships/tags" Target="../tags/tag362.xml" /><Relationship Id="rId9" Type="http://schemas.openxmlformats.org/officeDocument/2006/relationships/tags" Target="../tags/tag363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4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5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6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6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6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4.jpeg" /><Relationship Id="rId4" Type="http://schemas.openxmlformats.org/officeDocument/2006/relationships/tags" Target="../tags/tag77.xml" /><Relationship Id="rId5" Type="http://schemas.openxmlformats.org/officeDocument/2006/relationships/tags" Target="../tags/tag78.xml" /><Relationship Id="rId6" Type="http://schemas.openxmlformats.org/officeDocument/2006/relationships/tags" Target="../tags/tag79.xml" /><Relationship Id="rId7" Type="http://schemas.openxmlformats.org/officeDocument/2006/relationships/tags" Target="../tags/tag80.xml" /><Relationship Id="rId8" Type="http://schemas.openxmlformats.org/officeDocument/2006/relationships/tags" Target="../tags/tag8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89.xml" /><Relationship Id="rId11" Type="http://schemas.openxmlformats.org/officeDocument/2006/relationships/tags" Target="../tags/tag90.xml" /><Relationship Id="rId12" Type="http://schemas.openxmlformats.org/officeDocument/2006/relationships/tags" Target="../tags/tag91.xml" /><Relationship Id="rId13" Type="http://schemas.openxmlformats.org/officeDocument/2006/relationships/tags" Target="../tags/tag92.xml" /><Relationship Id="rId14" Type="http://schemas.openxmlformats.org/officeDocument/2006/relationships/tags" Target="../tags/tag93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82.xml" /><Relationship Id="rId4" Type="http://schemas.openxmlformats.org/officeDocument/2006/relationships/tags" Target="../tags/tag83.xml" /><Relationship Id="rId5" Type="http://schemas.openxmlformats.org/officeDocument/2006/relationships/tags" Target="../tags/tag84.xml" /><Relationship Id="rId6" Type="http://schemas.openxmlformats.org/officeDocument/2006/relationships/tags" Target="../tags/tag85.xml" /><Relationship Id="rId7" Type="http://schemas.openxmlformats.org/officeDocument/2006/relationships/tags" Target="../tags/tag86.xml" /><Relationship Id="rId8" Type="http://schemas.openxmlformats.org/officeDocument/2006/relationships/tags" Target="../tags/tag87.xml" /><Relationship Id="rId9" Type="http://schemas.openxmlformats.org/officeDocument/2006/relationships/tags" Target="../tags/tag88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01.xml" /><Relationship Id="rId11" Type="http://schemas.openxmlformats.org/officeDocument/2006/relationships/tags" Target="../tags/tag102.xml" /><Relationship Id="rId12" Type="http://schemas.openxmlformats.org/officeDocument/2006/relationships/tags" Target="../tags/tag103.xml" /><Relationship Id="rId13" Type="http://schemas.openxmlformats.org/officeDocument/2006/relationships/tags" Target="../tags/tag104.xml" /><Relationship Id="rId14" Type="http://schemas.openxmlformats.org/officeDocument/2006/relationships/tags" Target="../tags/tag105.xml" /><Relationship Id="rId15" Type="http://schemas.openxmlformats.org/officeDocument/2006/relationships/tags" Target="../tags/tag106.xml" /><Relationship Id="rId16" Type="http://schemas.openxmlformats.org/officeDocument/2006/relationships/tags" Target="../tags/tag107.xml" /><Relationship Id="rId17" Type="http://schemas.openxmlformats.org/officeDocument/2006/relationships/tags" Target="../tags/tag108.xml" /><Relationship Id="rId18" Type="http://schemas.openxmlformats.org/officeDocument/2006/relationships/tags" Target="../tags/tag109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94.xml" /><Relationship Id="rId4" Type="http://schemas.openxmlformats.org/officeDocument/2006/relationships/tags" Target="../tags/tag95.xml" /><Relationship Id="rId5" Type="http://schemas.openxmlformats.org/officeDocument/2006/relationships/tags" Target="../tags/tag96.xml" /><Relationship Id="rId6" Type="http://schemas.openxmlformats.org/officeDocument/2006/relationships/tags" Target="../tags/tag97.xml" /><Relationship Id="rId7" Type="http://schemas.openxmlformats.org/officeDocument/2006/relationships/tags" Target="../tags/tag98.xml" /><Relationship Id="rId8" Type="http://schemas.openxmlformats.org/officeDocument/2006/relationships/tags" Target="../tags/tag99.xml" /><Relationship Id="rId9" Type="http://schemas.openxmlformats.org/officeDocument/2006/relationships/tags" Target="../tags/tag100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17.xml" /><Relationship Id="rId11" Type="http://schemas.openxmlformats.org/officeDocument/2006/relationships/tags" Target="../tags/tag118.xml" /><Relationship Id="rId12" Type="http://schemas.openxmlformats.org/officeDocument/2006/relationships/tags" Target="../tags/tag119.xml" /><Relationship Id="rId13" Type="http://schemas.openxmlformats.org/officeDocument/2006/relationships/tags" Target="../tags/tag120.xml" /><Relationship Id="rId14" Type="http://schemas.openxmlformats.org/officeDocument/2006/relationships/tags" Target="../tags/tag121.xml" /><Relationship Id="rId15" Type="http://schemas.openxmlformats.org/officeDocument/2006/relationships/tags" Target="../tags/tag122.xml" /><Relationship Id="rId16" Type="http://schemas.openxmlformats.org/officeDocument/2006/relationships/tags" Target="../tags/tag123.xml" /><Relationship Id="rId17" Type="http://schemas.openxmlformats.org/officeDocument/2006/relationships/tags" Target="../tags/tag124.xml" /><Relationship Id="rId18" Type="http://schemas.openxmlformats.org/officeDocument/2006/relationships/tags" Target="../tags/tag125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110.xml" /><Relationship Id="rId4" Type="http://schemas.openxmlformats.org/officeDocument/2006/relationships/tags" Target="../tags/tag111.xml" /><Relationship Id="rId5" Type="http://schemas.openxmlformats.org/officeDocument/2006/relationships/tags" Target="../tags/tag112.xml" /><Relationship Id="rId6" Type="http://schemas.openxmlformats.org/officeDocument/2006/relationships/tags" Target="../tags/tag113.xml" /><Relationship Id="rId7" Type="http://schemas.openxmlformats.org/officeDocument/2006/relationships/tags" Target="../tags/tag114.xml" /><Relationship Id="rId8" Type="http://schemas.openxmlformats.org/officeDocument/2006/relationships/tags" Target="../tags/tag115.xml" /><Relationship Id="rId9" Type="http://schemas.openxmlformats.org/officeDocument/2006/relationships/tags" Target="../tags/tag11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4.jpeg" /><Relationship Id="rId4" Type="http://schemas.openxmlformats.org/officeDocument/2006/relationships/tags" Target="../tags/tag126.xml" /><Relationship Id="rId5" Type="http://schemas.openxmlformats.org/officeDocument/2006/relationships/tags" Target="../tags/tag127.xml" /><Relationship Id="rId6" Type="http://schemas.openxmlformats.org/officeDocument/2006/relationships/tags" Target="../tags/tag128.xml" /><Relationship Id="rId7" Type="http://schemas.openxmlformats.org/officeDocument/2006/relationships/tags" Target="../tags/tag129.xml" /><Relationship Id="rId8" Type="http://schemas.openxmlformats.org/officeDocument/2006/relationships/tags" Target="../tags/tag130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38.xml" /><Relationship Id="rId11" Type="http://schemas.openxmlformats.org/officeDocument/2006/relationships/tags" Target="../tags/tag139.xml" /><Relationship Id="rId12" Type="http://schemas.openxmlformats.org/officeDocument/2006/relationships/tags" Target="../tags/tag140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131.xml" /><Relationship Id="rId4" Type="http://schemas.openxmlformats.org/officeDocument/2006/relationships/tags" Target="../tags/tag132.xml" /><Relationship Id="rId5" Type="http://schemas.openxmlformats.org/officeDocument/2006/relationships/tags" Target="../tags/tag133.xml" /><Relationship Id="rId6" Type="http://schemas.openxmlformats.org/officeDocument/2006/relationships/tags" Target="../tags/tag134.xml" /><Relationship Id="rId7" Type="http://schemas.openxmlformats.org/officeDocument/2006/relationships/tags" Target="../tags/tag135.xml" /><Relationship Id="rId8" Type="http://schemas.openxmlformats.org/officeDocument/2006/relationships/tags" Target="../tags/tag136.xml" /><Relationship Id="rId9" Type="http://schemas.openxmlformats.org/officeDocument/2006/relationships/tags" Target="../tags/tag13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48.xml" /><Relationship Id="rId11" Type="http://schemas.openxmlformats.org/officeDocument/2006/relationships/tags" Target="../tags/tag149.xml" /><Relationship Id="rId12" Type="http://schemas.openxmlformats.org/officeDocument/2006/relationships/tags" Target="../tags/tag150.xml" /><Relationship Id="rId13" Type="http://schemas.openxmlformats.org/officeDocument/2006/relationships/tags" Target="../tags/tag151.xml" /><Relationship Id="rId14" Type="http://schemas.openxmlformats.org/officeDocument/2006/relationships/tags" Target="../tags/tag152.xml" /><Relationship Id="rId15" Type="http://schemas.openxmlformats.org/officeDocument/2006/relationships/tags" Target="../tags/tag153.xml" /><Relationship Id="rId16" Type="http://schemas.openxmlformats.org/officeDocument/2006/relationships/tags" Target="../tags/tag154.xml" /><Relationship Id="rId17" Type="http://schemas.openxmlformats.org/officeDocument/2006/relationships/tags" Target="../tags/tag155.xml" /><Relationship Id="rId18" Type="http://schemas.openxmlformats.org/officeDocument/2006/relationships/tags" Target="../tags/tag156.xml" /><Relationship Id="rId19" Type="http://schemas.openxmlformats.org/officeDocument/2006/relationships/tags" Target="../tags/tag157.xml" /><Relationship Id="rId2" Type="http://schemas.openxmlformats.org/officeDocument/2006/relationships/notesSlide" Target="../notesSlides/notesSlide9.xml" /><Relationship Id="rId20" Type="http://schemas.openxmlformats.org/officeDocument/2006/relationships/tags" Target="../tags/tag158.xml" /><Relationship Id="rId21" Type="http://schemas.openxmlformats.org/officeDocument/2006/relationships/tags" Target="../tags/tag159.xml" /><Relationship Id="rId3" Type="http://schemas.openxmlformats.org/officeDocument/2006/relationships/tags" Target="../tags/tag141.xml" /><Relationship Id="rId4" Type="http://schemas.openxmlformats.org/officeDocument/2006/relationships/tags" Target="../tags/tag142.xml" /><Relationship Id="rId5" Type="http://schemas.openxmlformats.org/officeDocument/2006/relationships/tags" Target="../tags/tag143.xml" /><Relationship Id="rId6" Type="http://schemas.openxmlformats.org/officeDocument/2006/relationships/tags" Target="../tags/tag144.xml" /><Relationship Id="rId7" Type="http://schemas.openxmlformats.org/officeDocument/2006/relationships/tags" Target="../tags/tag145.xml" /><Relationship Id="rId8" Type="http://schemas.openxmlformats.org/officeDocument/2006/relationships/tags" Target="../tags/tag146.xml" /><Relationship Id="rId9" Type="http://schemas.openxmlformats.org/officeDocument/2006/relationships/tags" Target="../tags/tag147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r="4529"/>
          <a:stretch>
            <a:fillRect/>
          </a:stretch>
        </p:blipFill>
        <p:spPr>
          <a:xfrm rot="16200000">
            <a:off x="2679381" y="-2580002"/>
            <a:ext cx="6852748" cy="120232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214720" y="2274983"/>
            <a:ext cx="50513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双十一活动策划</a:t>
            </a:r>
            <a:r>
              <a:rPr lang="en-US" altLang="zh-CN" sz="3600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ppt</a:t>
            </a:r>
            <a:r>
              <a:rPr lang="zh-CN" altLang="en-US" sz="3600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模板</a:t>
            </a:r>
            <a:endParaRPr lang="zh-CN" altLang="en-US" sz="3600" b="1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14720" y="3026260"/>
            <a:ext cx="5051383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汇报人：</a:t>
            </a:r>
            <a:r>
              <a:rPr lang="en-US" altLang="zh-CN" sz="200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PPT</a:t>
            </a:r>
            <a:r>
              <a:rPr lang="zh-CN" altLang="en-US" sz="200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汇      汇报时间：</a:t>
            </a:r>
            <a:r>
              <a:rPr lang="en-US" altLang="zh-CN" sz="200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xx</a:t>
            </a:r>
            <a:r>
              <a:rPr lang="zh-CN" altLang="en-US" sz="200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年</a:t>
            </a:r>
            <a:r>
              <a:rPr lang="en-US" altLang="zh-CN" sz="200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xx</a:t>
            </a:r>
            <a:r>
              <a:rPr lang="zh-CN" altLang="en-US" sz="200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月</a:t>
            </a:r>
            <a:endParaRPr lang="zh-CN" altLang="en-US" sz="200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14720" y="1679401"/>
            <a:ext cx="208089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>
                <a:solidFill>
                  <a:schemeClr val="bg1"/>
                </a:solidFill>
              </a:rPr>
              <a:t>2  0  2  X</a:t>
            </a:r>
            <a:endParaRPr lang="zh-CN" altLang="en-US" sz="440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14720" y="3026260"/>
            <a:ext cx="6806951" cy="2951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钢琴曲 - 钢琴曲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fade in="5000.000000" out="5000.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05435" y="1606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H_Other_1"/>
          <p:cNvSpPr/>
          <p:nvPr>
            <p:custDataLst>
              <p:tags r:id="rId3"/>
            </p:custDataLst>
          </p:nvPr>
        </p:nvSpPr>
        <p:spPr>
          <a:xfrm>
            <a:off x="3048001" y="1824038"/>
            <a:ext cx="1141413" cy="1181100"/>
          </a:xfrm>
          <a:custGeom>
            <a:gdLst>
              <a:gd name="connsiteX0" fmla="*/ 0 w 1120775"/>
              <a:gd name="connsiteY0" fmla="*/ 812800 h 1136650"/>
              <a:gd name="connsiteX1" fmla="*/ 504825 w 1120775"/>
              <a:gd name="connsiteY1" fmla="*/ 0 h 1136650"/>
              <a:gd name="connsiteX2" fmla="*/ 606425 w 1120775"/>
              <a:gd name="connsiteY2" fmla="*/ 28575 h 1136650"/>
              <a:gd name="connsiteX3" fmla="*/ 1120775 w 1120775"/>
              <a:gd name="connsiteY3" fmla="*/ 1136650 h 1136650"/>
              <a:gd name="connsiteX0-1" fmla="*/ 0 w 1098550"/>
              <a:gd name="connsiteY0-2" fmla="*/ 815975 h 1136650"/>
              <a:gd name="connsiteX1-3" fmla="*/ 482600 w 1098550"/>
              <a:gd name="connsiteY1-4" fmla="*/ 0 h 1136650"/>
              <a:gd name="connsiteX2-5" fmla="*/ 584200 w 1098550"/>
              <a:gd name="connsiteY2-6" fmla="*/ 28575 h 1136650"/>
              <a:gd name="connsiteX3-7" fmla="*/ 1098550 w 1098550"/>
              <a:gd name="connsiteY3-8" fmla="*/ 1136650 h 113665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98550" h="11366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>
              <a:solidFill>
                <a:srgbClr val="FFFFFF"/>
              </a:solidFill>
            </a:endParaRPr>
          </a:p>
        </p:txBody>
      </p:sp>
      <p:sp>
        <p:nvSpPr>
          <p:cNvPr id="3" name="MH_SubTitle_1"/>
          <p:cNvSpPr/>
          <p:nvPr>
            <p:custDataLst>
              <p:tags r:id="rId4"/>
            </p:custDataLst>
          </p:nvPr>
        </p:nvSpPr>
        <p:spPr>
          <a:xfrm rot="588792">
            <a:off x="2633664" y="2714626"/>
            <a:ext cx="1793875" cy="893763"/>
          </a:xfrm>
          <a:prstGeom prst="roundRect">
            <a:avLst>
              <a:gd name="adj" fmla="val 11293"/>
            </a:avLst>
          </a:prstGeom>
          <a:solidFill>
            <a:schemeClr val="accent1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>
                <a:solidFill>
                  <a:srgbClr val="FFFFFF"/>
                </a:solidFill>
              </a:rPr>
              <a:t>点击输入替换内容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MH_Other_2"/>
          <p:cNvSpPr/>
          <p:nvPr>
            <p:custDataLst>
              <p:tags r:id="rId5"/>
            </p:custDataLst>
          </p:nvPr>
        </p:nvSpPr>
        <p:spPr>
          <a:xfrm>
            <a:off x="3348038" y="1606551"/>
            <a:ext cx="449262" cy="4492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 lnSpcReduction="10000"/>
          </a:bodyPr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</a:rPr>
              <a:t>01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MH_Other_3"/>
          <p:cNvSpPr/>
          <p:nvPr>
            <p:custDataLst>
              <p:tags r:id="rId6"/>
            </p:custDataLst>
          </p:nvPr>
        </p:nvSpPr>
        <p:spPr>
          <a:xfrm>
            <a:off x="5599113" y="1824038"/>
            <a:ext cx="1141412" cy="1181100"/>
          </a:xfrm>
          <a:custGeom>
            <a:gdLst>
              <a:gd name="connsiteX0" fmla="*/ 0 w 1120775"/>
              <a:gd name="connsiteY0" fmla="*/ 812800 h 1136650"/>
              <a:gd name="connsiteX1" fmla="*/ 504825 w 1120775"/>
              <a:gd name="connsiteY1" fmla="*/ 0 h 1136650"/>
              <a:gd name="connsiteX2" fmla="*/ 606425 w 1120775"/>
              <a:gd name="connsiteY2" fmla="*/ 28575 h 1136650"/>
              <a:gd name="connsiteX3" fmla="*/ 1120775 w 1120775"/>
              <a:gd name="connsiteY3" fmla="*/ 1136650 h 1136650"/>
              <a:gd name="connsiteX0-1" fmla="*/ 0 w 1098550"/>
              <a:gd name="connsiteY0-2" fmla="*/ 815975 h 1136650"/>
              <a:gd name="connsiteX1-3" fmla="*/ 482600 w 1098550"/>
              <a:gd name="connsiteY1-4" fmla="*/ 0 h 1136650"/>
              <a:gd name="connsiteX2-5" fmla="*/ 584200 w 1098550"/>
              <a:gd name="connsiteY2-6" fmla="*/ 28575 h 1136650"/>
              <a:gd name="connsiteX3-7" fmla="*/ 1098550 w 1098550"/>
              <a:gd name="connsiteY3-8" fmla="*/ 1136650 h 113665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98550" h="11366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>
              <a:solidFill>
                <a:srgbClr val="FFFFFF"/>
              </a:solidFill>
            </a:endParaRPr>
          </a:p>
        </p:txBody>
      </p:sp>
      <p:sp>
        <p:nvSpPr>
          <p:cNvPr id="6" name="MH_SubTitle_2"/>
          <p:cNvSpPr/>
          <p:nvPr>
            <p:custDataLst>
              <p:tags r:id="rId7"/>
            </p:custDataLst>
          </p:nvPr>
        </p:nvSpPr>
        <p:spPr>
          <a:xfrm rot="588792">
            <a:off x="5184776" y="2714626"/>
            <a:ext cx="1793875" cy="893763"/>
          </a:xfrm>
          <a:prstGeom prst="roundRect">
            <a:avLst>
              <a:gd name="adj" fmla="val 11293"/>
            </a:avLst>
          </a:prstGeom>
          <a:solidFill>
            <a:schemeClr val="accent2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 lnSpcReduction="20000"/>
          </a:bodyPr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zh-CN" altLang="en-US">
                <a:solidFill>
                  <a:srgbClr val="FFFFFF"/>
                </a:solidFill>
              </a:rPr>
              <a:t>点击输入替换内容</a:t>
            </a:r>
            <a:endParaRPr lang="zh-CN" altLang="en-US">
              <a:solidFill>
                <a:srgbClr val="FFFFFF"/>
              </a:solidFill>
            </a:endParaRPr>
          </a:p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MH_Other_4"/>
          <p:cNvSpPr/>
          <p:nvPr>
            <p:custDataLst>
              <p:tags r:id="rId8"/>
            </p:custDataLst>
          </p:nvPr>
        </p:nvSpPr>
        <p:spPr>
          <a:xfrm>
            <a:off x="5899151" y="1606551"/>
            <a:ext cx="449263" cy="4492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 lnSpcReduction="10000"/>
          </a:bodyPr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</a:rPr>
              <a:t>02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MH_Other_5"/>
          <p:cNvSpPr/>
          <p:nvPr>
            <p:custDataLst>
              <p:tags r:id="rId9"/>
            </p:custDataLst>
          </p:nvPr>
        </p:nvSpPr>
        <p:spPr>
          <a:xfrm>
            <a:off x="8150226" y="1824038"/>
            <a:ext cx="1141413" cy="1181100"/>
          </a:xfrm>
          <a:custGeom>
            <a:gdLst>
              <a:gd name="connsiteX0" fmla="*/ 0 w 1120775"/>
              <a:gd name="connsiteY0" fmla="*/ 812800 h 1136650"/>
              <a:gd name="connsiteX1" fmla="*/ 504825 w 1120775"/>
              <a:gd name="connsiteY1" fmla="*/ 0 h 1136650"/>
              <a:gd name="connsiteX2" fmla="*/ 606425 w 1120775"/>
              <a:gd name="connsiteY2" fmla="*/ 28575 h 1136650"/>
              <a:gd name="connsiteX3" fmla="*/ 1120775 w 1120775"/>
              <a:gd name="connsiteY3" fmla="*/ 1136650 h 1136650"/>
              <a:gd name="connsiteX0-1" fmla="*/ 0 w 1098550"/>
              <a:gd name="connsiteY0-2" fmla="*/ 815975 h 1136650"/>
              <a:gd name="connsiteX1-3" fmla="*/ 482600 w 1098550"/>
              <a:gd name="connsiteY1-4" fmla="*/ 0 h 1136650"/>
              <a:gd name="connsiteX2-5" fmla="*/ 584200 w 1098550"/>
              <a:gd name="connsiteY2-6" fmla="*/ 28575 h 1136650"/>
              <a:gd name="connsiteX3-7" fmla="*/ 1098550 w 1098550"/>
              <a:gd name="connsiteY3-8" fmla="*/ 1136650 h 113665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98550" h="11366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>
              <a:solidFill>
                <a:srgbClr val="65C3E7"/>
              </a:solidFill>
            </a:endParaRPr>
          </a:p>
        </p:txBody>
      </p:sp>
      <p:sp>
        <p:nvSpPr>
          <p:cNvPr id="9" name="MH_SubTitle_3"/>
          <p:cNvSpPr/>
          <p:nvPr>
            <p:custDataLst>
              <p:tags r:id="rId10"/>
            </p:custDataLst>
          </p:nvPr>
        </p:nvSpPr>
        <p:spPr>
          <a:xfrm rot="588792">
            <a:off x="7735888" y="2714626"/>
            <a:ext cx="1795462" cy="893763"/>
          </a:xfrm>
          <a:prstGeom prst="roundRect">
            <a:avLst>
              <a:gd name="adj" fmla="val 11293"/>
            </a:avLst>
          </a:prstGeom>
          <a:solidFill>
            <a:schemeClr val="accent3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 lnSpcReduction="20000"/>
          </a:bodyPr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zh-CN" altLang="en-US">
                <a:solidFill>
                  <a:srgbClr val="FFFFFF"/>
                </a:solidFill>
              </a:rPr>
              <a:t>点击输入替换内容</a:t>
            </a:r>
            <a:endParaRPr lang="zh-CN" altLang="en-US">
              <a:solidFill>
                <a:srgbClr val="FFFFFF"/>
              </a:solidFill>
            </a:endParaRPr>
          </a:p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MH_Other_6"/>
          <p:cNvSpPr/>
          <p:nvPr>
            <p:custDataLst>
              <p:tags r:id="rId11"/>
            </p:custDataLst>
          </p:nvPr>
        </p:nvSpPr>
        <p:spPr>
          <a:xfrm>
            <a:off x="8450263" y="1606551"/>
            <a:ext cx="449262" cy="4492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 lnSpcReduction="10000"/>
          </a:bodyPr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</a:rPr>
              <a:t>03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MH_Other_7"/>
          <p:cNvSpPr/>
          <p:nvPr>
            <p:custDataLst>
              <p:tags r:id="rId12"/>
            </p:custDataLst>
          </p:nvPr>
        </p:nvSpPr>
        <p:spPr>
          <a:xfrm>
            <a:off x="3044826" y="4176713"/>
            <a:ext cx="1141413" cy="1181100"/>
          </a:xfrm>
          <a:custGeom>
            <a:gdLst>
              <a:gd name="connsiteX0" fmla="*/ 0 w 1120775"/>
              <a:gd name="connsiteY0" fmla="*/ 812800 h 1136650"/>
              <a:gd name="connsiteX1" fmla="*/ 504825 w 1120775"/>
              <a:gd name="connsiteY1" fmla="*/ 0 h 1136650"/>
              <a:gd name="connsiteX2" fmla="*/ 606425 w 1120775"/>
              <a:gd name="connsiteY2" fmla="*/ 28575 h 1136650"/>
              <a:gd name="connsiteX3" fmla="*/ 1120775 w 1120775"/>
              <a:gd name="connsiteY3" fmla="*/ 1136650 h 1136650"/>
              <a:gd name="connsiteX0-1" fmla="*/ 0 w 1098550"/>
              <a:gd name="connsiteY0-2" fmla="*/ 815975 h 1136650"/>
              <a:gd name="connsiteX1-3" fmla="*/ 482600 w 1098550"/>
              <a:gd name="connsiteY1-4" fmla="*/ 0 h 1136650"/>
              <a:gd name="connsiteX2-5" fmla="*/ 584200 w 1098550"/>
              <a:gd name="connsiteY2-6" fmla="*/ 28575 h 1136650"/>
              <a:gd name="connsiteX3-7" fmla="*/ 1098550 w 1098550"/>
              <a:gd name="connsiteY3-8" fmla="*/ 1136650 h 113665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98550" h="11366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>
              <a:solidFill>
                <a:srgbClr val="FFFFFF"/>
              </a:solidFill>
            </a:endParaRPr>
          </a:p>
        </p:txBody>
      </p:sp>
      <p:sp>
        <p:nvSpPr>
          <p:cNvPr id="12" name="MH_SubTitle_4"/>
          <p:cNvSpPr/>
          <p:nvPr>
            <p:custDataLst>
              <p:tags r:id="rId13"/>
            </p:custDataLst>
          </p:nvPr>
        </p:nvSpPr>
        <p:spPr>
          <a:xfrm rot="588792">
            <a:off x="2630489" y="5067301"/>
            <a:ext cx="1793875" cy="893763"/>
          </a:xfrm>
          <a:prstGeom prst="roundRect">
            <a:avLst>
              <a:gd name="adj" fmla="val 11293"/>
            </a:avLst>
          </a:prstGeom>
          <a:solidFill>
            <a:schemeClr val="accent3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 lnSpcReduction="20000"/>
          </a:bodyPr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zh-CN" altLang="en-US">
                <a:solidFill>
                  <a:srgbClr val="FFFFFF"/>
                </a:solidFill>
              </a:rPr>
              <a:t>点击输入替换内容</a:t>
            </a:r>
            <a:endParaRPr lang="zh-CN" altLang="en-US">
              <a:solidFill>
                <a:srgbClr val="FFFFFF"/>
              </a:solidFill>
            </a:endParaRPr>
          </a:p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MH_Other_8"/>
          <p:cNvSpPr/>
          <p:nvPr>
            <p:custDataLst>
              <p:tags r:id="rId14"/>
            </p:custDataLst>
          </p:nvPr>
        </p:nvSpPr>
        <p:spPr>
          <a:xfrm>
            <a:off x="3344863" y="3959226"/>
            <a:ext cx="449262" cy="4476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 lnSpcReduction="10000"/>
          </a:bodyPr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</a:rPr>
              <a:t>04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MH_Other_9"/>
          <p:cNvSpPr/>
          <p:nvPr>
            <p:custDataLst>
              <p:tags r:id="rId15"/>
            </p:custDataLst>
          </p:nvPr>
        </p:nvSpPr>
        <p:spPr>
          <a:xfrm>
            <a:off x="5595938" y="4176713"/>
            <a:ext cx="1141412" cy="1181100"/>
          </a:xfrm>
          <a:custGeom>
            <a:gdLst>
              <a:gd name="connsiteX0" fmla="*/ 0 w 1120775"/>
              <a:gd name="connsiteY0" fmla="*/ 812800 h 1136650"/>
              <a:gd name="connsiteX1" fmla="*/ 504825 w 1120775"/>
              <a:gd name="connsiteY1" fmla="*/ 0 h 1136650"/>
              <a:gd name="connsiteX2" fmla="*/ 606425 w 1120775"/>
              <a:gd name="connsiteY2" fmla="*/ 28575 h 1136650"/>
              <a:gd name="connsiteX3" fmla="*/ 1120775 w 1120775"/>
              <a:gd name="connsiteY3" fmla="*/ 1136650 h 1136650"/>
              <a:gd name="connsiteX0-1" fmla="*/ 0 w 1098550"/>
              <a:gd name="connsiteY0-2" fmla="*/ 815975 h 1136650"/>
              <a:gd name="connsiteX1-3" fmla="*/ 482600 w 1098550"/>
              <a:gd name="connsiteY1-4" fmla="*/ 0 h 1136650"/>
              <a:gd name="connsiteX2-5" fmla="*/ 584200 w 1098550"/>
              <a:gd name="connsiteY2-6" fmla="*/ 28575 h 1136650"/>
              <a:gd name="connsiteX3-7" fmla="*/ 1098550 w 1098550"/>
              <a:gd name="connsiteY3-8" fmla="*/ 1136650 h 113665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98550" h="11366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>
              <a:solidFill>
                <a:srgbClr val="FFFFFF"/>
              </a:solidFill>
            </a:endParaRPr>
          </a:p>
        </p:txBody>
      </p:sp>
      <p:sp>
        <p:nvSpPr>
          <p:cNvPr id="15" name="MH_SubTitle_5"/>
          <p:cNvSpPr/>
          <p:nvPr>
            <p:custDataLst>
              <p:tags r:id="rId16"/>
            </p:custDataLst>
          </p:nvPr>
        </p:nvSpPr>
        <p:spPr>
          <a:xfrm rot="588792">
            <a:off x="5181601" y="5067301"/>
            <a:ext cx="1793875" cy="893763"/>
          </a:xfrm>
          <a:prstGeom prst="roundRect">
            <a:avLst>
              <a:gd name="adj" fmla="val 11293"/>
            </a:avLst>
          </a:prstGeom>
          <a:solidFill>
            <a:schemeClr val="accent1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 lnSpcReduction="20000"/>
          </a:bodyPr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zh-CN" altLang="en-US">
                <a:solidFill>
                  <a:srgbClr val="FFFFFF"/>
                </a:solidFill>
              </a:rPr>
              <a:t>点击输入替换内容</a:t>
            </a:r>
            <a:endParaRPr lang="zh-CN" altLang="en-US">
              <a:solidFill>
                <a:srgbClr val="FFFFFF"/>
              </a:solidFill>
            </a:endParaRPr>
          </a:p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MH_Other_10"/>
          <p:cNvSpPr/>
          <p:nvPr>
            <p:custDataLst>
              <p:tags r:id="rId17"/>
            </p:custDataLst>
          </p:nvPr>
        </p:nvSpPr>
        <p:spPr>
          <a:xfrm>
            <a:off x="5895976" y="3959226"/>
            <a:ext cx="449263" cy="4476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 lnSpcReduction="10000"/>
          </a:bodyPr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</a:rPr>
              <a:t>05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MH_Other_11"/>
          <p:cNvSpPr/>
          <p:nvPr>
            <p:custDataLst>
              <p:tags r:id="rId18"/>
            </p:custDataLst>
          </p:nvPr>
        </p:nvSpPr>
        <p:spPr>
          <a:xfrm>
            <a:off x="8147051" y="4176713"/>
            <a:ext cx="1141413" cy="1181100"/>
          </a:xfrm>
          <a:custGeom>
            <a:gdLst>
              <a:gd name="connsiteX0" fmla="*/ 0 w 1120775"/>
              <a:gd name="connsiteY0" fmla="*/ 812800 h 1136650"/>
              <a:gd name="connsiteX1" fmla="*/ 504825 w 1120775"/>
              <a:gd name="connsiteY1" fmla="*/ 0 h 1136650"/>
              <a:gd name="connsiteX2" fmla="*/ 606425 w 1120775"/>
              <a:gd name="connsiteY2" fmla="*/ 28575 h 1136650"/>
              <a:gd name="connsiteX3" fmla="*/ 1120775 w 1120775"/>
              <a:gd name="connsiteY3" fmla="*/ 1136650 h 1136650"/>
              <a:gd name="connsiteX0-1" fmla="*/ 0 w 1098550"/>
              <a:gd name="connsiteY0-2" fmla="*/ 815975 h 1136650"/>
              <a:gd name="connsiteX1-3" fmla="*/ 482600 w 1098550"/>
              <a:gd name="connsiteY1-4" fmla="*/ 0 h 1136650"/>
              <a:gd name="connsiteX2-5" fmla="*/ 584200 w 1098550"/>
              <a:gd name="connsiteY2-6" fmla="*/ 28575 h 1136650"/>
              <a:gd name="connsiteX3-7" fmla="*/ 1098550 w 1098550"/>
              <a:gd name="connsiteY3-8" fmla="*/ 1136650 h 113665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98550" h="11366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>
              <a:solidFill>
                <a:srgbClr val="65C3E7"/>
              </a:solidFill>
            </a:endParaRPr>
          </a:p>
        </p:txBody>
      </p:sp>
      <p:sp>
        <p:nvSpPr>
          <p:cNvPr id="18" name="MH_SubTitle_6"/>
          <p:cNvSpPr/>
          <p:nvPr>
            <p:custDataLst>
              <p:tags r:id="rId19"/>
            </p:custDataLst>
          </p:nvPr>
        </p:nvSpPr>
        <p:spPr>
          <a:xfrm rot="588792">
            <a:off x="7732714" y="5067301"/>
            <a:ext cx="1793875" cy="893763"/>
          </a:xfrm>
          <a:prstGeom prst="roundRect">
            <a:avLst>
              <a:gd name="adj" fmla="val 11293"/>
            </a:avLst>
          </a:prstGeom>
          <a:solidFill>
            <a:schemeClr val="accent4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 lnSpcReduction="20000"/>
          </a:bodyPr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zh-CN" altLang="en-US">
                <a:solidFill>
                  <a:srgbClr val="FFFFFF"/>
                </a:solidFill>
              </a:rPr>
              <a:t>点击输入替换内容</a:t>
            </a:r>
            <a:endParaRPr lang="zh-CN" altLang="en-US">
              <a:solidFill>
                <a:srgbClr val="FFFFFF"/>
              </a:solidFill>
            </a:endParaRPr>
          </a:p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MH_Other_12"/>
          <p:cNvSpPr/>
          <p:nvPr>
            <p:custDataLst>
              <p:tags r:id="rId20"/>
            </p:custDataLst>
          </p:nvPr>
        </p:nvSpPr>
        <p:spPr>
          <a:xfrm>
            <a:off x="8447088" y="3959226"/>
            <a:ext cx="449262" cy="4476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 lnSpcReduction="10000"/>
          </a:bodyPr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</a:rPr>
              <a:t>06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615405" y="597987"/>
            <a:ext cx="7106195" cy="6995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baseline="0"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</a:gra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/>
              <a:t>双十一活动策划</a:t>
            </a:r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2" grpId="0" animBg="1"/>
      <p:bldP spid="15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r="4529"/>
          <a:stretch>
            <a:fillRect/>
          </a:stretch>
        </p:blipFill>
        <p:spPr>
          <a:xfrm rot="16200000">
            <a:off x="2679381" y="-2580002"/>
            <a:ext cx="6852748" cy="12023255"/>
          </a:xfrm>
          <a:prstGeom prst="rect">
            <a:avLst/>
          </a:prstGeom>
        </p:spPr>
      </p:pic>
      <p:sp>
        <p:nvSpPr>
          <p:cNvPr id="2" name="MH_Entry_1"/>
          <p:cNvSpPr/>
          <p:nvPr>
            <p:custDataLst>
              <p:tags r:id="rId4"/>
            </p:custDataLst>
          </p:nvPr>
        </p:nvSpPr>
        <p:spPr>
          <a:xfrm>
            <a:off x="2832545" y="2792395"/>
            <a:ext cx="6757066" cy="890199"/>
          </a:xfrm>
          <a:custGeom>
            <a:gdLst>
              <a:gd name="connsiteX0" fmla="*/ 3322894 w 3376894"/>
              <a:gd name="connsiteY0" fmla="*/ 336884 h 444884"/>
              <a:gd name="connsiteX1" fmla="*/ 3376894 w 3376894"/>
              <a:gd name="connsiteY1" fmla="*/ 390884 h 444884"/>
              <a:gd name="connsiteX2" fmla="*/ 3322894 w 3376894"/>
              <a:gd name="connsiteY2" fmla="*/ 444884 h 444884"/>
              <a:gd name="connsiteX3" fmla="*/ 3284711 w 3376894"/>
              <a:gd name="connsiteY3" fmla="*/ 429068 h 444884"/>
              <a:gd name="connsiteX4" fmla="*/ 3277511 w 3376894"/>
              <a:gd name="connsiteY4" fmla="*/ 411686 h 444884"/>
              <a:gd name="connsiteX5" fmla="*/ 423171 w 3376894"/>
              <a:gd name="connsiteY5" fmla="*/ 411686 h 444884"/>
              <a:gd name="connsiteX6" fmla="*/ 423171 w 3376894"/>
              <a:gd name="connsiteY6" fmla="*/ 382886 h 444884"/>
              <a:gd name="connsiteX7" fmla="*/ 3272207 w 3376894"/>
              <a:gd name="connsiteY7" fmla="*/ 382886 h 444884"/>
              <a:gd name="connsiteX8" fmla="*/ 3284711 w 3376894"/>
              <a:gd name="connsiteY8" fmla="*/ 352700 h 444884"/>
              <a:gd name="connsiteX9" fmla="*/ 3322894 w 3376894"/>
              <a:gd name="connsiteY9" fmla="*/ 336884 h 444884"/>
              <a:gd name="connsiteX10" fmla="*/ 220963 w 3376894"/>
              <a:gd name="connsiteY10" fmla="*/ 0 h 444884"/>
              <a:gd name="connsiteX11" fmla="*/ 441926 w 3376894"/>
              <a:gd name="connsiteY11" fmla="*/ 220963 h 444884"/>
              <a:gd name="connsiteX12" fmla="*/ 220963 w 3376894"/>
              <a:gd name="connsiteY12" fmla="*/ 441926 h 444884"/>
              <a:gd name="connsiteX13" fmla="*/ 0 w 3376894"/>
              <a:gd name="connsiteY13" fmla="*/ 220963 h 444884"/>
              <a:gd name="connsiteX14" fmla="*/ 220963 w 3376894"/>
              <a:gd name="connsiteY14" fmla="*/ 0 h 44488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76894" h="444884">
                <a:moveTo>
                  <a:pt x="3322894" y="336884"/>
                </a:moveTo>
                <a:cubicBezTo>
                  <a:pt x="3352717" y="336884"/>
                  <a:pt x="3376894" y="361061"/>
                  <a:pt x="3376894" y="390884"/>
                </a:cubicBezTo>
                <a:cubicBezTo>
                  <a:pt x="3376894" y="420707"/>
                  <a:pt x="3352717" y="444884"/>
                  <a:pt x="3322894" y="444884"/>
                </a:cubicBezTo>
                <a:cubicBezTo>
                  <a:pt x="3307983" y="444884"/>
                  <a:pt x="3294483" y="438840"/>
                  <a:pt x="3284711" y="429068"/>
                </a:cubicBezTo>
                <a:lnTo>
                  <a:pt x="3277511" y="411686"/>
                </a:lnTo>
                <a:lnTo>
                  <a:pt x="423171" y="411686"/>
                </a:lnTo>
                <a:lnTo>
                  <a:pt x="423171" y="382886"/>
                </a:lnTo>
                <a:lnTo>
                  <a:pt x="3272207" y="382886"/>
                </a:lnTo>
                <a:lnTo>
                  <a:pt x="3284711" y="352700"/>
                </a:lnTo>
                <a:cubicBezTo>
                  <a:pt x="3294483" y="342928"/>
                  <a:pt x="3307983" y="336884"/>
                  <a:pt x="3322894" y="336884"/>
                </a:cubicBezTo>
                <a:close/>
                <a:moveTo>
                  <a:pt x="220963" y="0"/>
                </a:moveTo>
                <a:cubicBezTo>
                  <a:pt x="342997" y="0"/>
                  <a:pt x="441926" y="98929"/>
                  <a:pt x="441926" y="220963"/>
                </a:cubicBezTo>
                <a:cubicBezTo>
                  <a:pt x="441926" y="342997"/>
                  <a:pt x="342997" y="441926"/>
                  <a:pt x="220963" y="441926"/>
                </a:cubicBezTo>
                <a:cubicBezTo>
                  <a:pt x="98929" y="441926"/>
                  <a:pt x="0" y="342997"/>
                  <a:pt x="0" y="220963"/>
                </a:cubicBezTo>
                <a:cubicBezTo>
                  <a:pt x="0" y="98929"/>
                  <a:pt x="98929" y="0"/>
                  <a:pt x="2209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0" tIns="0" rIns="0" bIns="72000" rtlCol="0" anchor="ctr">
            <a:normAutofit/>
          </a:bodyPr>
          <a:lstStyle/>
          <a:p>
            <a:pPr lvl="0" algn="ctr"/>
            <a:endParaRPr lang="zh-CN" altLang="en-US" sz="4000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" name="MH_Number_1"/>
          <p:cNvSpPr txBox="1"/>
          <p:nvPr>
            <p:custDataLst>
              <p:tags r:id="rId5"/>
            </p:custDataLst>
          </p:nvPr>
        </p:nvSpPr>
        <p:spPr>
          <a:xfrm>
            <a:off x="2848943" y="2792395"/>
            <a:ext cx="830456" cy="8901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altLang="zh-CN" sz="4800" b="1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</a:t>
            </a:r>
            <a:endParaRPr lang="zh-CN" altLang="en-US" sz="4800" b="1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" name="MH_Others_1"/>
          <p:cNvSpPr txBox="1"/>
          <p:nvPr>
            <p:custDataLst>
              <p:tags r:id="rId6"/>
            </p:custDataLst>
          </p:nvPr>
        </p:nvSpPr>
        <p:spPr>
          <a:xfrm>
            <a:off x="2758761" y="1945171"/>
            <a:ext cx="1010814" cy="73866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4800" b="1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第</a:t>
            </a:r>
            <a:endParaRPr lang="zh-CN" altLang="en-US" sz="4800" b="1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" name="MH_Others_2"/>
          <p:cNvSpPr txBox="1"/>
          <p:nvPr>
            <p:custDataLst>
              <p:tags r:id="rId7"/>
            </p:custDataLst>
          </p:nvPr>
        </p:nvSpPr>
        <p:spPr>
          <a:xfrm>
            <a:off x="2758762" y="3670877"/>
            <a:ext cx="1010814" cy="7386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4800" b="1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章</a:t>
            </a:r>
            <a:endParaRPr lang="zh-CN" altLang="en-US" sz="4800" b="1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93394" y="3006661"/>
            <a:ext cx="4190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/>
              <a:t>前期准备 </a:t>
            </a:r>
            <a:r>
              <a:rPr lang="en-US" altLang="zh-CN"/>
              <a:t>Prophase Preparation</a:t>
            </a:r>
            <a:endParaRPr lang="zh-CN" altLang="en-US"/>
          </a:p>
        </p:txBody>
      </p:sp>
    </p:spTree>
    <p:custDataLst>
      <p:tags r:id="rId8"/>
    </p:custDataLst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H_SubTitle_1"/>
          <p:cNvSpPr/>
          <p:nvPr>
            <p:custDataLst>
              <p:tags r:id="rId3"/>
            </p:custDataLst>
          </p:nvPr>
        </p:nvSpPr>
        <p:spPr>
          <a:xfrm>
            <a:off x="2339976" y="2112963"/>
            <a:ext cx="1412875" cy="14144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MH_Other_1"/>
          <p:cNvSpPr/>
          <p:nvPr>
            <p:custDataLst>
              <p:tags r:id="rId4"/>
            </p:custDataLst>
          </p:nvPr>
        </p:nvSpPr>
        <p:spPr>
          <a:xfrm>
            <a:off x="2203451" y="1989139"/>
            <a:ext cx="1685925" cy="1978025"/>
          </a:xfrm>
          <a:custGeom>
            <a:gdLst>
              <a:gd name="connsiteX0" fmla="*/ 1505188 w 1685110"/>
              <a:gd name="connsiteY0" fmla="*/ 1871330 h 1976954"/>
              <a:gd name="connsiteX1" fmla="*/ 1558001 w 1685110"/>
              <a:gd name="connsiteY1" fmla="*/ 1924142 h 1976954"/>
              <a:gd name="connsiteX2" fmla="*/ 1505188 w 1685110"/>
              <a:gd name="connsiteY2" fmla="*/ 1976954 h 1976954"/>
              <a:gd name="connsiteX3" fmla="*/ 1452376 w 1685110"/>
              <a:gd name="connsiteY3" fmla="*/ 1924142 h 1976954"/>
              <a:gd name="connsiteX4" fmla="*/ 1505188 w 1685110"/>
              <a:gd name="connsiteY4" fmla="*/ 1871330 h 1976954"/>
              <a:gd name="connsiteX5" fmla="*/ 179922 w 1685110"/>
              <a:gd name="connsiteY5" fmla="*/ 1871330 h 1976954"/>
              <a:gd name="connsiteX6" fmla="*/ 232734 w 1685110"/>
              <a:gd name="connsiteY6" fmla="*/ 1924142 h 1976954"/>
              <a:gd name="connsiteX7" fmla="*/ 179922 w 1685110"/>
              <a:gd name="connsiteY7" fmla="*/ 1976954 h 1976954"/>
              <a:gd name="connsiteX8" fmla="*/ 127109 w 1685110"/>
              <a:gd name="connsiteY8" fmla="*/ 1924142 h 1976954"/>
              <a:gd name="connsiteX9" fmla="*/ 179922 w 1685110"/>
              <a:gd name="connsiteY9" fmla="*/ 1871330 h 1976954"/>
              <a:gd name="connsiteX10" fmla="*/ 851064 w 1685110"/>
              <a:gd name="connsiteY10" fmla="*/ 0 h 1976954"/>
              <a:gd name="connsiteX11" fmla="*/ 1685110 w 1685110"/>
              <a:gd name="connsiteY11" fmla="*/ 834045 h 1976954"/>
              <a:gd name="connsiteX12" fmla="*/ 1317387 w 1685110"/>
              <a:gd name="connsiteY12" fmla="*/ 1525648 h 1976954"/>
              <a:gd name="connsiteX13" fmla="*/ 1204499 w 1685110"/>
              <a:gd name="connsiteY13" fmla="*/ 1586922 h 1976954"/>
              <a:gd name="connsiteX14" fmla="*/ 1205188 w 1685110"/>
              <a:gd name="connsiteY14" fmla="*/ 1587411 h 1976954"/>
              <a:gd name="connsiteX15" fmla="*/ 1096842 w 1685110"/>
              <a:gd name="connsiteY15" fmla="*/ 1920952 h 1976954"/>
              <a:gd name="connsiteX16" fmla="*/ 1437117 w 1685110"/>
              <a:gd name="connsiteY16" fmla="*/ 1940344 h 1976954"/>
              <a:gd name="connsiteX17" fmla="*/ 1439652 w 1685110"/>
              <a:gd name="connsiteY17" fmla="*/ 1959201 h 1976954"/>
              <a:gd name="connsiteX18" fmla="*/ 1078909 w 1685110"/>
              <a:gd name="connsiteY18" fmla="*/ 1931784 h 1976954"/>
              <a:gd name="connsiteX19" fmla="*/ 1188163 w 1685110"/>
              <a:gd name="connsiteY19" fmla="*/ 1575316 h 1976954"/>
              <a:gd name="connsiteX20" fmla="*/ 1189182 w 1685110"/>
              <a:gd name="connsiteY20" fmla="*/ 1576040 h 1976954"/>
              <a:gd name="connsiteX21" fmla="*/ 1307912 w 1685110"/>
              <a:gd name="connsiteY21" fmla="*/ 1511596 h 1976954"/>
              <a:gd name="connsiteX22" fmla="*/ 1668162 w 1685110"/>
              <a:gd name="connsiteY22" fmla="*/ 834045 h 1976954"/>
              <a:gd name="connsiteX23" fmla="*/ 851064 w 1685110"/>
              <a:gd name="connsiteY23" fmla="*/ 16948 h 1976954"/>
              <a:gd name="connsiteX24" fmla="*/ 842681 w 1685110"/>
              <a:gd name="connsiteY24" fmla="*/ 17793 h 1976954"/>
              <a:gd name="connsiteX25" fmla="*/ 842681 w 1685110"/>
              <a:gd name="connsiteY25" fmla="*/ 845 h 1976954"/>
              <a:gd name="connsiteX26" fmla="*/ 834046 w 1685110"/>
              <a:gd name="connsiteY26" fmla="*/ 0 h 1976954"/>
              <a:gd name="connsiteX27" fmla="*/ 842429 w 1685110"/>
              <a:gd name="connsiteY27" fmla="*/ 845 h 1976954"/>
              <a:gd name="connsiteX28" fmla="*/ 842429 w 1685110"/>
              <a:gd name="connsiteY28" fmla="*/ 17793 h 1976954"/>
              <a:gd name="connsiteX29" fmla="*/ 834046 w 1685110"/>
              <a:gd name="connsiteY29" fmla="*/ 16948 h 1976954"/>
              <a:gd name="connsiteX30" fmla="*/ 16948 w 1685110"/>
              <a:gd name="connsiteY30" fmla="*/ 834045 h 1976954"/>
              <a:gd name="connsiteX31" fmla="*/ 377198 w 1685110"/>
              <a:gd name="connsiteY31" fmla="*/ 1511596 h 1976954"/>
              <a:gd name="connsiteX32" fmla="*/ 495928 w 1685110"/>
              <a:gd name="connsiteY32" fmla="*/ 1576040 h 1976954"/>
              <a:gd name="connsiteX33" fmla="*/ 496947 w 1685110"/>
              <a:gd name="connsiteY33" fmla="*/ 1575316 h 1976954"/>
              <a:gd name="connsiteX34" fmla="*/ 606201 w 1685110"/>
              <a:gd name="connsiteY34" fmla="*/ 1931784 h 1976954"/>
              <a:gd name="connsiteX35" fmla="*/ 245458 w 1685110"/>
              <a:gd name="connsiteY35" fmla="*/ 1959201 h 1976954"/>
              <a:gd name="connsiteX36" fmla="*/ 247993 w 1685110"/>
              <a:gd name="connsiteY36" fmla="*/ 1940344 h 1976954"/>
              <a:gd name="connsiteX37" fmla="*/ 588268 w 1685110"/>
              <a:gd name="connsiteY37" fmla="*/ 1920952 h 1976954"/>
              <a:gd name="connsiteX38" fmla="*/ 479922 w 1685110"/>
              <a:gd name="connsiteY38" fmla="*/ 1587411 h 1976954"/>
              <a:gd name="connsiteX39" fmla="*/ 480611 w 1685110"/>
              <a:gd name="connsiteY39" fmla="*/ 1586922 h 1976954"/>
              <a:gd name="connsiteX40" fmla="*/ 367723 w 1685110"/>
              <a:gd name="connsiteY40" fmla="*/ 1525648 h 1976954"/>
              <a:gd name="connsiteX41" fmla="*/ 0 w 1685110"/>
              <a:gd name="connsiteY41" fmla="*/ 834045 h 1976954"/>
              <a:gd name="connsiteX42" fmla="*/ 834046 w 1685110"/>
              <a:gd name="connsiteY42" fmla="*/ 0 h 19769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685110" h="1976954">
                <a:moveTo>
                  <a:pt x="1505188" y="1871330"/>
                </a:moveTo>
                <a:cubicBezTo>
                  <a:pt x="1534356" y="1871330"/>
                  <a:pt x="1558001" y="1894974"/>
                  <a:pt x="1558001" y="1924142"/>
                </a:cubicBezTo>
                <a:cubicBezTo>
                  <a:pt x="1558001" y="1953309"/>
                  <a:pt x="1534356" y="1976954"/>
                  <a:pt x="1505188" y="1976954"/>
                </a:cubicBezTo>
                <a:cubicBezTo>
                  <a:pt x="1476021" y="1976954"/>
                  <a:pt x="1452376" y="1953309"/>
                  <a:pt x="1452376" y="1924142"/>
                </a:cubicBezTo>
                <a:cubicBezTo>
                  <a:pt x="1452376" y="1894974"/>
                  <a:pt x="1476021" y="1871330"/>
                  <a:pt x="1505188" y="1871330"/>
                </a:cubicBezTo>
                <a:close/>
                <a:moveTo>
                  <a:pt x="179922" y="1871330"/>
                </a:moveTo>
                <a:cubicBezTo>
                  <a:pt x="209089" y="1871330"/>
                  <a:pt x="232734" y="1894974"/>
                  <a:pt x="232734" y="1924142"/>
                </a:cubicBezTo>
                <a:cubicBezTo>
                  <a:pt x="232734" y="1953309"/>
                  <a:pt x="209089" y="1976954"/>
                  <a:pt x="179922" y="1976954"/>
                </a:cubicBezTo>
                <a:cubicBezTo>
                  <a:pt x="150754" y="1976954"/>
                  <a:pt x="127109" y="1953309"/>
                  <a:pt x="127109" y="1924142"/>
                </a:cubicBezTo>
                <a:cubicBezTo>
                  <a:pt x="127109" y="1894974"/>
                  <a:pt x="150754" y="1871330"/>
                  <a:pt x="179922" y="1871330"/>
                </a:cubicBezTo>
                <a:close/>
                <a:moveTo>
                  <a:pt x="851064" y="0"/>
                </a:moveTo>
                <a:cubicBezTo>
                  <a:pt x="1311695" y="0"/>
                  <a:pt x="1685110" y="373414"/>
                  <a:pt x="1685110" y="834045"/>
                </a:cubicBezTo>
                <a:cubicBezTo>
                  <a:pt x="1685110" y="1121940"/>
                  <a:pt x="1539245" y="1375765"/>
                  <a:pt x="1317387" y="1525648"/>
                </a:cubicBezTo>
                <a:lnTo>
                  <a:pt x="1204499" y="1586922"/>
                </a:lnTo>
                <a:lnTo>
                  <a:pt x="1205188" y="1587411"/>
                </a:lnTo>
                <a:cubicBezTo>
                  <a:pt x="1003994" y="1690931"/>
                  <a:pt x="953417" y="1846629"/>
                  <a:pt x="1096842" y="1920952"/>
                </a:cubicBezTo>
                <a:cubicBezTo>
                  <a:pt x="1177477" y="1962738"/>
                  <a:pt x="1305257" y="1970020"/>
                  <a:pt x="1437117" y="1940344"/>
                </a:cubicBezTo>
                <a:lnTo>
                  <a:pt x="1439652" y="1959201"/>
                </a:lnTo>
                <a:cubicBezTo>
                  <a:pt x="1299336" y="1990374"/>
                  <a:pt x="1163385" y="1980041"/>
                  <a:pt x="1078909" y="1931784"/>
                </a:cubicBezTo>
                <a:cubicBezTo>
                  <a:pt x="934232" y="1849137"/>
                  <a:pt x="984601" y="1684798"/>
                  <a:pt x="1188163" y="1575316"/>
                </a:cubicBezTo>
                <a:lnTo>
                  <a:pt x="1189182" y="1576040"/>
                </a:lnTo>
                <a:lnTo>
                  <a:pt x="1307912" y="1511596"/>
                </a:lnTo>
                <a:cubicBezTo>
                  <a:pt x="1525261" y="1364757"/>
                  <a:pt x="1668162" y="1116089"/>
                  <a:pt x="1668162" y="834045"/>
                </a:cubicBezTo>
                <a:cubicBezTo>
                  <a:pt x="1668162" y="382774"/>
                  <a:pt x="1302335" y="16948"/>
                  <a:pt x="851064" y="16948"/>
                </a:cubicBezTo>
                <a:lnTo>
                  <a:pt x="842681" y="17793"/>
                </a:lnTo>
                <a:lnTo>
                  <a:pt x="842681" y="845"/>
                </a:lnTo>
                <a:close/>
                <a:moveTo>
                  <a:pt x="834046" y="0"/>
                </a:moveTo>
                <a:lnTo>
                  <a:pt x="842429" y="845"/>
                </a:lnTo>
                <a:lnTo>
                  <a:pt x="842429" y="17793"/>
                </a:lnTo>
                <a:lnTo>
                  <a:pt x="834046" y="16948"/>
                </a:lnTo>
                <a:cubicBezTo>
                  <a:pt x="382775" y="16948"/>
                  <a:pt x="16948" y="382774"/>
                  <a:pt x="16948" y="834045"/>
                </a:cubicBezTo>
                <a:cubicBezTo>
                  <a:pt x="16948" y="1116089"/>
                  <a:pt x="159849" y="1364757"/>
                  <a:pt x="377198" y="1511596"/>
                </a:cubicBezTo>
                <a:lnTo>
                  <a:pt x="495928" y="1576040"/>
                </a:lnTo>
                <a:lnTo>
                  <a:pt x="496947" y="1575316"/>
                </a:lnTo>
                <a:cubicBezTo>
                  <a:pt x="700509" y="1684798"/>
                  <a:pt x="750878" y="1849137"/>
                  <a:pt x="606201" y="1931784"/>
                </a:cubicBezTo>
                <a:cubicBezTo>
                  <a:pt x="521725" y="1980041"/>
                  <a:pt x="385774" y="1990374"/>
                  <a:pt x="245458" y="1959201"/>
                </a:cubicBezTo>
                <a:lnTo>
                  <a:pt x="247993" y="1940344"/>
                </a:lnTo>
                <a:cubicBezTo>
                  <a:pt x="379853" y="1970020"/>
                  <a:pt x="507633" y="1962738"/>
                  <a:pt x="588268" y="1920952"/>
                </a:cubicBezTo>
                <a:cubicBezTo>
                  <a:pt x="731693" y="1846629"/>
                  <a:pt x="681116" y="1690931"/>
                  <a:pt x="479922" y="1587411"/>
                </a:cubicBezTo>
                <a:lnTo>
                  <a:pt x="480611" y="1586922"/>
                </a:lnTo>
                <a:lnTo>
                  <a:pt x="367723" y="1525648"/>
                </a:lnTo>
                <a:cubicBezTo>
                  <a:pt x="145865" y="1375765"/>
                  <a:pt x="0" y="1121940"/>
                  <a:pt x="0" y="834045"/>
                </a:cubicBezTo>
                <a:cubicBezTo>
                  <a:pt x="0" y="373414"/>
                  <a:pt x="373415" y="0"/>
                  <a:pt x="8340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anchor="b"/>
          <a:lstStyle/>
          <a:p>
            <a:pPr algn="ctr">
              <a:defRPr/>
            </a:pPr>
            <a:r>
              <a:rPr lang="en-US" altLang="zh-CN">
                <a:solidFill>
                  <a:schemeClr val="tx1"/>
                </a:solidFill>
              </a:rPr>
              <a:t>A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MH_SubTitle_2"/>
          <p:cNvSpPr/>
          <p:nvPr>
            <p:custDataLst>
              <p:tags r:id="rId5"/>
            </p:custDataLst>
          </p:nvPr>
        </p:nvSpPr>
        <p:spPr>
          <a:xfrm>
            <a:off x="4384676" y="2112963"/>
            <a:ext cx="1412875" cy="14144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MH_Other_2"/>
          <p:cNvSpPr/>
          <p:nvPr>
            <p:custDataLst>
              <p:tags r:id="rId6"/>
            </p:custDataLst>
          </p:nvPr>
        </p:nvSpPr>
        <p:spPr>
          <a:xfrm>
            <a:off x="4248151" y="1989139"/>
            <a:ext cx="1685925" cy="1978025"/>
          </a:xfrm>
          <a:custGeom>
            <a:gdLst>
              <a:gd name="connsiteX0" fmla="*/ 1505188 w 1685110"/>
              <a:gd name="connsiteY0" fmla="*/ 1871330 h 1976954"/>
              <a:gd name="connsiteX1" fmla="*/ 1558001 w 1685110"/>
              <a:gd name="connsiteY1" fmla="*/ 1924142 h 1976954"/>
              <a:gd name="connsiteX2" fmla="*/ 1505188 w 1685110"/>
              <a:gd name="connsiteY2" fmla="*/ 1976954 h 1976954"/>
              <a:gd name="connsiteX3" fmla="*/ 1452376 w 1685110"/>
              <a:gd name="connsiteY3" fmla="*/ 1924142 h 1976954"/>
              <a:gd name="connsiteX4" fmla="*/ 1505188 w 1685110"/>
              <a:gd name="connsiteY4" fmla="*/ 1871330 h 1976954"/>
              <a:gd name="connsiteX5" fmla="*/ 179922 w 1685110"/>
              <a:gd name="connsiteY5" fmla="*/ 1871330 h 1976954"/>
              <a:gd name="connsiteX6" fmla="*/ 232734 w 1685110"/>
              <a:gd name="connsiteY6" fmla="*/ 1924142 h 1976954"/>
              <a:gd name="connsiteX7" fmla="*/ 179922 w 1685110"/>
              <a:gd name="connsiteY7" fmla="*/ 1976954 h 1976954"/>
              <a:gd name="connsiteX8" fmla="*/ 127109 w 1685110"/>
              <a:gd name="connsiteY8" fmla="*/ 1924142 h 1976954"/>
              <a:gd name="connsiteX9" fmla="*/ 179922 w 1685110"/>
              <a:gd name="connsiteY9" fmla="*/ 1871330 h 1976954"/>
              <a:gd name="connsiteX10" fmla="*/ 851064 w 1685110"/>
              <a:gd name="connsiteY10" fmla="*/ 0 h 1976954"/>
              <a:gd name="connsiteX11" fmla="*/ 1685110 w 1685110"/>
              <a:gd name="connsiteY11" fmla="*/ 834045 h 1976954"/>
              <a:gd name="connsiteX12" fmla="*/ 1317387 w 1685110"/>
              <a:gd name="connsiteY12" fmla="*/ 1525648 h 1976954"/>
              <a:gd name="connsiteX13" fmla="*/ 1204499 w 1685110"/>
              <a:gd name="connsiteY13" fmla="*/ 1586922 h 1976954"/>
              <a:gd name="connsiteX14" fmla="*/ 1205188 w 1685110"/>
              <a:gd name="connsiteY14" fmla="*/ 1587411 h 1976954"/>
              <a:gd name="connsiteX15" fmla="*/ 1096842 w 1685110"/>
              <a:gd name="connsiteY15" fmla="*/ 1920952 h 1976954"/>
              <a:gd name="connsiteX16" fmla="*/ 1437117 w 1685110"/>
              <a:gd name="connsiteY16" fmla="*/ 1940344 h 1976954"/>
              <a:gd name="connsiteX17" fmla="*/ 1439652 w 1685110"/>
              <a:gd name="connsiteY17" fmla="*/ 1959201 h 1976954"/>
              <a:gd name="connsiteX18" fmla="*/ 1078909 w 1685110"/>
              <a:gd name="connsiteY18" fmla="*/ 1931784 h 1976954"/>
              <a:gd name="connsiteX19" fmla="*/ 1188163 w 1685110"/>
              <a:gd name="connsiteY19" fmla="*/ 1575316 h 1976954"/>
              <a:gd name="connsiteX20" fmla="*/ 1189182 w 1685110"/>
              <a:gd name="connsiteY20" fmla="*/ 1576040 h 1976954"/>
              <a:gd name="connsiteX21" fmla="*/ 1307912 w 1685110"/>
              <a:gd name="connsiteY21" fmla="*/ 1511596 h 1976954"/>
              <a:gd name="connsiteX22" fmla="*/ 1668162 w 1685110"/>
              <a:gd name="connsiteY22" fmla="*/ 834045 h 1976954"/>
              <a:gd name="connsiteX23" fmla="*/ 851064 w 1685110"/>
              <a:gd name="connsiteY23" fmla="*/ 16948 h 1976954"/>
              <a:gd name="connsiteX24" fmla="*/ 842681 w 1685110"/>
              <a:gd name="connsiteY24" fmla="*/ 17793 h 1976954"/>
              <a:gd name="connsiteX25" fmla="*/ 842681 w 1685110"/>
              <a:gd name="connsiteY25" fmla="*/ 845 h 1976954"/>
              <a:gd name="connsiteX26" fmla="*/ 834046 w 1685110"/>
              <a:gd name="connsiteY26" fmla="*/ 0 h 1976954"/>
              <a:gd name="connsiteX27" fmla="*/ 842429 w 1685110"/>
              <a:gd name="connsiteY27" fmla="*/ 845 h 1976954"/>
              <a:gd name="connsiteX28" fmla="*/ 842429 w 1685110"/>
              <a:gd name="connsiteY28" fmla="*/ 17793 h 1976954"/>
              <a:gd name="connsiteX29" fmla="*/ 834046 w 1685110"/>
              <a:gd name="connsiteY29" fmla="*/ 16948 h 1976954"/>
              <a:gd name="connsiteX30" fmla="*/ 16948 w 1685110"/>
              <a:gd name="connsiteY30" fmla="*/ 834045 h 1976954"/>
              <a:gd name="connsiteX31" fmla="*/ 377198 w 1685110"/>
              <a:gd name="connsiteY31" fmla="*/ 1511596 h 1976954"/>
              <a:gd name="connsiteX32" fmla="*/ 495928 w 1685110"/>
              <a:gd name="connsiteY32" fmla="*/ 1576040 h 1976954"/>
              <a:gd name="connsiteX33" fmla="*/ 496947 w 1685110"/>
              <a:gd name="connsiteY33" fmla="*/ 1575316 h 1976954"/>
              <a:gd name="connsiteX34" fmla="*/ 606201 w 1685110"/>
              <a:gd name="connsiteY34" fmla="*/ 1931784 h 1976954"/>
              <a:gd name="connsiteX35" fmla="*/ 245458 w 1685110"/>
              <a:gd name="connsiteY35" fmla="*/ 1959201 h 1976954"/>
              <a:gd name="connsiteX36" fmla="*/ 247993 w 1685110"/>
              <a:gd name="connsiteY36" fmla="*/ 1940344 h 1976954"/>
              <a:gd name="connsiteX37" fmla="*/ 588268 w 1685110"/>
              <a:gd name="connsiteY37" fmla="*/ 1920952 h 1976954"/>
              <a:gd name="connsiteX38" fmla="*/ 479922 w 1685110"/>
              <a:gd name="connsiteY38" fmla="*/ 1587411 h 1976954"/>
              <a:gd name="connsiteX39" fmla="*/ 480611 w 1685110"/>
              <a:gd name="connsiteY39" fmla="*/ 1586922 h 1976954"/>
              <a:gd name="connsiteX40" fmla="*/ 367723 w 1685110"/>
              <a:gd name="connsiteY40" fmla="*/ 1525648 h 1976954"/>
              <a:gd name="connsiteX41" fmla="*/ 0 w 1685110"/>
              <a:gd name="connsiteY41" fmla="*/ 834045 h 1976954"/>
              <a:gd name="connsiteX42" fmla="*/ 834046 w 1685110"/>
              <a:gd name="connsiteY42" fmla="*/ 0 h 19769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685110" h="1976954">
                <a:moveTo>
                  <a:pt x="1505188" y="1871330"/>
                </a:moveTo>
                <a:cubicBezTo>
                  <a:pt x="1534356" y="1871330"/>
                  <a:pt x="1558001" y="1894974"/>
                  <a:pt x="1558001" y="1924142"/>
                </a:cubicBezTo>
                <a:cubicBezTo>
                  <a:pt x="1558001" y="1953309"/>
                  <a:pt x="1534356" y="1976954"/>
                  <a:pt x="1505188" y="1976954"/>
                </a:cubicBezTo>
                <a:cubicBezTo>
                  <a:pt x="1476021" y="1976954"/>
                  <a:pt x="1452376" y="1953309"/>
                  <a:pt x="1452376" y="1924142"/>
                </a:cubicBezTo>
                <a:cubicBezTo>
                  <a:pt x="1452376" y="1894974"/>
                  <a:pt x="1476021" y="1871330"/>
                  <a:pt x="1505188" y="1871330"/>
                </a:cubicBezTo>
                <a:close/>
                <a:moveTo>
                  <a:pt x="179922" y="1871330"/>
                </a:moveTo>
                <a:cubicBezTo>
                  <a:pt x="209089" y="1871330"/>
                  <a:pt x="232734" y="1894974"/>
                  <a:pt x="232734" y="1924142"/>
                </a:cubicBezTo>
                <a:cubicBezTo>
                  <a:pt x="232734" y="1953309"/>
                  <a:pt x="209089" y="1976954"/>
                  <a:pt x="179922" y="1976954"/>
                </a:cubicBezTo>
                <a:cubicBezTo>
                  <a:pt x="150754" y="1976954"/>
                  <a:pt x="127109" y="1953309"/>
                  <a:pt x="127109" y="1924142"/>
                </a:cubicBezTo>
                <a:cubicBezTo>
                  <a:pt x="127109" y="1894974"/>
                  <a:pt x="150754" y="1871330"/>
                  <a:pt x="179922" y="1871330"/>
                </a:cubicBezTo>
                <a:close/>
                <a:moveTo>
                  <a:pt x="851064" y="0"/>
                </a:moveTo>
                <a:cubicBezTo>
                  <a:pt x="1311695" y="0"/>
                  <a:pt x="1685110" y="373414"/>
                  <a:pt x="1685110" y="834045"/>
                </a:cubicBezTo>
                <a:cubicBezTo>
                  <a:pt x="1685110" y="1121940"/>
                  <a:pt x="1539245" y="1375765"/>
                  <a:pt x="1317387" y="1525648"/>
                </a:cubicBezTo>
                <a:lnTo>
                  <a:pt x="1204499" y="1586922"/>
                </a:lnTo>
                <a:lnTo>
                  <a:pt x="1205188" y="1587411"/>
                </a:lnTo>
                <a:cubicBezTo>
                  <a:pt x="1003994" y="1690931"/>
                  <a:pt x="953417" y="1846629"/>
                  <a:pt x="1096842" y="1920952"/>
                </a:cubicBezTo>
                <a:cubicBezTo>
                  <a:pt x="1177477" y="1962738"/>
                  <a:pt x="1305257" y="1970020"/>
                  <a:pt x="1437117" y="1940344"/>
                </a:cubicBezTo>
                <a:lnTo>
                  <a:pt x="1439652" y="1959201"/>
                </a:lnTo>
                <a:cubicBezTo>
                  <a:pt x="1299336" y="1990374"/>
                  <a:pt x="1163385" y="1980041"/>
                  <a:pt x="1078909" y="1931784"/>
                </a:cubicBezTo>
                <a:cubicBezTo>
                  <a:pt x="934232" y="1849137"/>
                  <a:pt x="984601" y="1684798"/>
                  <a:pt x="1188163" y="1575316"/>
                </a:cubicBezTo>
                <a:lnTo>
                  <a:pt x="1189182" y="1576040"/>
                </a:lnTo>
                <a:lnTo>
                  <a:pt x="1307912" y="1511596"/>
                </a:lnTo>
                <a:cubicBezTo>
                  <a:pt x="1525261" y="1364757"/>
                  <a:pt x="1668162" y="1116089"/>
                  <a:pt x="1668162" y="834045"/>
                </a:cubicBezTo>
                <a:cubicBezTo>
                  <a:pt x="1668162" y="382774"/>
                  <a:pt x="1302335" y="16948"/>
                  <a:pt x="851064" y="16948"/>
                </a:cubicBezTo>
                <a:lnTo>
                  <a:pt x="842681" y="17793"/>
                </a:lnTo>
                <a:lnTo>
                  <a:pt x="842681" y="845"/>
                </a:lnTo>
                <a:close/>
                <a:moveTo>
                  <a:pt x="834046" y="0"/>
                </a:moveTo>
                <a:lnTo>
                  <a:pt x="842429" y="845"/>
                </a:lnTo>
                <a:lnTo>
                  <a:pt x="842429" y="17793"/>
                </a:lnTo>
                <a:lnTo>
                  <a:pt x="834046" y="16948"/>
                </a:lnTo>
                <a:cubicBezTo>
                  <a:pt x="382775" y="16948"/>
                  <a:pt x="16948" y="382774"/>
                  <a:pt x="16948" y="834045"/>
                </a:cubicBezTo>
                <a:cubicBezTo>
                  <a:pt x="16948" y="1116089"/>
                  <a:pt x="159849" y="1364757"/>
                  <a:pt x="377198" y="1511596"/>
                </a:cubicBezTo>
                <a:lnTo>
                  <a:pt x="495928" y="1576040"/>
                </a:lnTo>
                <a:lnTo>
                  <a:pt x="496947" y="1575316"/>
                </a:lnTo>
                <a:cubicBezTo>
                  <a:pt x="700509" y="1684798"/>
                  <a:pt x="750878" y="1849137"/>
                  <a:pt x="606201" y="1931784"/>
                </a:cubicBezTo>
                <a:cubicBezTo>
                  <a:pt x="521725" y="1980041"/>
                  <a:pt x="385774" y="1990374"/>
                  <a:pt x="245458" y="1959201"/>
                </a:cubicBezTo>
                <a:lnTo>
                  <a:pt x="247993" y="1940344"/>
                </a:lnTo>
                <a:cubicBezTo>
                  <a:pt x="379853" y="1970020"/>
                  <a:pt x="507633" y="1962738"/>
                  <a:pt x="588268" y="1920952"/>
                </a:cubicBezTo>
                <a:cubicBezTo>
                  <a:pt x="731693" y="1846629"/>
                  <a:pt x="681116" y="1690931"/>
                  <a:pt x="479922" y="1587411"/>
                </a:cubicBezTo>
                <a:lnTo>
                  <a:pt x="480611" y="1586922"/>
                </a:lnTo>
                <a:lnTo>
                  <a:pt x="367723" y="1525648"/>
                </a:lnTo>
                <a:cubicBezTo>
                  <a:pt x="145865" y="1375765"/>
                  <a:pt x="0" y="1121940"/>
                  <a:pt x="0" y="834045"/>
                </a:cubicBezTo>
                <a:cubicBezTo>
                  <a:pt x="0" y="373414"/>
                  <a:pt x="373415" y="0"/>
                  <a:pt x="8340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anchor="b"/>
          <a:lstStyle/>
          <a:p>
            <a:pPr algn="ctr">
              <a:defRPr/>
            </a:pPr>
            <a:r>
              <a:rPr lang="en-US" altLang="zh-CN">
                <a:solidFill>
                  <a:schemeClr val="tx1"/>
                </a:solidFill>
              </a:rPr>
              <a:t>B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MH_SubTitle_3"/>
          <p:cNvSpPr/>
          <p:nvPr>
            <p:custDataLst>
              <p:tags r:id="rId7"/>
            </p:custDataLst>
          </p:nvPr>
        </p:nvSpPr>
        <p:spPr>
          <a:xfrm>
            <a:off x="6429376" y="2112963"/>
            <a:ext cx="1412875" cy="14144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MH_Other_3"/>
          <p:cNvSpPr/>
          <p:nvPr>
            <p:custDataLst>
              <p:tags r:id="rId8"/>
            </p:custDataLst>
          </p:nvPr>
        </p:nvSpPr>
        <p:spPr>
          <a:xfrm>
            <a:off x="6292851" y="1989139"/>
            <a:ext cx="1685925" cy="1978025"/>
          </a:xfrm>
          <a:custGeom>
            <a:gdLst>
              <a:gd name="connsiteX0" fmla="*/ 1505188 w 1685110"/>
              <a:gd name="connsiteY0" fmla="*/ 1871330 h 1976954"/>
              <a:gd name="connsiteX1" fmla="*/ 1558001 w 1685110"/>
              <a:gd name="connsiteY1" fmla="*/ 1924142 h 1976954"/>
              <a:gd name="connsiteX2" fmla="*/ 1505188 w 1685110"/>
              <a:gd name="connsiteY2" fmla="*/ 1976954 h 1976954"/>
              <a:gd name="connsiteX3" fmla="*/ 1452376 w 1685110"/>
              <a:gd name="connsiteY3" fmla="*/ 1924142 h 1976954"/>
              <a:gd name="connsiteX4" fmla="*/ 1505188 w 1685110"/>
              <a:gd name="connsiteY4" fmla="*/ 1871330 h 1976954"/>
              <a:gd name="connsiteX5" fmla="*/ 179922 w 1685110"/>
              <a:gd name="connsiteY5" fmla="*/ 1871330 h 1976954"/>
              <a:gd name="connsiteX6" fmla="*/ 232734 w 1685110"/>
              <a:gd name="connsiteY6" fmla="*/ 1924142 h 1976954"/>
              <a:gd name="connsiteX7" fmla="*/ 179922 w 1685110"/>
              <a:gd name="connsiteY7" fmla="*/ 1976954 h 1976954"/>
              <a:gd name="connsiteX8" fmla="*/ 127109 w 1685110"/>
              <a:gd name="connsiteY8" fmla="*/ 1924142 h 1976954"/>
              <a:gd name="connsiteX9" fmla="*/ 179922 w 1685110"/>
              <a:gd name="connsiteY9" fmla="*/ 1871330 h 1976954"/>
              <a:gd name="connsiteX10" fmla="*/ 851064 w 1685110"/>
              <a:gd name="connsiteY10" fmla="*/ 0 h 1976954"/>
              <a:gd name="connsiteX11" fmla="*/ 1685110 w 1685110"/>
              <a:gd name="connsiteY11" fmla="*/ 834045 h 1976954"/>
              <a:gd name="connsiteX12" fmla="*/ 1317387 w 1685110"/>
              <a:gd name="connsiteY12" fmla="*/ 1525648 h 1976954"/>
              <a:gd name="connsiteX13" fmla="*/ 1204499 w 1685110"/>
              <a:gd name="connsiteY13" fmla="*/ 1586922 h 1976954"/>
              <a:gd name="connsiteX14" fmla="*/ 1205188 w 1685110"/>
              <a:gd name="connsiteY14" fmla="*/ 1587411 h 1976954"/>
              <a:gd name="connsiteX15" fmla="*/ 1096842 w 1685110"/>
              <a:gd name="connsiteY15" fmla="*/ 1920952 h 1976954"/>
              <a:gd name="connsiteX16" fmla="*/ 1437117 w 1685110"/>
              <a:gd name="connsiteY16" fmla="*/ 1940344 h 1976954"/>
              <a:gd name="connsiteX17" fmla="*/ 1439652 w 1685110"/>
              <a:gd name="connsiteY17" fmla="*/ 1959201 h 1976954"/>
              <a:gd name="connsiteX18" fmla="*/ 1078909 w 1685110"/>
              <a:gd name="connsiteY18" fmla="*/ 1931784 h 1976954"/>
              <a:gd name="connsiteX19" fmla="*/ 1188163 w 1685110"/>
              <a:gd name="connsiteY19" fmla="*/ 1575316 h 1976954"/>
              <a:gd name="connsiteX20" fmla="*/ 1189182 w 1685110"/>
              <a:gd name="connsiteY20" fmla="*/ 1576040 h 1976954"/>
              <a:gd name="connsiteX21" fmla="*/ 1307912 w 1685110"/>
              <a:gd name="connsiteY21" fmla="*/ 1511596 h 1976954"/>
              <a:gd name="connsiteX22" fmla="*/ 1668162 w 1685110"/>
              <a:gd name="connsiteY22" fmla="*/ 834045 h 1976954"/>
              <a:gd name="connsiteX23" fmla="*/ 851064 w 1685110"/>
              <a:gd name="connsiteY23" fmla="*/ 16948 h 1976954"/>
              <a:gd name="connsiteX24" fmla="*/ 842681 w 1685110"/>
              <a:gd name="connsiteY24" fmla="*/ 17793 h 1976954"/>
              <a:gd name="connsiteX25" fmla="*/ 842681 w 1685110"/>
              <a:gd name="connsiteY25" fmla="*/ 845 h 1976954"/>
              <a:gd name="connsiteX26" fmla="*/ 834046 w 1685110"/>
              <a:gd name="connsiteY26" fmla="*/ 0 h 1976954"/>
              <a:gd name="connsiteX27" fmla="*/ 842429 w 1685110"/>
              <a:gd name="connsiteY27" fmla="*/ 845 h 1976954"/>
              <a:gd name="connsiteX28" fmla="*/ 842429 w 1685110"/>
              <a:gd name="connsiteY28" fmla="*/ 17793 h 1976954"/>
              <a:gd name="connsiteX29" fmla="*/ 834046 w 1685110"/>
              <a:gd name="connsiteY29" fmla="*/ 16948 h 1976954"/>
              <a:gd name="connsiteX30" fmla="*/ 16948 w 1685110"/>
              <a:gd name="connsiteY30" fmla="*/ 834045 h 1976954"/>
              <a:gd name="connsiteX31" fmla="*/ 377198 w 1685110"/>
              <a:gd name="connsiteY31" fmla="*/ 1511596 h 1976954"/>
              <a:gd name="connsiteX32" fmla="*/ 495928 w 1685110"/>
              <a:gd name="connsiteY32" fmla="*/ 1576040 h 1976954"/>
              <a:gd name="connsiteX33" fmla="*/ 496947 w 1685110"/>
              <a:gd name="connsiteY33" fmla="*/ 1575316 h 1976954"/>
              <a:gd name="connsiteX34" fmla="*/ 606201 w 1685110"/>
              <a:gd name="connsiteY34" fmla="*/ 1931784 h 1976954"/>
              <a:gd name="connsiteX35" fmla="*/ 245458 w 1685110"/>
              <a:gd name="connsiteY35" fmla="*/ 1959201 h 1976954"/>
              <a:gd name="connsiteX36" fmla="*/ 247993 w 1685110"/>
              <a:gd name="connsiteY36" fmla="*/ 1940344 h 1976954"/>
              <a:gd name="connsiteX37" fmla="*/ 588268 w 1685110"/>
              <a:gd name="connsiteY37" fmla="*/ 1920952 h 1976954"/>
              <a:gd name="connsiteX38" fmla="*/ 479922 w 1685110"/>
              <a:gd name="connsiteY38" fmla="*/ 1587411 h 1976954"/>
              <a:gd name="connsiteX39" fmla="*/ 480611 w 1685110"/>
              <a:gd name="connsiteY39" fmla="*/ 1586922 h 1976954"/>
              <a:gd name="connsiteX40" fmla="*/ 367723 w 1685110"/>
              <a:gd name="connsiteY40" fmla="*/ 1525648 h 1976954"/>
              <a:gd name="connsiteX41" fmla="*/ 0 w 1685110"/>
              <a:gd name="connsiteY41" fmla="*/ 834045 h 1976954"/>
              <a:gd name="connsiteX42" fmla="*/ 834046 w 1685110"/>
              <a:gd name="connsiteY42" fmla="*/ 0 h 19769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685110" h="1976954">
                <a:moveTo>
                  <a:pt x="1505188" y="1871330"/>
                </a:moveTo>
                <a:cubicBezTo>
                  <a:pt x="1534356" y="1871330"/>
                  <a:pt x="1558001" y="1894974"/>
                  <a:pt x="1558001" y="1924142"/>
                </a:cubicBezTo>
                <a:cubicBezTo>
                  <a:pt x="1558001" y="1953309"/>
                  <a:pt x="1534356" y="1976954"/>
                  <a:pt x="1505188" y="1976954"/>
                </a:cubicBezTo>
                <a:cubicBezTo>
                  <a:pt x="1476021" y="1976954"/>
                  <a:pt x="1452376" y="1953309"/>
                  <a:pt x="1452376" y="1924142"/>
                </a:cubicBezTo>
                <a:cubicBezTo>
                  <a:pt x="1452376" y="1894974"/>
                  <a:pt x="1476021" y="1871330"/>
                  <a:pt x="1505188" y="1871330"/>
                </a:cubicBezTo>
                <a:close/>
                <a:moveTo>
                  <a:pt x="179922" y="1871330"/>
                </a:moveTo>
                <a:cubicBezTo>
                  <a:pt x="209089" y="1871330"/>
                  <a:pt x="232734" y="1894974"/>
                  <a:pt x="232734" y="1924142"/>
                </a:cubicBezTo>
                <a:cubicBezTo>
                  <a:pt x="232734" y="1953309"/>
                  <a:pt x="209089" y="1976954"/>
                  <a:pt x="179922" y="1976954"/>
                </a:cubicBezTo>
                <a:cubicBezTo>
                  <a:pt x="150754" y="1976954"/>
                  <a:pt x="127109" y="1953309"/>
                  <a:pt x="127109" y="1924142"/>
                </a:cubicBezTo>
                <a:cubicBezTo>
                  <a:pt x="127109" y="1894974"/>
                  <a:pt x="150754" y="1871330"/>
                  <a:pt x="179922" y="1871330"/>
                </a:cubicBezTo>
                <a:close/>
                <a:moveTo>
                  <a:pt x="851064" y="0"/>
                </a:moveTo>
                <a:cubicBezTo>
                  <a:pt x="1311695" y="0"/>
                  <a:pt x="1685110" y="373414"/>
                  <a:pt x="1685110" y="834045"/>
                </a:cubicBezTo>
                <a:cubicBezTo>
                  <a:pt x="1685110" y="1121940"/>
                  <a:pt x="1539245" y="1375765"/>
                  <a:pt x="1317387" y="1525648"/>
                </a:cubicBezTo>
                <a:lnTo>
                  <a:pt x="1204499" y="1586922"/>
                </a:lnTo>
                <a:lnTo>
                  <a:pt x="1205188" y="1587411"/>
                </a:lnTo>
                <a:cubicBezTo>
                  <a:pt x="1003994" y="1690931"/>
                  <a:pt x="953417" y="1846629"/>
                  <a:pt x="1096842" y="1920952"/>
                </a:cubicBezTo>
                <a:cubicBezTo>
                  <a:pt x="1177477" y="1962738"/>
                  <a:pt x="1305257" y="1970020"/>
                  <a:pt x="1437117" y="1940344"/>
                </a:cubicBezTo>
                <a:lnTo>
                  <a:pt x="1439652" y="1959201"/>
                </a:lnTo>
                <a:cubicBezTo>
                  <a:pt x="1299336" y="1990374"/>
                  <a:pt x="1163385" y="1980041"/>
                  <a:pt x="1078909" y="1931784"/>
                </a:cubicBezTo>
                <a:cubicBezTo>
                  <a:pt x="934232" y="1849137"/>
                  <a:pt x="984601" y="1684798"/>
                  <a:pt x="1188163" y="1575316"/>
                </a:cubicBezTo>
                <a:lnTo>
                  <a:pt x="1189182" y="1576040"/>
                </a:lnTo>
                <a:lnTo>
                  <a:pt x="1307912" y="1511596"/>
                </a:lnTo>
                <a:cubicBezTo>
                  <a:pt x="1525261" y="1364757"/>
                  <a:pt x="1668162" y="1116089"/>
                  <a:pt x="1668162" y="834045"/>
                </a:cubicBezTo>
                <a:cubicBezTo>
                  <a:pt x="1668162" y="382774"/>
                  <a:pt x="1302335" y="16948"/>
                  <a:pt x="851064" y="16948"/>
                </a:cubicBezTo>
                <a:lnTo>
                  <a:pt x="842681" y="17793"/>
                </a:lnTo>
                <a:lnTo>
                  <a:pt x="842681" y="845"/>
                </a:lnTo>
                <a:close/>
                <a:moveTo>
                  <a:pt x="834046" y="0"/>
                </a:moveTo>
                <a:lnTo>
                  <a:pt x="842429" y="845"/>
                </a:lnTo>
                <a:lnTo>
                  <a:pt x="842429" y="17793"/>
                </a:lnTo>
                <a:lnTo>
                  <a:pt x="834046" y="16948"/>
                </a:lnTo>
                <a:cubicBezTo>
                  <a:pt x="382775" y="16948"/>
                  <a:pt x="16948" y="382774"/>
                  <a:pt x="16948" y="834045"/>
                </a:cubicBezTo>
                <a:cubicBezTo>
                  <a:pt x="16948" y="1116089"/>
                  <a:pt x="159849" y="1364757"/>
                  <a:pt x="377198" y="1511596"/>
                </a:cubicBezTo>
                <a:lnTo>
                  <a:pt x="495928" y="1576040"/>
                </a:lnTo>
                <a:lnTo>
                  <a:pt x="496947" y="1575316"/>
                </a:lnTo>
                <a:cubicBezTo>
                  <a:pt x="700509" y="1684798"/>
                  <a:pt x="750878" y="1849137"/>
                  <a:pt x="606201" y="1931784"/>
                </a:cubicBezTo>
                <a:cubicBezTo>
                  <a:pt x="521725" y="1980041"/>
                  <a:pt x="385774" y="1990374"/>
                  <a:pt x="245458" y="1959201"/>
                </a:cubicBezTo>
                <a:lnTo>
                  <a:pt x="247993" y="1940344"/>
                </a:lnTo>
                <a:cubicBezTo>
                  <a:pt x="379853" y="1970020"/>
                  <a:pt x="507633" y="1962738"/>
                  <a:pt x="588268" y="1920952"/>
                </a:cubicBezTo>
                <a:cubicBezTo>
                  <a:pt x="731693" y="1846629"/>
                  <a:pt x="681116" y="1690931"/>
                  <a:pt x="479922" y="1587411"/>
                </a:cubicBezTo>
                <a:lnTo>
                  <a:pt x="480611" y="1586922"/>
                </a:lnTo>
                <a:lnTo>
                  <a:pt x="367723" y="1525648"/>
                </a:lnTo>
                <a:cubicBezTo>
                  <a:pt x="145865" y="1375765"/>
                  <a:pt x="0" y="1121940"/>
                  <a:pt x="0" y="834045"/>
                </a:cubicBezTo>
                <a:cubicBezTo>
                  <a:pt x="0" y="373414"/>
                  <a:pt x="373415" y="0"/>
                  <a:pt x="8340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anchor="b"/>
          <a:lstStyle/>
          <a:p>
            <a:pPr algn="ctr">
              <a:defRPr/>
            </a:pPr>
            <a:r>
              <a:rPr lang="en-US" altLang="zh-CN">
                <a:solidFill>
                  <a:schemeClr val="tx1"/>
                </a:solidFill>
              </a:rPr>
              <a:t>C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MH_SubTitle_4"/>
          <p:cNvSpPr/>
          <p:nvPr>
            <p:custDataLst>
              <p:tags r:id="rId9"/>
            </p:custDataLst>
          </p:nvPr>
        </p:nvSpPr>
        <p:spPr>
          <a:xfrm>
            <a:off x="8472488" y="2112963"/>
            <a:ext cx="1414462" cy="14144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MH_Other_4"/>
          <p:cNvSpPr/>
          <p:nvPr>
            <p:custDataLst>
              <p:tags r:id="rId10"/>
            </p:custDataLst>
          </p:nvPr>
        </p:nvSpPr>
        <p:spPr>
          <a:xfrm>
            <a:off x="8337550" y="1989139"/>
            <a:ext cx="1684338" cy="1978025"/>
          </a:xfrm>
          <a:custGeom>
            <a:gdLst>
              <a:gd name="connsiteX0" fmla="*/ 1505188 w 1685110"/>
              <a:gd name="connsiteY0" fmla="*/ 1871330 h 1976954"/>
              <a:gd name="connsiteX1" fmla="*/ 1558001 w 1685110"/>
              <a:gd name="connsiteY1" fmla="*/ 1924142 h 1976954"/>
              <a:gd name="connsiteX2" fmla="*/ 1505188 w 1685110"/>
              <a:gd name="connsiteY2" fmla="*/ 1976954 h 1976954"/>
              <a:gd name="connsiteX3" fmla="*/ 1452376 w 1685110"/>
              <a:gd name="connsiteY3" fmla="*/ 1924142 h 1976954"/>
              <a:gd name="connsiteX4" fmla="*/ 1505188 w 1685110"/>
              <a:gd name="connsiteY4" fmla="*/ 1871330 h 1976954"/>
              <a:gd name="connsiteX5" fmla="*/ 179922 w 1685110"/>
              <a:gd name="connsiteY5" fmla="*/ 1871330 h 1976954"/>
              <a:gd name="connsiteX6" fmla="*/ 232734 w 1685110"/>
              <a:gd name="connsiteY6" fmla="*/ 1924142 h 1976954"/>
              <a:gd name="connsiteX7" fmla="*/ 179922 w 1685110"/>
              <a:gd name="connsiteY7" fmla="*/ 1976954 h 1976954"/>
              <a:gd name="connsiteX8" fmla="*/ 127109 w 1685110"/>
              <a:gd name="connsiteY8" fmla="*/ 1924142 h 1976954"/>
              <a:gd name="connsiteX9" fmla="*/ 179922 w 1685110"/>
              <a:gd name="connsiteY9" fmla="*/ 1871330 h 1976954"/>
              <a:gd name="connsiteX10" fmla="*/ 851064 w 1685110"/>
              <a:gd name="connsiteY10" fmla="*/ 0 h 1976954"/>
              <a:gd name="connsiteX11" fmla="*/ 1685110 w 1685110"/>
              <a:gd name="connsiteY11" fmla="*/ 834045 h 1976954"/>
              <a:gd name="connsiteX12" fmla="*/ 1317387 w 1685110"/>
              <a:gd name="connsiteY12" fmla="*/ 1525648 h 1976954"/>
              <a:gd name="connsiteX13" fmla="*/ 1204499 w 1685110"/>
              <a:gd name="connsiteY13" fmla="*/ 1586922 h 1976954"/>
              <a:gd name="connsiteX14" fmla="*/ 1205188 w 1685110"/>
              <a:gd name="connsiteY14" fmla="*/ 1587411 h 1976954"/>
              <a:gd name="connsiteX15" fmla="*/ 1096842 w 1685110"/>
              <a:gd name="connsiteY15" fmla="*/ 1920952 h 1976954"/>
              <a:gd name="connsiteX16" fmla="*/ 1437117 w 1685110"/>
              <a:gd name="connsiteY16" fmla="*/ 1940344 h 1976954"/>
              <a:gd name="connsiteX17" fmla="*/ 1439652 w 1685110"/>
              <a:gd name="connsiteY17" fmla="*/ 1959201 h 1976954"/>
              <a:gd name="connsiteX18" fmla="*/ 1078909 w 1685110"/>
              <a:gd name="connsiteY18" fmla="*/ 1931784 h 1976954"/>
              <a:gd name="connsiteX19" fmla="*/ 1188163 w 1685110"/>
              <a:gd name="connsiteY19" fmla="*/ 1575316 h 1976954"/>
              <a:gd name="connsiteX20" fmla="*/ 1189182 w 1685110"/>
              <a:gd name="connsiteY20" fmla="*/ 1576040 h 1976954"/>
              <a:gd name="connsiteX21" fmla="*/ 1307912 w 1685110"/>
              <a:gd name="connsiteY21" fmla="*/ 1511596 h 1976954"/>
              <a:gd name="connsiteX22" fmla="*/ 1668162 w 1685110"/>
              <a:gd name="connsiteY22" fmla="*/ 834045 h 1976954"/>
              <a:gd name="connsiteX23" fmla="*/ 851064 w 1685110"/>
              <a:gd name="connsiteY23" fmla="*/ 16948 h 1976954"/>
              <a:gd name="connsiteX24" fmla="*/ 842681 w 1685110"/>
              <a:gd name="connsiteY24" fmla="*/ 17793 h 1976954"/>
              <a:gd name="connsiteX25" fmla="*/ 842681 w 1685110"/>
              <a:gd name="connsiteY25" fmla="*/ 845 h 1976954"/>
              <a:gd name="connsiteX26" fmla="*/ 834046 w 1685110"/>
              <a:gd name="connsiteY26" fmla="*/ 0 h 1976954"/>
              <a:gd name="connsiteX27" fmla="*/ 842429 w 1685110"/>
              <a:gd name="connsiteY27" fmla="*/ 845 h 1976954"/>
              <a:gd name="connsiteX28" fmla="*/ 842429 w 1685110"/>
              <a:gd name="connsiteY28" fmla="*/ 17793 h 1976954"/>
              <a:gd name="connsiteX29" fmla="*/ 834046 w 1685110"/>
              <a:gd name="connsiteY29" fmla="*/ 16948 h 1976954"/>
              <a:gd name="connsiteX30" fmla="*/ 16948 w 1685110"/>
              <a:gd name="connsiteY30" fmla="*/ 834045 h 1976954"/>
              <a:gd name="connsiteX31" fmla="*/ 377198 w 1685110"/>
              <a:gd name="connsiteY31" fmla="*/ 1511596 h 1976954"/>
              <a:gd name="connsiteX32" fmla="*/ 495928 w 1685110"/>
              <a:gd name="connsiteY32" fmla="*/ 1576040 h 1976954"/>
              <a:gd name="connsiteX33" fmla="*/ 496947 w 1685110"/>
              <a:gd name="connsiteY33" fmla="*/ 1575316 h 1976954"/>
              <a:gd name="connsiteX34" fmla="*/ 606201 w 1685110"/>
              <a:gd name="connsiteY34" fmla="*/ 1931784 h 1976954"/>
              <a:gd name="connsiteX35" fmla="*/ 245458 w 1685110"/>
              <a:gd name="connsiteY35" fmla="*/ 1959201 h 1976954"/>
              <a:gd name="connsiteX36" fmla="*/ 247993 w 1685110"/>
              <a:gd name="connsiteY36" fmla="*/ 1940344 h 1976954"/>
              <a:gd name="connsiteX37" fmla="*/ 588268 w 1685110"/>
              <a:gd name="connsiteY37" fmla="*/ 1920952 h 1976954"/>
              <a:gd name="connsiteX38" fmla="*/ 479922 w 1685110"/>
              <a:gd name="connsiteY38" fmla="*/ 1587411 h 1976954"/>
              <a:gd name="connsiteX39" fmla="*/ 480611 w 1685110"/>
              <a:gd name="connsiteY39" fmla="*/ 1586922 h 1976954"/>
              <a:gd name="connsiteX40" fmla="*/ 367723 w 1685110"/>
              <a:gd name="connsiteY40" fmla="*/ 1525648 h 1976954"/>
              <a:gd name="connsiteX41" fmla="*/ 0 w 1685110"/>
              <a:gd name="connsiteY41" fmla="*/ 834045 h 1976954"/>
              <a:gd name="connsiteX42" fmla="*/ 834046 w 1685110"/>
              <a:gd name="connsiteY42" fmla="*/ 0 h 19769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685110" h="1976954">
                <a:moveTo>
                  <a:pt x="1505188" y="1871330"/>
                </a:moveTo>
                <a:cubicBezTo>
                  <a:pt x="1534356" y="1871330"/>
                  <a:pt x="1558001" y="1894974"/>
                  <a:pt x="1558001" y="1924142"/>
                </a:cubicBezTo>
                <a:cubicBezTo>
                  <a:pt x="1558001" y="1953309"/>
                  <a:pt x="1534356" y="1976954"/>
                  <a:pt x="1505188" y="1976954"/>
                </a:cubicBezTo>
                <a:cubicBezTo>
                  <a:pt x="1476021" y="1976954"/>
                  <a:pt x="1452376" y="1953309"/>
                  <a:pt x="1452376" y="1924142"/>
                </a:cubicBezTo>
                <a:cubicBezTo>
                  <a:pt x="1452376" y="1894974"/>
                  <a:pt x="1476021" y="1871330"/>
                  <a:pt x="1505188" y="1871330"/>
                </a:cubicBezTo>
                <a:close/>
                <a:moveTo>
                  <a:pt x="179922" y="1871330"/>
                </a:moveTo>
                <a:cubicBezTo>
                  <a:pt x="209089" y="1871330"/>
                  <a:pt x="232734" y="1894974"/>
                  <a:pt x="232734" y="1924142"/>
                </a:cubicBezTo>
                <a:cubicBezTo>
                  <a:pt x="232734" y="1953309"/>
                  <a:pt x="209089" y="1976954"/>
                  <a:pt x="179922" y="1976954"/>
                </a:cubicBezTo>
                <a:cubicBezTo>
                  <a:pt x="150754" y="1976954"/>
                  <a:pt x="127109" y="1953309"/>
                  <a:pt x="127109" y="1924142"/>
                </a:cubicBezTo>
                <a:cubicBezTo>
                  <a:pt x="127109" y="1894974"/>
                  <a:pt x="150754" y="1871330"/>
                  <a:pt x="179922" y="1871330"/>
                </a:cubicBezTo>
                <a:close/>
                <a:moveTo>
                  <a:pt x="851064" y="0"/>
                </a:moveTo>
                <a:cubicBezTo>
                  <a:pt x="1311695" y="0"/>
                  <a:pt x="1685110" y="373414"/>
                  <a:pt x="1685110" y="834045"/>
                </a:cubicBezTo>
                <a:cubicBezTo>
                  <a:pt x="1685110" y="1121940"/>
                  <a:pt x="1539245" y="1375765"/>
                  <a:pt x="1317387" y="1525648"/>
                </a:cubicBezTo>
                <a:lnTo>
                  <a:pt x="1204499" y="1586922"/>
                </a:lnTo>
                <a:lnTo>
                  <a:pt x="1205188" y="1587411"/>
                </a:lnTo>
                <a:cubicBezTo>
                  <a:pt x="1003994" y="1690931"/>
                  <a:pt x="953417" y="1846629"/>
                  <a:pt x="1096842" y="1920952"/>
                </a:cubicBezTo>
                <a:cubicBezTo>
                  <a:pt x="1177477" y="1962738"/>
                  <a:pt x="1305257" y="1970020"/>
                  <a:pt x="1437117" y="1940344"/>
                </a:cubicBezTo>
                <a:lnTo>
                  <a:pt x="1439652" y="1959201"/>
                </a:lnTo>
                <a:cubicBezTo>
                  <a:pt x="1299336" y="1990374"/>
                  <a:pt x="1163385" y="1980041"/>
                  <a:pt x="1078909" y="1931784"/>
                </a:cubicBezTo>
                <a:cubicBezTo>
                  <a:pt x="934232" y="1849137"/>
                  <a:pt x="984601" y="1684798"/>
                  <a:pt x="1188163" y="1575316"/>
                </a:cubicBezTo>
                <a:lnTo>
                  <a:pt x="1189182" y="1576040"/>
                </a:lnTo>
                <a:lnTo>
                  <a:pt x="1307912" y="1511596"/>
                </a:lnTo>
                <a:cubicBezTo>
                  <a:pt x="1525261" y="1364757"/>
                  <a:pt x="1668162" y="1116089"/>
                  <a:pt x="1668162" y="834045"/>
                </a:cubicBezTo>
                <a:cubicBezTo>
                  <a:pt x="1668162" y="382774"/>
                  <a:pt x="1302335" y="16948"/>
                  <a:pt x="851064" y="16948"/>
                </a:cubicBezTo>
                <a:lnTo>
                  <a:pt x="842681" y="17793"/>
                </a:lnTo>
                <a:lnTo>
                  <a:pt x="842681" y="845"/>
                </a:lnTo>
                <a:close/>
                <a:moveTo>
                  <a:pt x="834046" y="0"/>
                </a:moveTo>
                <a:lnTo>
                  <a:pt x="842429" y="845"/>
                </a:lnTo>
                <a:lnTo>
                  <a:pt x="842429" y="17793"/>
                </a:lnTo>
                <a:lnTo>
                  <a:pt x="834046" y="16948"/>
                </a:lnTo>
                <a:cubicBezTo>
                  <a:pt x="382775" y="16948"/>
                  <a:pt x="16948" y="382774"/>
                  <a:pt x="16948" y="834045"/>
                </a:cubicBezTo>
                <a:cubicBezTo>
                  <a:pt x="16948" y="1116089"/>
                  <a:pt x="159849" y="1364757"/>
                  <a:pt x="377198" y="1511596"/>
                </a:cubicBezTo>
                <a:lnTo>
                  <a:pt x="495928" y="1576040"/>
                </a:lnTo>
                <a:lnTo>
                  <a:pt x="496947" y="1575316"/>
                </a:lnTo>
                <a:cubicBezTo>
                  <a:pt x="700509" y="1684798"/>
                  <a:pt x="750878" y="1849137"/>
                  <a:pt x="606201" y="1931784"/>
                </a:cubicBezTo>
                <a:cubicBezTo>
                  <a:pt x="521725" y="1980041"/>
                  <a:pt x="385774" y="1990374"/>
                  <a:pt x="245458" y="1959201"/>
                </a:cubicBezTo>
                <a:lnTo>
                  <a:pt x="247993" y="1940344"/>
                </a:lnTo>
                <a:cubicBezTo>
                  <a:pt x="379853" y="1970020"/>
                  <a:pt x="507633" y="1962738"/>
                  <a:pt x="588268" y="1920952"/>
                </a:cubicBezTo>
                <a:cubicBezTo>
                  <a:pt x="731693" y="1846629"/>
                  <a:pt x="681116" y="1690931"/>
                  <a:pt x="479922" y="1587411"/>
                </a:cubicBezTo>
                <a:lnTo>
                  <a:pt x="480611" y="1586922"/>
                </a:lnTo>
                <a:lnTo>
                  <a:pt x="367723" y="1525648"/>
                </a:lnTo>
                <a:cubicBezTo>
                  <a:pt x="145865" y="1375765"/>
                  <a:pt x="0" y="1121940"/>
                  <a:pt x="0" y="834045"/>
                </a:cubicBezTo>
                <a:cubicBezTo>
                  <a:pt x="0" y="373414"/>
                  <a:pt x="373415" y="0"/>
                  <a:pt x="8340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anchor="b"/>
          <a:lstStyle/>
          <a:p>
            <a:pPr algn="ctr">
              <a:defRPr/>
            </a:pPr>
            <a:r>
              <a:rPr lang="en-US" altLang="zh-CN">
                <a:solidFill>
                  <a:schemeClr val="tx1"/>
                </a:solidFill>
              </a:rPr>
              <a:t>D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MH_Text_1"/>
          <p:cNvSpPr txBox="1"/>
          <p:nvPr>
            <p:custDataLst>
              <p:tags r:id="rId11"/>
            </p:custDataLst>
          </p:nvPr>
        </p:nvSpPr>
        <p:spPr>
          <a:xfrm>
            <a:off x="2100263" y="4362450"/>
            <a:ext cx="1892300" cy="1924050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600"/>
              <a:t>点击输入替换内容</a:t>
            </a:r>
            <a:endParaRPr lang="zh-CN" altLang="en-US" sz="1600"/>
          </a:p>
          <a:p>
            <a:pPr algn="ctr">
              <a:lnSpc>
                <a:spcPct val="120000"/>
              </a:lnSpc>
              <a:defRPr/>
            </a:pPr>
            <a:r>
              <a:rPr lang="zh-CN" altLang="en-US" sz="1600"/>
              <a:t>点击输入替换内容</a:t>
            </a:r>
            <a:endParaRPr lang="zh-CN" altLang="en-US" sz="1600"/>
          </a:p>
          <a:p>
            <a:pPr algn="ctr">
              <a:lnSpc>
                <a:spcPct val="120000"/>
              </a:lnSpc>
              <a:defRPr/>
            </a:pP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MH_Text_2"/>
          <p:cNvSpPr txBox="1"/>
          <p:nvPr>
            <p:custDataLst>
              <p:tags r:id="rId12"/>
            </p:custDataLst>
          </p:nvPr>
        </p:nvSpPr>
        <p:spPr>
          <a:xfrm>
            <a:off x="4144963" y="4362450"/>
            <a:ext cx="1892300" cy="1924050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600"/>
              <a:t>点击输入替换内容</a:t>
            </a:r>
            <a:endParaRPr lang="zh-CN" altLang="en-US" sz="1600"/>
          </a:p>
          <a:p>
            <a:pPr algn="ctr">
              <a:lnSpc>
                <a:spcPct val="120000"/>
              </a:lnSpc>
              <a:defRPr/>
            </a:pPr>
            <a:r>
              <a:rPr lang="zh-CN" altLang="en-US" sz="1600"/>
              <a:t>点击输入替换内容</a:t>
            </a:r>
            <a:endParaRPr lang="zh-CN" altLang="en-US" sz="1600"/>
          </a:p>
          <a:p>
            <a:pPr algn="ctr">
              <a:lnSpc>
                <a:spcPct val="120000"/>
              </a:lnSpc>
              <a:defRPr/>
            </a:pP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MH_Text_3"/>
          <p:cNvSpPr txBox="1"/>
          <p:nvPr>
            <p:custDataLst>
              <p:tags r:id="rId13"/>
            </p:custDataLst>
          </p:nvPr>
        </p:nvSpPr>
        <p:spPr>
          <a:xfrm>
            <a:off x="6189663" y="4362450"/>
            <a:ext cx="1892300" cy="1924050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600"/>
              <a:t>点击输入替换内容</a:t>
            </a:r>
            <a:endParaRPr lang="zh-CN" altLang="en-US" sz="1600"/>
          </a:p>
          <a:p>
            <a:pPr algn="ctr">
              <a:lnSpc>
                <a:spcPct val="120000"/>
              </a:lnSpc>
              <a:defRPr/>
            </a:pPr>
            <a:r>
              <a:rPr lang="zh-CN" altLang="en-US" sz="1600"/>
              <a:t>点击输入替换内容</a:t>
            </a:r>
            <a:endParaRPr lang="zh-CN" altLang="en-US" sz="1600"/>
          </a:p>
          <a:p>
            <a:pPr algn="ctr">
              <a:lnSpc>
                <a:spcPct val="120000"/>
              </a:lnSpc>
              <a:defRPr/>
            </a:pP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MH_Text_4"/>
          <p:cNvSpPr txBox="1"/>
          <p:nvPr>
            <p:custDataLst>
              <p:tags r:id="rId14"/>
            </p:custDataLst>
          </p:nvPr>
        </p:nvSpPr>
        <p:spPr>
          <a:xfrm>
            <a:off x="8234363" y="4362450"/>
            <a:ext cx="1892300" cy="1924050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600"/>
              <a:t>点击输入替换内容</a:t>
            </a:r>
            <a:endParaRPr lang="zh-CN" altLang="en-US" sz="1600"/>
          </a:p>
          <a:p>
            <a:pPr algn="ctr">
              <a:lnSpc>
                <a:spcPct val="120000"/>
              </a:lnSpc>
              <a:defRPr/>
            </a:pPr>
            <a:r>
              <a:rPr lang="zh-CN" altLang="en-US" sz="1600"/>
              <a:t>点击输入替换内容</a:t>
            </a:r>
            <a:endParaRPr lang="zh-CN" altLang="en-US" sz="1600"/>
          </a:p>
          <a:p>
            <a:pPr algn="ctr">
              <a:lnSpc>
                <a:spcPct val="120000"/>
              </a:lnSpc>
              <a:defRPr/>
            </a:pP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标题 1"/>
          <p:cNvSpPr txBox="1"/>
          <p:nvPr/>
        </p:nvSpPr>
        <p:spPr>
          <a:xfrm>
            <a:off x="615405" y="597987"/>
            <a:ext cx="7106195" cy="6995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baseline="0"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</a:gra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/>
              <a:t>双十一活动策划</a:t>
            </a:r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H_Other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30425" y="2327275"/>
            <a:ext cx="1004888" cy="6556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FFFFFF"/>
                </a:solidFill>
              </a:rPr>
              <a:t>A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MH_Other_2"/>
          <p:cNvSpPr/>
          <p:nvPr>
            <p:custDataLst>
              <p:tags r:id="rId4"/>
            </p:custDataLst>
          </p:nvPr>
        </p:nvSpPr>
        <p:spPr>
          <a:xfrm>
            <a:off x="2208214" y="2327275"/>
            <a:ext cx="350837" cy="26035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err="1">
              <a:solidFill>
                <a:srgbClr val="FFFFFF"/>
              </a:solidFill>
            </a:endParaRPr>
          </a:p>
        </p:txBody>
      </p:sp>
      <p:sp>
        <p:nvSpPr>
          <p:cNvPr id="4" name="MH_Other_3"/>
          <p:cNvSpPr/>
          <p:nvPr>
            <p:custDataLst>
              <p:tags r:id="rId5"/>
            </p:custDataLst>
          </p:nvPr>
        </p:nvSpPr>
        <p:spPr>
          <a:xfrm>
            <a:off x="2808289" y="2852738"/>
            <a:ext cx="358775" cy="26511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err="1">
              <a:solidFill>
                <a:srgbClr val="FFFFFF"/>
              </a:solidFill>
            </a:endParaRPr>
          </a:p>
        </p:txBody>
      </p:sp>
      <p:sp>
        <p:nvSpPr>
          <p:cNvPr id="5" name="MH_Other_4"/>
          <p:cNvSpPr/>
          <p:nvPr>
            <p:custDataLst>
              <p:tags r:id="rId6"/>
            </p:custDataLst>
          </p:nvPr>
        </p:nvSpPr>
        <p:spPr>
          <a:xfrm>
            <a:off x="2987675" y="2452688"/>
            <a:ext cx="273050" cy="201612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err="1">
              <a:solidFill>
                <a:srgbClr val="FFFFFF"/>
              </a:solidFill>
            </a:endParaRPr>
          </a:p>
        </p:txBody>
      </p:sp>
      <p:sp>
        <p:nvSpPr>
          <p:cNvPr id="6" name="MH_Other_5"/>
          <p:cNvSpPr/>
          <p:nvPr>
            <p:custDataLst>
              <p:tags r:id="rId7"/>
            </p:custDataLst>
          </p:nvPr>
        </p:nvSpPr>
        <p:spPr>
          <a:xfrm>
            <a:off x="2038351" y="2914651"/>
            <a:ext cx="182563" cy="136525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err="1">
              <a:solidFill>
                <a:srgbClr val="FFFFFF"/>
              </a:solidFill>
            </a:endParaRPr>
          </a:p>
        </p:txBody>
      </p:sp>
      <p:sp>
        <p:nvSpPr>
          <p:cNvPr id="7" name="MH_SubTitle_1"/>
          <p:cNvSpPr/>
          <p:nvPr>
            <p:custDataLst>
              <p:tags r:id="rId8"/>
            </p:custDataLst>
          </p:nvPr>
        </p:nvSpPr>
        <p:spPr>
          <a:xfrm>
            <a:off x="3298825" y="2136776"/>
            <a:ext cx="2476500" cy="11715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/>
              <a:t>点击输入替换内容</a:t>
            </a:r>
            <a:endParaRPr lang="zh-CN" altLang="en-US"/>
          </a:p>
          <a:p>
            <a:pPr algn="just">
              <a:lnSpc>
                <a:spcPct val="120000"/>
              </a:lnSpc>
              <a:defRPr/>
            </a:pPr>
            <a:endParaRPr lang="zh-CN" altLang="en-US"/>
          </a:p>
        </p:txBody>
      </p:sp>
      <p:sp>
        <p:nvSpPr>
          <p:cNvPr id="8" name="MH_Other_6"/>
          <p:cNvSpPr/>
          <p:nvPr>
            <p:custDataLst>
              <p:tags r:id="rId9"/>
            </p:custDataLst>
          </p:nvPr>
        </p:nvSpPr>
        <p:spPr>
          <a:xfrm>
            <a:off x="2130425" y="4702175"/>
            <a:ext cx="1004888" cy="655638"/>
          </a:xfrm>
          <a:prstGeom prst="triangle">
            <a:avLst/>
          </a:prstGeom>
          <a:solidFill>
            <a:schemeClr val="accent3"/>
          </a:solidFill>
        </p:spPr>
        <p:txBody>
          <a:bodyPr bIns="144000" anchor="ctr"/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</a:rPr>
              <a:t>C</a:t>
            </a:r>
            <a:endParaRPr lang="zh-CN" altLang="en-US" err="1">
              <a:solidFill>
                <a:srgbClr val="FFFFFF"/>
              </a:solidFill>
            </a:endParaRPr>
          </a:p>
        </p:txBody>
      </p:sp>
      <p:sp>
        <p:nvSpPr>
          <p:cNvPr id="9" name="MH_Other_7"/>
          <p:cNvSpPr/>
          <p:nvPr>
            <p:custDataLst>
              <p:tags r:id="rId10"/>
            </p:custDataLst>
          </p:nvPr>
        </p:nvSpPr>
        <p:spPr>
          <a:xfrm>
            <a:off x="2208214" y="4702175"/>
            <a:ext cx="350837" cy="260350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err="1">
              <a:solidFill>
                <a:srgbClr val="FFFFFF"/>
              </a:solidFill>
            </a:endParaRPr>
          </a:p>
        </p:txBody>
      </p:sp>
      <p:sp>
        <p:nvSpPr>
          <p:cNvPr id="10" name="MH_Other_8"/>
          <p:cNvSpPr/>
          <p:nvPr>
            <p:custDataLst>
              <p:tags r:id="rId11"/>
            </p:custDataLst>
          </p:nvPr>
        </p:nvSpPr>
        <p:spPr>
          <a:xfrm>
            <a:off x="2808289" y="5227638"/>
            <a:ext cx="358775" cy="265112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err="1">
              <a:solidFill>
                <a:srgbClr val="FFFFFF"/>
              </a:solidFill>
            </a:endParaRPr>
          </a:p>
        </p:txBody>
      </p:sp>
      <p:sp>
        <p:nvSpPr>
          <p:cNvPr id="11" name="MH_Other_9"/>
          <p:cNvSpPr/>
          <p:nvPr>
            <p:custDataLst>
              <p:tags r:id="rId12"/>
            </p:custDataLst>
          </p:nvPr>
        </p:nvSpPr>
        <p:spPr>
          <a:xfrm>
            <a:off x="2987675" y="4827588"/>
            <a:ext cx="273050" cy="201612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err="1">
              <a:solidFill>
                <a:srgbClr val="FFFFFF"/>
              </a:solidFill>
            </a:endParaRPr>
          </a:p>
        </p:txBody>
      </p:sp>
      <p:sp>
        <p:nvSpPr>
          <p:cNvPr id="12" name="MH_Other_10"/>
          <p:cNvSpPr/>
          <p:nvPr>
            <p:custDataLst>
              <p:tags r:id="rId13"/>
            </p:custDataLst>
          </p:nvPr>
        </p:nvSpPr>
        <p:spPr>
          <a:xfrm>
            <a:off x="2038351" y="5289551"/>
            <a:ext cx="182563" cy="136525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err="1">
              <a:solidFill>
                <a:srgbClr val="FFFFFF"/>
              </a:solidFill>
            </a:endParaRPr>
          </a:p>
        </p:txBody>
      </p:sp>
      <p:sp>
        <p:nvSpPr>
          <p:cNvPr id="13" name="MH_SubTitle_3"/>
          <p:cNvSpPr/>
          <p:nvPr>
            <p:custDataLst>
              <p:tags r:id="rId14"/>
            </p:custDataLst>
          </p:nvPr>
        </p:nvSpPr>
        <p:spPr>
          <a:xfrm>
            <a:off x="3298825" y="4511676"/>
            <a:ext cx="2476500" cy="11715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/>
              <a:t>点击输入替换内容</a:t>
            </a:r>
            <a:endParaRPr lang="zh-CN" altLang="en-US"/>
          </a:p>
          <a:p>
            <a:pPr algn="just">
              <a:lnSpc>
                <a:spcPct val="120000"/>
              </a:lnSpc>
              <a:defRPr/>
            </a:pPr>
            <a:endParaRPr lang="zh-CN" altLang="en-US"/>
          </a:p>
        </p:txBody>
      </p:sp>
      <p:sp>
        <p:nvSpPr>
          <p:cNvPr id="14" name="MH_Other_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521451" y="2327275"/>
            <a:ext cx="1006475" cy="65563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144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FFFFFF"/>
                </a:solidFill>
              </a:rPr>
              <a:t>B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MH_Other_12"/>
          <p:cNvSpPr/>
          <p:nvPr>
            <p:custDataLst>
              <p:tags r:id="rId16"/>
            </p:custDataLst>
          </p:nvPr>
        </p:nvSpPr>
        <p:spPr>
          <a:xfrm>
            <a:off x="6600825" y="2327275"/>
            <a:ext cx="350838" cy="260350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err="1">
              <a:solidFill>
                <a:srgbClr val="FFFFFF"/>
              </a:solidFill>
            </a:endParaRPr>
          </a:p>
        </p:txBody>
      </p:sp>
      <p:sp>
        <p:nvSpPr>
          <p:cNvPr id="16" name="MH_Other_13"/>
          <p:cNvSpPr/>
          <p:nvPr>
            <p:custDataLst>
              <p:tags r:id="rId17"/>
            </p:custDataLst>
          </p:nvPr>
        </p:nvSpPr>
        <p:spPr>
          <a:xfrm>
            <a:off x="7200900" y="2852738"/>
            <a:ext cx="357188" cy="265112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err="1">
              <a:solidFill>
                <a:srgbClr val="FFFFFF"/>
              </a:solidFill>
            </a:endParaRPr>
          </a:p>
        </p:txBody>
      </p:sp>
      <p:sp>
        <p:nvSpPr>
          <p:cNvPr id="17" name="MH_Other_14"/>
          <p:cNvSpPr/>
          <p:nvPr>
            <p:custDataLst>
              <p:tags r:id="rId18"/>
            </p:custDataLst>
          </p:nvPr>
        </p:nvSpPr>
        <p:spPr>
          <a:xfrm>
            <a:off x="7380288" y="2452688"/>
            <a:ext cx="273050" cy="201612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err="1">
              <a:solidFill>
                <a:srgbClr val="FFFFFF"/>
              </a:solidFill>
            </a:endParaRPr>
          </a:p>
        </p:txBody>
      </p:sp>
      <p:sp>
        <p:nvSpPr>
          <p:cNvPr id="18" name="MH_Other_15"/>
          <p:cNvSpPr/>
          <p:nvPr>
            <p:custDataLst>
              <p:tags r:id="rId19"/>
            </p:custDataLst>
          </p:nvPr>
        </p:nvSpPr>
        <p:spPr>
          <a:xfrm>
            <a:off x="6430963" y="2914651"/>
            <a:ext cx="182562" cy="136525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err="1">
              <a:solidFill>
                <a:srgbClr val="FFFFFF"/>
              </a:solidFill>
            </a:endParaRPr>
          </a:p>
        </p:txBody>
      </p:sp>
      <p:sp>
        <p:nvSpPr>
          <p:cNvPr id="19" name="MH_SubTitle_2"/>
          <p:cNvSpPr/>
          <p:nvPr>
            <p:custDataLst>
              <p:tags r:id="rId20"/>
            </p:custDataLst>
          </p:nvPr>
        </p:nvSpPr>
        <p:spPr>
          <a:xfrm>
            <a:off x="7691438" y="2136776"/>
            <a:ext cx="2476500" cy="11715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/>
              <a:t>点击输入替换内容</a:t>
            </a:r>
            <a:endParaRPr lang="zh-CN" altLang="en-US"/>
          </a:p>
          <a:p>
            <a:pPr algn="just">
              <a:lnSpc>
                <a:spcPct val="120000"/>
              </a:lnSpc>
              <a:defRPr/>
            </a:pPr>
            <a:endParaRPr lang="zh-CN" altLang="en-US"/>
          </a:p>
        </p:txBody>
      </p:sp>
      <p:sp>
        <p:nvSpPr>
          <p:cNvPr id="20" name="MH_Other_16"/>
          <p:cNvSpPr/>
          <p:nvPr>
            <p:custDataLst>
              <p:tags r:id="rId21"/>
            </p:custDataLst>
          </p:nvPr>
        </p:nvSpPr>
        <p:spPr>
          <a:xfrm>
            <a:off x="6521451" y="4702175"/>
            <a:ext cx="1006475" cy="655638"/>
          </a:xfrm>
          <a:prstGeom prst="triangle">
            <a:avLst/>
          </a:prstGeom>
          <a:solidFill>
            <a:schemeClr val="accent4"/>
          </a:solidFill>
        </p:spPr>
        <p:txBody>
          <a:bodyPr bIns="144000" anchor="ctr"/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</a:rPr>
              <a:t>D</a:t>
            </a:r>
            <a:endParaRPr lang="zh-CN" altLang="en-US" err="1">
              <a:solidFill>
                <a:srgbClr val="FFFFFF"/>
              </a:solidFill>
            </a:endParaRPr>
          </a:p>
        </p:txBody>
      </p:sp>
      <p:sp>
        <p:nvSpPr>
          <p:cNvPr id="21" name="MH_Other_17"/>
          <p:cNvSpPr/>
          <p:nvPr>
            <p:custDataLst>
              <p:tags r:id="rId22"/>
            </p:custDataLst>
          </p:nvPr>
        </p:nvSpPr>
        <p:spPr>
          <a:xfrm>
            <a:off x="6600825" y="4702175"/>
            <a:ext cx="350838" cy="260350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err="1">
              <a:solidFill>
                <a:srgbClr val="FFFFFF"/>
              </a:solidFill>
            </a:endParaRPr>
          </a:p>
        </p:txBody>
      </p:sp>
      <p:sp>
        <p:nvSpPr>
          <p:cNvPr id="22" name="MH_Other_18"/>
          <p:cNvSpPr/>
          <p:nvPr>
            <p:custDataLst>
              <p:tags r:id="rId23"/>
            </p:custDataLst>
          </p:nvPr>
        </p:nvSpPr>
        <p:spPr>
          <a:xfrm>
            <a:off x="7200900" y="5227638"/>
            <a:ext cx="357188" cy="265112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err="1">
              <a:solidFill>
                <a:srgbClr val="FFFFFF"/>
              </a:solidFill>
            </a:endParaRPr>
          </a:p>
        </p:txBody>
      </p:sp>
      <p:sp>
        <p:nvSpPr>
          <p:cNvPr id="23" name="MH_Other_19"/>
          <p:cNvSpPr/>
          <p:nvPr>
            <p:custDataLst>
              <p:tags r:id="rId24"/>
            </p:custDataLst>
          </p:nvPr>
        </p:nvSpPr>
        <p:spPr>
          <a:xfrm>
            <a:off x="7380288" y="4827588"/>
            <a:ext cx="273050" cy="20161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err="1">
              <a:solidFill>
                <a:srgbClr val="FFFFFF"/>
              </a:solidFill>
            </a:endParaRPr>
          </a:p>
        </p:txBody>
      </p:sp>
      <p:sp>
        <p:nvSpPr>
          <p:cNvPr id="24" name="MH_Other_20"/>
          <p:cNvSpPr/>
          <p:nvPr>
            <p:custDataLst>
              <p:tags r:id="rId25"/>
            </p:custDataLst>
          </p:nvPr>
        </p:nvSpPr>
        <p:spPr>
          <a:xfrm>
            <a:off x="6430963" y="5289551"/>
            <a:ext cx="182562" cy="136525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err="1">
              <a:solidFill>
                <a:srgbClr val="FFFFFF"/>
              </a:solidFill>
            </a:endParaRPr>
          </a:p>
        </p:txBody>
      </p:sp>
      <p:sp>
        <p:nvSpPr>
          <p:cNvPr id="25" name="MH_SubTitle_4"/>
          <p:cNvSpPr/>
          <p:nvPr>
            <p:custDataLst>
              <p:tags r:id="rId26"/>
            </p:custDataLst>
          </p:nvPr>
        </p:nvSpPr>
        <p:spPr>
          <a:xfrm>
            <a:off x="7691438" y="4511676"/>
            <a:ext cx="2476500" cy="11715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/>
              <a:t>点击输入替换内容</a:t>
            </a:r>
            <a:endParaRPr lang="zh-CN" altLang="en-US"/>
          </a:p>
          <a:p>
            <a:pPr algn="just">
              <a:lnSpc>
                <a:spcPct val="120000"/>
              </a:lnSpc>
              <a:defRPr/>
            </a:pPr>
            <a:endParaRPr lang="zh-CN" altLang="en-US"/>
          </a:p>
        </p:txBody>
      </p:sp>
      <p:sp>
        <p:nvSpPr>
          <p:cNvPr id="26" name="标题 1"/>
          <p:cNvSpPr txBox="1"/>
          <p:nvPr/>
        </p:nvSpPr>
        <p:spPr>
          <a:xfrm>
            <a:off x="615405" y="597987"/>
            <a:ext cx="7106195" cy="6995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baseline="0"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</a:gra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/>
              <a:t>双十一活动策划</a:t>
            </a:r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9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H_Other_1"/>
          <p:cNvSpPr/>
          <p:nvPr>
            <p:custDataLst>
              <p:tags r:id="rId3"/>
            </p:custDataLst>
          </p:nvPr>
        </p:nvSpPr>
        <p:spPr>
          <a:xfrm>
            <a:off x="2308226" y="2138363"/>
            <a:ext cx="1039813" cy="1039812"/>
          </a:xfrm>
          <a:custGeom>
            <a:gdLst>
              <a:gd name="connsiteX0" fmla="*/ 487973 w 975946"/>
              <a:gd name="connsiteY0" fmla="*/ 975946 h 975946"/>
              <a:gd name="connsiteX1" fmla="*/ 487973 w 975946"/>
              <a:gd name="connsiteY1" fmla="*/ 975946 h 975946"/>
              <a:gd name="connsiteX2" fmla="*/ 487973 w 975946"/>
              <a:gd name="connsiteY2" fmla="*/ 975946 h 975946"/>
              <a:gd name="connsiteX3" fmla="*/ 487974 w 975946"/>
              <a:gd name="connsiteY3" fmla="*/ 90410 h 975946"/>
              <a:gd name="connsiteX4" fmla="*/ 885537 w 975946"/>
              <a:gd name="connsiteY4" fmla="*/ 487974 h 975946"/>
              <a:gd name="connsiteX5" fmla="*/ 627207 w 975946"/>
              <a:gd name="connsiteY5" fmla="*/ 746304 h 975946"/>
              <a:gd name="connsiteX6" fmla="*/ 599882 w 975946"/>
              <a:gd name="connsiteY6" fmla="*/ 705776 h 975946"/>
              <a:gd name="connsiteX7" fmla="*/ 487974 w 975946"/>
              <a:gd name="connsiteY7" fmla="*/ 659422 h 975946"/>
              <a:gd name="connsiteX8" fmla="*/ 376066 w 975946"/>
              <a:gd name="connsiteY8" fmla="*/ 705776 h 975946"/>
              <a:gd name="connsiteX9" fmla="*/ 348741 w 975946"/>
              <a:gd name="connsiteY9" fmla="*/ 746304 h 975946"/>
              <a:gd name="connsiteX10" fmla="*/ 90410 w 975946"/>
              <a:gd name="connsiteY10" fmla="*/ 487974 h 975946"/>
              <a:gd name="connsiteX11" fmla="*/ 487973 w 975946"/>
              <a:gd name="connsiteY11" fmla="*/ 0 h 975946"/>
              <a:gd name="connsiteX12" fmla="*/ 975946 w 975946"/>
              <a:gd name="connsiteY12" fmla="*/ 487973 h 975946"/>
              <a:gd name="connsiteX13" fmla="*/ 646236 w 975946"/>
              <a:gd name="connsiteY13" fmla="*/ 817683 h 975946"/>
              <a:gd name="connsiteX14" fmla="*/ 639590 w 975946"/>
              <a:gd name="connsiteY14" fmla="*/ 784765 h 975946"/>
              <a:gd name="connsiteX15" fmla="*/ 936381 w 975946"/>
              <a:gd name="connsiteY15" fmla="*/ 487974 h 975946"/>
              <a:gd name="connsiteX16" fmla="*/ 487974 w 975946"/>
              <a:gd name="connsiteY16" fmla="*/ 39566 h 975946"/>
              <a:gd name="connsiteX17" fmla="*/ 39566 w 975946"/>
              <a:gd name="connsiteY17" fmla="*/ 487974 h 975946"/>
              <a:gd name="connsiteX18" fmla="*/ 336358 w 975946"/>
              <a:gd name="connsiteY18" fmla="*/ 784765 h 975946"/>
              <a:gd name="connsiteX19" fmla="*/ 329712 w 975946"/>
              <a:gd name="connsiteY19" fmla="*/ 817684 h 975946"/>
              <a:gd name="connsiteX20" fmla="*/ 329712 w 975946"/>
              <a:gd name="connsiteY20" fmla="*/ 817686 h 975946"/>
              <a:gd name="connsiteX21" fmla="*/ 0 w 975946"/>
              <a:gd name="connsiteY21" fmla="*/ 487973 h 97594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5946" h="975946">
                <a:moveTo>
                  <a:pt x="487973" y="975946"/>
                </a:moveTo>
                <a:lnTo>
                  <a:pt x="487973" y="975946"/>
                </a:lnTo>
                <a:lnTo>
                  <a:pt x="487973" y="975946"/>
                </a:lnTo>
                <a:close/>
                <a:moveTo>
                  <a:pt x="487974" y="90410"/>
                </a:moveTo>
                <a:lnTo>
                  <a:pt x="885537" y="487974"/>
                </a:lnTo>
                <a:lnTo>
                  <a:pt x="627207" y="746304"/>
                </a:lnTo>
                <a:lnTo>
                  <a:pt x="599882" y="705776"/>
                </a:lnTo>
                <a:cubicBezTo>
                  <a:pt x="571243" y="677136"/>
                  <a:pt x="531677" y="659422"/>
                  <a:pt x="487974" y="659422"/>
                </a:cubicBezTo>
                <a:cubicBezTo>
                  <a:pt x="444271" y="659422"/>
                  <a:pt x="404706" y="677136"/>
                  <a:pt x="376066" y="705776"/>
                </a:cubicBezTo>
                <a:lnTo>
                  <a:pt x="348741" y="746304"/>
                </a:lnTo>
                <a:lnTo>
                  <a:pt x="90410" y="487974"/>
                </a:lnTo>
                <a:close/>
                <a:moveTo>
                  <a:pt x="487973" y="0"/>
                </a:moveTo>
                <a:lnTo>
                  <a:pt x="975946" y="487973"/>
                </a:lnTo>
                <a:lnTo>
                  <a:pt x="646236" y="817683"/>
                </a:lnTo>
                <a:lnTo>
                  <a:pt x="639590" y="784765"/>
                </a:lnTo>
                <a:lnTo>
                  <a:pt x="936381" y="487974"/>
                </a:lnTo>
                <a:lnTo>
                  <a:pt x="487974" y="39566"/>
                </a:lnTo>
                <a:lnTo>
                  <a:pt x="39566" y="487974"/>
                </a:lnTo>
                <a:lnTo>
                  <a:pt x="336358" y="784765"/>
                </a:lnTo>
                <a:lnTo>
                  <a:pt x="329712" y="817684"/>
                </a:lnTo>
                <a:lnTo>
                  <a:pt x="329712" y="817686"/>
                </a:lnTo>
                <a:lnTo>
                  <a:pt x="0" y="4879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anchor="ctr"/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</a:rPr>
              <a:t>A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MH_Other_2"/>
          <p:cNvSpPr/>
          <p:nvPr>
            <p:custDataLst>
              <p:tags r:id="rId4"/>
            </p:custDataLst>
          </p:nvPr>
        </p:nvSpPr>
        <p:spPr>
          <a:xfrm>
            <a:off x="2184401" y="2887663"/>
            <a:ext cx="1285875" cy="271462"/>
          </a:xfrm>
          <a:custGeom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MH_SubTitle_1"/>
          <p:cNvSpPr/>
          <p:nvPr>
            <p:custDataLst>
              <p:tags r:id="rId5"/>
            </p:custDataLst>
          </p:nvPr>
        </p:nvSpPr>
        <p:spPr>
          <a:xfrm>
            <a:off x="2060576" y="3330575"/>
            <a:ext cx="1533525" cy="1277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10000"/>
              </a:lnSpc>
              <a:defRPr/>
            </a:pPr>
            <a:r>
              <a:rPr lang="zh-CN" altLang="en-US" sz="2000">
                <a:solidFill>
                  <a:schemeClr val="tx1"/>
                </a:solidFill>
              </a:rPr>
              <a:t>点击输入替换内容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>
              <a:lnSpc>
                <a:spcPct val="110000"/>
              </a:lnSpc>
              <a:defRPr/>
            </a:pP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5" name="MH_Other_3"/>
          <p:cNvSpPr/>
          <p:nvPr>
            <p:custDataLst>
              <p:tags r:id="rId6"/>
            </p:custDataLst>
          </p:nvPr>
        </p:nvSpPr>
        <p:spPr>
          <a:xfrm>
            <a:off x="3976688" y="4025901"/>
            <a:ext cx="1039812" cy="1039813"/>
          </a:xfrm>
          <a:custGeom>
            <a:gdLst>
              <a:gd name="connsiteX0" fmla="*/ 487973 w 975946"/>
              <a:gd name="connsiteY0" fmla="*/ 975946 h 975946"/>
              <a:gd name="connsiteX1" fmla="*/ 487973 w 975946"/>
              <a:gd name="connsiteY1" fmla="*/ 975946 h 975946"/>
              <a:gd name="connsiteX2" fmla="*/ 487973 w 975946"/>
              <a:gd name="connsiteY2" fmla="*/ 975946 h 975946"/>
              <a:gd name="connsiteX3" fmla="*/ 487974 w 975946"/>
              <a:gd name="connsiteY3" fmla="*/ 90410 h 975946"/>
              <a:gd name="connsiteX4" fmla="*/ 885537 w 975946"/>
              <a:gd name="connsiteY4" fmla="*/ 487974 h 975946"/>
              <a:gd name="connsiteX5" fmla="*/ 627207 w 975946"/>
              <a:gd name="connsiteY5" fmla="*/ 746304 h 975946"/>
              <a:gd name="connsiteX6" fmla="*/ 599882 w 975946"/>
              <a:gd name="connsiteY6" fmla="*/ 705776 h 975946"/>
              <a:gd name="connsiteX7" fmla="*/ 487974 w 975946"/>
              <a:gd name="connsiteY7" fmla="*/ 659422 h 975946"/>
              <a:gd name="connsiteX8" fmla="*/ 376066 w 975946"/>
              <a:gd name="connsiteY8" fmla="*/ 705776 h 975946"/>
              <a:gd name="connsiteX9" fmla="*/ 348741 w 975946"/>
              <a:gd name="connsiteY9" fmla="*/ 746304 h 975946"/>
              <a:gd name="connsiteX10" fmla="*/ 90410 w 975946"/>
              <a:gd name="connsiteY10" fmla="*/ 487974 h 975946"/>
              <a:gd name="connsiteX11" fmla="*/ 487973 w 975946"/>
              <a:gd name="connsiteY11" fmla="*/ 0 h 975946"/>
              <a:gd name="connsiteX12" fmla="*/ 975946 w 975946"/>
              <a:gd name="connsiteY12" fmla="*/ 487973 h 975946"/>
              <a:gd name="connsiteX13" fmla="*/ 646236 w 975946"/>
              <a:gd name="connsiteY13" fmla="*/ 817683 h 975946"/>
              <a:gd name="connsiteX14" fmla="*/ 639590 w 975946"/>
              <a:gd name="connsiteY14" fmla="*/ 784765 h 975946"/>
              <a:gd name="connsiteX15" fmla="*/ 936381 w 975946"/>
              <a:gd name="connsiteY15" fmla="*/ 487974 h 975946"/>
              <a:gd name="connsiteX16" fmla="*/ 487974 w 975946"/>
              <a:gd name="connsiteY16" fmla="*/ 39566 h 975946"/>
              <a:gd name="connsiteX17" fmla="*/ 39566 w 975946"/>
              <a:gd name="connsiteY17" fmla="*/ 487974 h 975946"/>
              <a:gd name="connsiteX18" fmla="*/ 336358 w 975946"/>
              <a:gd name="connsiteY18" fmla="*/ 784765 h 975946"/>
              <a:gd name="connsiteX19" fmla="*/ 329712 w 975946"/>
              <a:gd name="connsiteY19" fmla="*/ 817684 h 975946"/>
              <a:gd name="connsiteX20" fmla="*/ 329712 w 975946"/>
              <a:gd name="connsiteY20" fmla="*/ 817686 h 975946"/>
              <a:gd name="connsiteX21" fmla="*/ 0 w 975946"/>
              <a:gd name="connsiteY21" fmla="*/ 487973 h 97594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5946" h="975946">
                <a:moveTo>
                  <a:pt x="487973" y="975946"/>
                </a:moveTo>
                <a:lnTo>
                  <a:pt x="487973" y="975946"/>
                </a:lnTo>
                <a:lnTo>
                  <a:pt x="487973" y="975946"/>
                </a:lnTo>
                <a:close/>
                <a:moveTo>
                  <a:pt x="487974" y="90410"/>
                </a:moveTo>
                <a:lnTo>
                  <a:pt x="885537" y="487974"/>
                </a:lnTo>
                <a:lnTo>
                  <a:pt x="627207" y="746304"/>
                </a:lnTo>
                <a:lnTo>
                  <a:pt x="599882" y="705776"/>
                </a:lnTo>
                <a:cubicBezTo>
                  <a:pt x="571243" y="677136"/>
                  <a:pt x="531677" y="659422"/>
                  <a:pt x="487974" y="659422"/>
                </a:cubicBezTo>
                <a:cubicBezTo>
                  <a:pt x="444271" y="659422"/>
                  <a:pt x="404706" y="677136"/>
                  <a:pt x="376066" y="705776"/>
                </a:cubicBezTo>
                <a:lnTo>
                  <a:pt x="348741" y="746304"/>
                </a:lnTo>
                <a:lnTo>
                  <a:pt x="90410" y="487974"/>
                </a:lnTo>
                <a:close/>
                <a:moveTo>
                  <a:pt x="487973" y="0"/>
                </a:moveTo>
                <a:lnTo>
                  <a:pt x="975946" y="487973"/>
                </a:lnTo>
                <a:lnTo>
                  <a:pt x="646236" y="817683"/>
                </a:lnTo>
                <a:lnTo>
                  <a:pt x="639590" y="784765"/>
                </a:lnTo>
                <a:lnTo>
                  <a:pt x="936381" y="487974"/>
                </a:lnTo>
                <a:lnTo>
                  <a:pt x="487974" y="39566"/>
                </a:lnTo>
                <a:lnTo>
                  <a:pt x="39566" y="487974"/>
                </a:lnTo>
                <a:lnTo>
                  <a:pt x="336358" y="784765"/>
                </a:lnTo>
                <a:lnTo>
                  <a:pt x="329712" y="817684"/>
                </a:lnTo>
                <a:lnTo>
                  <a:pt x="329712" y="817686"/>
                </a:lnTo>
                <a:lnTo>
                  <a:pt x="0" y="4879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anchor="ctr"/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</a:rPr>
              <a:t>B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MH_Other_4"/>
          <p:cNvSpPr/>
          <p:nvPr>
            <p:custDataLst>
              <p:tags r:id="rId7"/>
            </p:custDataLst>
          </p:nvPr>
        </p:nvSpPr>
        <p:spPr>
          <a:xfrm>
            <a:off x="3854451" y="4775201"/>
            <a:ext cx="1285875" cy="271463"/>
          </a:xfrm>
          <a:custGeom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MH_SubTitle_4"/>
          <p:cNvSpPr/>
          <p:nvPr>
            <p:custDataLst>
              <p:tags r:id="rId8"/>
            </p:custDataLst>
          </p:nvPr>
        </p:nvSpPr>
        <p:spPr>
          <a:xfrm>
            <a:off x="3730626" y="5219700"/>
            <a:ext cx="1533525" cy="1276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10000"/>
              </a:lnSpc>
              <a:defRPr/>
            </a:pPr>
            <a:r>
              <a:rPr lang="zh-CN" altLang="en-US" sz="2000">
                <a:solidFill>
                  <a:schemeClr val="tx1"/>
                </a:solidFill>
              </a:rPr>
              <a:t>点击输入替换内容</a:t>
            </a: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8" name="MH_Other_5"/>
          <p:cNvSpPr/>
          <p:nvPr>
            <p:custDataLst>
              <p:tags r:id="rId9"/>
            </p:custDataLst>
          </p:nvPr>
        </p:nvSpPr>
        <p:spPr>
          <a:xfrm>
            <a:off x="5646738" y="2138363"/>
            <a:ext cx="1039812" cy="1039812"/>
          </a:xfrm>
          <a:custGeom>
            <a:gdLst>
              <a:gd name="connsiteX0" fmla="*/ 487973 w 975946"/>
              <a:gd name="connsiteY0" fmla="*/ 975946 h 975946"/>
              <a:gd name="connsiteX1" fmla="*/ 487973 w 975946"/>
              <a:gd name="connsiteY1" fmla="*/ 975946 h 975946"/>
              <a:gd name="connsiteX2" fmla="*/ 487973 w 975946"/>
              <a:gd name="connsiteY2" fmla="*/ 975946 h 975946"/>
              <a:gd name="connsiteX3" fmla="*/ 487974 w 975946"/>
              <a:gd name="connsiteY3" fmla="*/ 90410 h 975946"/>
              <a:gd name="connsiteX4" fmla="*/ 885537 w 975946"/>
              <a:gd name="connsiteY4" fmla="*/ 487974 h 975946"/>
              <a:gd name="connsiteX5" fmla="*/ 627207 w 975946"/>
              <a:gd name="connsiteY5" fmla="*/ 746304 h 975946"/>
              <a:gd name="connsiteX6" fmla="*/ 599882 w 975946"/>
              <a:gd name="connsiteY6" fmla="*/ 705776 h 975946"/>
              <a:gd name="connsiteX7" fmla="*/ 487974 w 975946"/>
              <a:gd name="connsiteY7" fmla="*/ 659422 h 975946"/>
              <a:gd name="connsiteX8" fmla="*/ 376066 w 975946"/>
              <a:gd name="connsiteY8" fmla="*/ 705776 h 975946"/>
              <a:gd name="connsiteX9" fmla="*/ 348741 w 975946"/>
              <a:gd name="connsiteY9" fmla="*/ 746304 h 975946"/>
              <a:gd name="connsiteX10" fmla="*/ 90410 w 975946"/>
              <a:gd name="connsiteY10" fmla="*/ 487974 h 975946"/>
              <a:gd name="connsiteX11" fmla="*/ 487973 w 975946"/>
              <a:gd name="connsiteY11" fmla="*/ 0 h 975946"/>
              <a:gd name="connsiteX12" fmla="*/ 975946 w 975946"/>
              <a:gd name="connsiteY12" fmla="*/ 487973 h 975946"/>
              <a:gd name="connsiteX13" fmla="*/ 646236 w 975946"/>
              <a:gd name="connsiteY13" fmla="*/ 817683 h 975946"/>
              <a:gd name="connsiteX14" fmla="*/ 639590 w 975946"/>
              <a:gd name="connsiteY14" fmla="*/ 784765 h 975946"/>
              <a:gd name="connsiteX15" fmla="*/ 936381 w 975946"/>
              <a:gd name="connsiteY15" fmla="*/ 487974 h 975946"/>
              <a:gd name="connsiteX16" fmla="*/ 487974 w 975946"/>
              <a:gd name="connsiteY16" fmla="*/ 39566 h 975946"/>
              <a:gd name="connsiteX17" fmla="*/ 39566 w 975946"/>
              <a:gd name="connsiteY17" fmla="*/ 487974 h 975946"/>
              <a:gd name="connsiteX18" fmla="*/ 336358 w 975946"/>
              <a:gd name="connsiteY18" fmla="*/ 784765 h 975946"/>
              <a:gd name="connsiteX19" fmla="*/ 329712 w 975946"/>
              <a:gd name="connsiteY19" fmla="*/ 817684 h 975946"/>
              <a:gd name="connsiteX20" fmla="*/ 329712 w 975946"/>
              <a:gd name="connsiteY20" fmla="*/ 817686 h 975946"/>
              <a:gd name="connsiteX21" fmla="*/ 0 w 975946"/>
              <a:gd name="connsiteY21" fmla="*/ 487973 h 97594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5946" h="975946">
                <a:moveTo>
                  <a:pt x="487973" y="975946"/>
                </a:moveTo>
                <a:lnTo>
                  <a:pt x="487973" y="975946"/>
                </a:lnTo>
                <a:lnTo>
                  <a:pt x="487973" y="975946"/>
                </a:lnTo>
                <a:close/>
                <a:moveTo>
                  <a:pt x="487974" y="90410"/>
                </a:moveTo>
                <a:lnTo>
                  <a:pt x="885537" y="487974"/>
                </a:lnTo>
                <a:lnTo>
                  <a:pt x="627207" y="746304"/>
                </a:lnTo>
                <a:lnTo>
                  <a:pt x="599882" y="705776"/>
                </a:lnTo>
                <a:cubicBezTo>
                  <a:pt x="571243" y="677136"/>
                  <a:pt x="531677" y="659422"/>
                  <a:pt x="487974" y="659422"/>
                </a:cubicBezTo>
                <a:cubicBezTo>
                  <a:pt x="444271" y="659422"/>
                  <a:pt x="404706" y="677136"/>
                  <a:pt x="376066" y="705776"/>
                </a:cubicBezTo>
                <a:lnTo>
                  <a:pt x="348741" y="746304"/>
                </a:lnTo>
                <a:lnTo>
                  <a:pt x="90410" y="487974"/>
                </a:lnTo>
                <a:close/>
                <a:moveTo>
                  <a:pt x="487973" y="0"/>
                </a:moveTo>
                <a:lnTo>
                  <a:pt x="975946" y="487973"/>
                </a:lnTo>
                <a:lnTo>
                  <a:pt x="646236" y="817683"/>
                </a:lnTo>
                <a:lnTo>
                  <a:pt x="639590" y="784765"/>
                </a:lnTo>
                <a:lnTo>
                  <a:pt x="936381" y="487974"/>
                </a:lnTo>
                <a:lnTo>
                  <a:pt x="487974" y="39566"/>
                </a:lnTo>
                <a:lnTo>
                  <a:pt x="39566" y="487974"/>
                </a:lnTo>
                <a:lnTo>
                  <a:pt x="336358" y="784765"/>
                </a:lnTo>
                <a:lnTo>
                  <a:pt x="329712" y="817684"/>
                </a:lnTo>
                <a:lnTo>
                  <a:pt x="329712" y="817686"/>
                </a:lnTo>
                <a:lnTo>
                  <a:pt x="0" y="4879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anchor="ctr"/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</a:rPr>
              <a:t>C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MH_Other_6"/>
          <p:cNvSpPr/>
          <p:nvPr>
            <p:custDataLst>
              <p:tags r:id="rId10"/>
            </p:custDataLst>
          </p:nvPr>
        </p:nvSpPr>
        <p:spPr>
          <a:xfrm>
            <a:off x="5522914" y="2887663"/>
            <a:ext cx="1285875" cy="271462"/>
          </a:xfrm>
          <a:custGeom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MH_SubTitle_2"/>
          <p:cNvSpPr/>
          <p:nvPr>
            <p:custDataLst>
              <p:tags r:id="rId11"/>
            </p:custDataLst>
          </p:nvPr>
        </p:nvSpPr>
        <p:spPr>
          <a:xfrm>
            <a:off x="5399089" y="3330575"/>
            <a:ext cx="1533525" cy="1277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10000"/>
              </a:lnSpc>
              <a:defRPr/>
            </a:pPr>
            <a:r>
              <a:rPr lang="zh-CN" altLang="en-US" sz="2000">
                <a:solidFill>
                  <a:schemeClr val="tx1"/>
                </a:solidFill>
              </a:rPr>
              <a:t>点击输入替换内容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>
              <a:lnSpc>
                <a:spcPct val="110000"/>
              </a:lnSpc>
              <a:defRPr/>
            </a:pP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11" name="MH_Other_7"/>
          <p:cNvSpPr/>
          <p:nvPr>
            <p:custDataLst>
              <p:tags r:id="rId12"/>
            </p:custDataLst>
          </p:nvPr>
        </p:nvSpPr>
        <p:spPr>
          <a:xfrm>
            <a:off x="7315201" y="4025901"/>
            <a:ext cx="1039813" cy="1039813"/>
          </a:xfrm>
          <a:custGeom>
            <a:gdLst>
              <a:gd name="connsiteX0" fmla="*/ 487973 w 975946"/>
              <a:gd name="connsiteY0" fmla="*/ 975946 h 975946"/>
              <a:gd name="connsiteX1" fmla="*/ 487973 w 975946"/>
              <a:gd name="connsiteY1" fmla="*/ 975946 h 975946"/>
              <a:gd name="connsiteX2" fmla="*/ 487973 w 975946"/>
              <a:gd name="connsiteY2" fmla="*/ 975946 h 975946"/>
              <a:gd name="connsiteX3" fmla="*/ 487974 w 975946"/>
              <a:gd name="connsiteY3" fmla="*/ 90410 h 975946"/>
              <a:gd name="connsiteX4" fmla="*/ 885537 w 975946"/>
              <a:gd name="connsiteY4" fmla="*/ 487974 h 975946"/>
              <a:gd name="connsiteX5" fmla="*/ 627207 w 975946"/>
              <a:gd name="connsiteY5" fmla="*/ 746304 h 975946"/>
              <a:gd name="connsiteX6" fmla="*/ 599882 w 975946"/>
              <a:gd name="connsiteY6" fmla="*/ 705776 h 975946"/>
              <a:gd name="connsiteX7" fmla="*/ 487974 w 975946"/>
              <a:gd name="connsiteY7" fmla="*/ 659422 h 975946"/>
              <a:gd name="connsiteX8" fmla="*/ 376066 w 975946"/>
              <a:gd name="connsiteY8" fmla="*/ 705776 h 975946"/>
              <a:gd name="connsiteX9" fmla="*/ 348741 w 975946"/>
              <a:gd name="connsiteY9" fmla="*/ 746304 h 975946"/>
              <a:gd name="connsiteX10" fmla="*/ 90410 w 975946"/>
              <a:gd name="connsiteY10" fmla="*/ 487974 h 975946"/>
              <a:gd name="connsiteX11" fmla="*/ 487973 w 975946"/>
              <a:gd name="connsiteY11" fmla="*/ 0 h 975946"/>
              <a:gd name="connsiteX12" fmla="*/ 975946 w 975946"/>
              <a:gd name="connsiteY12" fmla="*/ 487973 h 975946"/>
              <a:gd name="connsiteX13" fmla="*/ 646236 w 975946"/>
              <a:gd name="connsiteY13" fmla="*/ 817683 h 975946"/>
              <a:gd name="connsiteX14" fmla="*/ 639590 w 975946"/>
              <a:gd name="connsiteY14" fmla="*/ 784765 h 975946"/>
              <a:gd name="connsiteX15" fmla="*/ 936381 w 975946"/>
              <a:gd name="connsiteY15" fmla="*/ 487974 h 975946"/>
              <a:gd name="connsiteX16" fmla="*/ 487974 w 975946"/>
              <a:gd name="connsiteY16" fmla="*/ 39566 h 975946"/>
              <a:gd name="connsiteX17" fmla="*/ 39566 w 975946"/>
              <a:gd name="connsiteY17" fmla="*/ 487974 h 975946"/>
              <a:gd name="connsiteX18" fmla="*/ 336358 w 975946"/>
              <a:gd name="connsiteY18" fmla="*/ 784765 h 975946"/>
              <a:gd name="connsiteX19" fmla="*/ 329712 w 975946"/>
              <a:gd name="connsiteY19" fmla="*/ 817684 h 975946"/>
              <a:gd name="connsiteX20" fmla="*/ 329712 w 975946"/>
              <a:gd name="connsiteY20" fmla="*/ 817686 h 975946"/>
              <a:gd name="connsiteX21" fmla="*/ 0 w 975946"/>
              <a:gd name="connsiteY21" fmla="*/ 487973 h 97594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5946" h="975946">
                <a:moveTo>
                  <a:pt x="487973" y="975946"/>
                </a:moveTo>
                <a:lnTo>
                  <a:pt x="487973" y="975946"/>
                </a:lnTo>
                <a:lnTo>
                  <a:pt x="487973" y="975946"/>
                </a:lnTo>
                <a:close/>
                <a:moveTo>
                  <a:pt x="487974" y="90410"/>
                </a:moveTo>
                <a:lnTo>
                  <a:pt x="885537" y="487974"/>
                </a:lnTo>
                <a:lnTo>
                  <a:pt x="627207" y="746304"/>
                </a:lnTo>
                <a:lnTo>
                  <a:pt x="599882" y="705776"/>
                </a:lnTo>
                <a:cubicBezTo>
                  <a:pt x="571243" y="677136"/>
                  <a:pt x="531677" y="659422"/>
                  <a:pt x="487974" y="659422"/>
                </a:cubicBezTo>
                <a:cubicBezTo>
                  <a:pt x="444271" y="659422"/>
                  <a:pt x="404706" y="677136"/>
                  <a:pt x="376066" y="705776"/>
                </a:cubicBezTo>
                <a:lnTo>
                  <a:pt x="348741" y="746304"/>
                </a:lnTo>
                <a:lnTo>
                  <a:pt x="90410" y="487974"/>
                </a:lnTo>
                <a:close/>
                <a:moveTo>
                  <a:pt x="487973" y="0"/>
                </a:moveTo>
                <a:lnTo>
                  <a:pt x="975946" y="487973"/>
                </a:lnTo>
                <a:lnTo>
                  <a:pt x="646236" y="817683"/>
                </a:lnTo>
                <a:lnTo>
                  <a:pt x="639590" y="784765"/>
                </a:lnTo>
                <a:lnTo>
                  <a:pt x="936381" y="487974"/>
                </a:lnTo>
                <a:lnTo>
                  <a:pt x="487974" y="39566"/>
                </a:lnTo>
                <a:lnTo>
                  <a:pt x="39566" y="487974"/>
                </a:lnTo>
                <a:lnTo>
                  <a:pt x="336358" y="784765"/>
                </a:lnTo>
                <a:lnTo>
                  <a:pt x="329712" y="817684"/>
                </a:lnTo>
                <a:lnTo>
                  <a:pt x="329712" y="817686"/>
                </a:lnTo>
                <a:lnTo>
                  <a:pt x="0" y="4879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anchor="ctr"/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</a:rPr>
              <a:t>D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MH_Other_8"/>
          <p:cNvSpPr/>
          <p:nvPr>
            <p:custDataLst>
              <p:tags r:id="rId13"/>
            </p:custDataLst>
          </p:nvPr>
        </p:nvSpPr>
        <p:spPr>
          <a:xfrm>
            <a:off x="7192964" y="4775201"/>
            <a:ext cx="1285875" cy="271463"/>
          </a:xfrm>
          <a:custGeom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MH_SubTitle_5"/>
          <p:cNvSpPr/>
          <p:nvPr>
            <p:custDataLst>
              <p:tags r:id="rId14"/>
            </p:custDataLst>
          </p:nvPr>
        </p:nvSpPr>
        <p:spPr>
          <a:xfrm>
            <a:off x="7069139" y="5219700"/>
            <a:ext cx="1533525" cy="1276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10000"/>
              </a:lnSpc>
              <a:defRPr/>
            </a:pPr>
            <a:r>
              <a:rPr lang="zh-CN" altLang="en-US" sz="2000">
                <a:solidFill>
                  <a:schemeClr val="tx1"/>
                </a:solidFill>
              </a:rPr>
              <a:t>点击输入替换内容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>
              <a:lnSpc>
                <a:spcPct val="110000"/>
              </a:lnSpc>
              <a:defRPr/>
            </a:pP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14" name="MH_Other_9"/>
          <p:cNvSpPr/>
          <p:nvPr>
            <p:custDataLst>
              <p:tags r:id="rId15"/>
            </p:custDataLst>
          </p:nvPr>
        </p:nvSpPr>
        <p:spPr>
          <a:xfrm>
            <a:off x="8985251" y="2138363"/>
            <a:ext cx="1038225" cy="1039812"/>
          </a:xfrm>
          <a:custGeom>
            <a:gdLst>
              <a:gd name="connsiteX0" fmla="*/ 487973 w 975946"/>
              <a:gd name="connsiteY0" fmla="*/ 975946 h 975946"/>
              <a:gd name="connsiteX1" fmla="*/ 487973 w 975946"/>
              <a:gd name="connsiteY1" fmla="*/ 975946 h 975946"/>
              <a:gd name="connsiteX2" fmla="*/ 487973 w 975946"/>
              <a:gd name="connsiteY2" fmla="*/ 975946 h 975946"/>
              <a:gd name="connsiteX3" fmla="*/ 487974 w 975946"/>
              <a:gd name="connsiteY3" fmla="*/ 90410 h 975946"/>
              <a:gd name="connsiteX4" fmla="*/ 885537 w 975946"/>
              <a:gd name="connsiteY4" fmla="*/ 487974 h 975946"/>
              <a:gd name="connsiteX5" fmla="*/ 627207 w 975946"/>
              <a:gd name="connsiteY5" fmla="*/ 746304 h 975946"/>
              <a:gd name="connsiteX6" fmla="*/ 599882 w 975946"/>
              <a:gd name="connsiteY6" fmla="*/ 705776 h 975946"/>
              <a:gd name="connsiteX7" fmla="*/ 487974 w 975946"/>
              <a:gd name="connsiteY7" fmla="*/ 659422 h 975946"/>
              <a:gd name="connsiteX8" fmla="*/ 376066 w 975946"/>
              <a:gd name="connsiteY8" fmla="*/ 705776 h 975946"/>
              <a:gd name="connsiteX9" fmla="*/ 348741 w 975946"/>
              <a:gd name="connsiteY9" fmla="*/ 746304 h 975946"/>
              <a:gd name="connsiteX10" fmla="*/ 90410 w 975946"/>
              <a:gd name="connsiteY10" fmla="*/ 487974 h 975946"/>
              <a:gd name="connsiteX11" fmla="*/ 487973 w 975946"/>
              <a:gd name="connsiteY11" fmla="*/ 0 h 975946"/>
              <a:gd name="connsiteX12" fmla="*/ 975946 w 975946"/>
              <a:gd name="connsiteY12" fmla="*/ 487973 h 975946"/>
              <a:gd name="connsiteX13" fmla="*/ 646236 w 975946"/>
              <a:gd name="connsiteY13" fmla="*/ 817683 h 975946"/>
              <a:gd name="connsiteX14" fmla="*/ 639590 w 975946"/>
              <a:gd name="connsiteY14" fmla="*/ 784765 h 975946"/>
              <a:gd name="connsiteX15" fmla="*/ 936381 w 975946"/>
              <a:gd name="connsiteY15" fmla="*/ 487974 h 975946"/>
              <a:gd name="connsiteX16" fmla="*/ 487974 w 975946"/>
              <a:gd name="connsiteY16" fmla="*/ 39566 h 975946"/>
              <a:gd name="connsiteX17" fmla="*/ 39566 w 975946"/>
              <a:gd name="connsiteY17" fmla="*/ 487974 h 975946"/>
              <a:gd name="connsiteX18" fmla="*/ 336358 w 975946"/>
              <a:gd name="connsiteY18" fmla="*/ 784765 h 975946"/>
              <a:gd name="connsiteX19" fmla="*/ 329712 w 975946"/>
              <a:gd name="connsiteY19" fmla="*/ 817684 h 975946"/>
              <a:gd name="connsiteX20" fmla="*/ 329712 w 975946"/>
              <a:gd name="connsiteY20" fmla="*/ 817686 h 975946"/>
              <a:gd name="connsiteX21" fmla="*/ 0 w 975946"/>
              <a:gd name="connsiteY21" fmla="*/ 487973 h 97594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5946" h="975946">
                <a:moveTo>
                  <a:pt x="487973" y="975946"/>
                </a:moveTo>
                <a:lnTo>
                  <a:pt x="487973" y="975946"/>
                </a:lnTo>
                <a:lnTo>
                  <a:pt x="487973" y="975946"/>
                </a:lnTo>
                <a:close/>
                <a:moveTo>
                  <a:pt x="487974" y="90410"/>
                </a:moveTo>
                <a:lnTo>
                  <a:pt x="885537" y="487974"/>
                </a:lnTo>
                <a:lnTo>
                  <a:pt x="627207" y="746304"/>
                </a:lnTo>
                <a:lnTo>
                  <a:pt x="599882" y="705776"/>
                </a:lnTo>
                <a:cubicBezTo>
                  <a:pt x="571243" y="677136"/>
                  <a:pt x="531677" y="659422"/>
                  <a:pt x="487974" y="659422"/>
                </a:cubicBezTo>
                <a:cubicBezTo>
                  <a:pt x="444271" y="659422"/>
                  <a:pt x="404706" y="677136"/>
                  <a:pt x="376066" y="705776"/>
                </a:cubicBezTo>
                <a:lnTo>
                  <a:pt x="348741" y="746304"/>
                </a:lnTo>
                <a:lnTo>
                  <a:pt x="90410" y="487974"/>
                </a:lnTo>
                <a:close/>
                <a:moveTo>
                  <a:pt x="487973" y="0"/>
                </a:moveTo>
                <a:lnTo>
                  <a:pt x="975946" y="487973"/>
                </a:lnTo>
                <a:lnTo>
                  <a:pt x="646236" y="817683"/>
                </a:lnTo>
                <a:lnTo>
                  <a:pt x="639590" y="784765"/>
                </a:lnTo>
                <a:lnTo>
                  <a:pt x="936381" y="487974"/>
                </a:lnTo>
                <a:lnTo>
                  <a:pt x="487974" y="39566"/>
                </a:lnTo>
                <a:lnTo>
                  <a:pt x="39566" y="487974"/>
                </a:lnTo>
                <a:lnTo>
                  <a:pt x="336358" y="784765"/>
                </a:lnTo>
                <a:lnTo>
                  <a:pt x="329712" y="817684"/>
                </a:lnTo>
                <a:lnTo>
                  <a:pt x="329712" y="817686"/>
                </a:lnTo>
                <a:lnTo>
                  <a:pt x="0" y="4879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anchor="ctr"/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</a:rPr>
              <a:t>E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MH_Other_10"/>
          <p:cNvSpPr/>
          <p:nvPr>
            <p:custDataLst>
              <p:tags r:id="rId16"/>
            </p:custDataLst>
          </p:nvPr>
        </p:nvSpPr>
        <p:spPr>
          <a:xfrm>
            <a:off x="8861426" y="2887663"/>
            <a:ext cx="1285875" cy="271462"/>
          </a:xfrm>
          <a:custGeom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MH_SubTitle_3"/>
          <p:cNvSpPr/>
          <p:nvPr>
            <p:custDataLst>
              <p:tags r:id="rId17"/>
            </p:custDataLst>
          </p:nvPr>
        </p:nvSpPr>
        <p:spPr>
          <a:xfrm>
            <a:off x="8737601" y="3330575"/>
            <a:ext cx="1533525" cy="1277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10000"/>
              </a:lnSpc>
              <a:defRPr/>
            </a:pPr>
            <a:r>
              <a:rPr lang="zh-CN" altLang="en-US" sz="2000">
                <a:solidFill>
                  <a:schemeClr val="tx1"/>
                </a:solidFill>
              </a:rPr>
              <a:t>点击输入替换内容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>
              <a:lnSpc>
                <a:spcPct val="110000"/>
              </a:lnSpc>
              <a:defRPr/>
            </a:pP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17" name="标题 1"/>
          <p:cNvSpPr txBox="1"/>
          <p:nvPr/>
        </p:nvSpPr>
        <p:spPr>
          <a:xfrm>
            <a:off x="615405" y="597987"/>
            <a:ext cx="7106195" cy="6995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baseline="0"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</a:gra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/>
              <a:t>双十一活动策划</a:t>
            </a:r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3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r="4529"/>
          <a:stretch>
            <a:fillRect/>
          </a:stretch>
        </p:blipFill>
        <p:spPr>
          <a:xfrm rot="16200000">
            <a:off x="2679381" y="-2580002"/>
            <a:ext cx="6852748" cy="12023255"/>
          </a:xfrm>
          <a:prstGeom prst="rect">
            <a:avLst/>
          </a:prstGeom>
        </p:spPr>
      </p:pic>
      <p:sp>
        <p:nvSpPr>
          <p:cNvPr id="2" name="MH_Entry_1"/>
          <p:cNvSpPr/>
          <p:nvPr>
            <p:custDataLst>
              <p:tags r:id="rId4"/>
            </p:custDataLst>
          </p:nvPr>
        </p:nvSpPr>
        <p:spPr>
          <a:xfrm>
            <a:off x="2832545" y="2792395"/>
            <a:ext cx="6757066" cy="890199"/>
          </a:xfrm>
          <a:custGeom>
            <a:gdLst>
              <a:gd name="connsiteX0" fmla="*/ 3322894 w 3376894"/>
              <a:gd name="connsiteY0" fmla="*/ 336884 h 444884"/>
              <a:gd name="connsiteX1" fmla="*/ 3376894 w 3376894"/>
              <a:gd name="connsiteY1" fmla="*/ 390884 h 444884"/>
              <a:gd name="connsiteX2" fmla="*/ 3322894 w 3376894"/>
              <a:gd name="connsiteY2" fmla="*/ 444884 h 444884"/>
              <a:gd name="connsiteX3" fmla="*/ 3284711 w 3376894"/>
              <a:gd name="connsiteY3" fmla="*/ 429068 h 444884"/>
              <a:gd name="connsiteX4" fmla="*/ 3277511 w 3376894"/>
              <a:gd name="connsiteY4" fmla="*/ 411686 h 444884"/>
              <a:gd name="connsiteX5" fmla="*/ 423171 w 3376894"/>
              <a:gd name="connsiteY5" fmla="*/ 411686 h 444884"/>
              <a:gd name="connsiteX6" fmla="*/ 423171 w 3376894"/>
              <a:gd name="connsiteY6" fmla="*/ 382886 h 444884"/>
              <a:gd name="connsiteX7" fmla="*/ 3272207 w 3376894"/>
              <a:gd name="connsiteY7" fmla="*/ 382886 h 444884"/>
              <a:gd name="connsiteX8" fmla="*/ 3284711 w 3376894"/>
              <a:gd name="connsiteY8" fmla="*/ 352700 h 444884"/>
              <a:gd name="connsiteX9" fmla="*/ 3322894 w 3376894"/>
              <a:gd name="connsiteY9" fmla="*/ 336884 h 444884"/>
              <a:gd name="connsiteX10" fmla="*/ 220963 w 3376894"/>
              <a:gd name="connsiteY10" fmla="*/ 0 h 444884"/>
              <a:gd name="connsiteX11" fmla="*/ 441926 w 3376894"/>
              <a:gd name="connsiteY11" fmla="*/ 220963 h 444884"/>
              <a:gd name="connsiteX12" fmla="*/ 220963 w 3376894"/>
              <a:gd name="connsiteY12" fmla="*/ 441926 h 444884"/>
              <a:gd name="connsiteX13" fmla="*/ 0 w 3376894"/>
              <a:gd name="connsiteY13" fmla="*/ 220963 h 444884"/>
              <a:gd name="connsiteX14" fmla="*/ 220963 w 3376894"/>
              <a:gd name="connsiteY14" fmla="*/ 0 h 44488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76894" h="444884">
                <a:moveTo>
                  <a:pt x="3322894" y="336884"/>
                </a:moveTo>
                <a:cubicBezTo>
                  <a:pt x="3352717" y="336884"/>
                  <a:pt x="3376894" y="361061"/>
                  <a:pt x="3376894" y="390884"/>
                </a:cubicBezTo>
                <a:cubicBezTo>
                  <a:pt x="3376894" y="420707"/>
                  <a:pt x="3352717" y="444884"/>
                  <a:pt x="3322894" y="444884"/>
                </a:cubicBezTo>
                <a:cubicBezTo>
                  <a:pt x="3307983" y="444884"/>
                  <a:pt x="3294483" y="438840"/>
                  <a:pt x="3284711" y="429068"/>
                </a:cubicBezTo>
                <a:lnTo>
                  <a:pt x="3277511" y="411686"/>
                </a:lnTo>
                <a:lnTo>
                  <a:pt x="423171" y="411686"/>
                </a:lnTo>
                <a:lnTo>
                  <a:pt x="423171" y="382886"/>
                </a:lnTo>
                <a:lnTo>
                  <a:pt x="3272207" y="382886"/>
                </a:lnTo>
                <a:lnTo>
                  <a:pt x="3284711" y="352700"/>
                </a:lnTo>
                <a:cubicBezTo>
                  <a:pt x="3294483" y="342928"/>
                  <a:pt x="3307983" y="336884"/>
                  <a:pt x="3322894" y="336884"/>
                </a:cubicBezTo>
                <a:close/>
                <a:moveTo>
                  <a:pt x="220963" y="0"/>
                </a:moveTo>
                <a:cubicBezTo>
                  <a:pt x="342997" y="0"/>
                  <a:pt x="441926" y="98929"/>
                  <a:pt x="441926" y="220963"/>
                </a:cubicBezTo>
                <a:cubicBezTo>
                  <a:pt x="441926" y="342997"/>
                  <a:pt x="342997" y="441926"/>
                  <a:pt x="220963" y="441926"/>
                </a:cubicBezTo>
                <a:cubicBezTo>
                  <a:pt x="98929" y="441926"/>
                  <a:pt x="0" y="342997"/>
                  <a:pt x="0" y="220963"/>
                </a:cubicBezTo>
                <a:cubicBezTo>
                  <a:pt x="0" y="98929"/>
                  <a:pt x="98929" y="0"/>
                  <a:pt x="2209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0" tIns="0" rIns="0" bIns="72000" rtlCol="0" anchor="ctr">
            <a:normAutofit fontScale="70000" lnSpcReduction="20000"/>
          </a:bodyPr>
          <a:lstStyle/>
          <a:p>
            <a:pPr algn="ctr"/>
            <a:endParaRPr lang="en-US" altLang="zh-CN" sz="4000">
              <a:solidFill>
                <a:schemeClr val="tx1"/>
              </a:solidFill>
            </a:endParaRPr>
          </a:p>
          <a:p>
            <a:pPr algn="ctr"/>
            <a:r>
              <a:rPr lang="zh-CN" altLang="en-US" sz="4000">
                <a:solidFill>
                  <a:schemeClr val="tx1"/>
                </a:solidFill>
              </a:rPr>
              <a:t>     执行保障</a:t>
            </a:r>
            <a:r>
              <a:rPr lang="en-US" altLang="zh-CN" sz="4000">
                <a:solidFill>
                  <a:schemeClr val="tx1"/>
                </a:solidFill>
              </a:rPr>
              <a:t>Implementation Guarantee</a:t>
            </a:r>
            <a:endParaRPr lang="zh-CN" altLang="en-US" sz="4000">
              <a:solidFill>
                <a:schemeClr val="tx1"/>
              </a:solidFill>
            </a:endParaRPr>
          </a:p>
          <a:p>
            <a:pPr lvl="0" algn="ctr"/>
            <a:endParaRPr lang="zh-CN" altLang="en-US" sz="4000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" name="MH_Number_1"/>
          <p:cNvSpPr txBox="1"/>
          <p:nvPr>
            <p:custDataLst>
              <p:tags r:id="rId5"/>
            </p:custDataLst>
          </p:nvPr>
        </p:nvSpPr>
        <p:spPr>
          <a:xfrm>
            <a:off x="2848943" y="2792395"/>
            <a:ext cx="830456" cy="8901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altLang="zh-CN" sz="4800" b="1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4</a:t>
            </a:r>
            <a:endParaRPr lang="zh-CN" altLang="en-US" sz="4800" b="1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" name="MH_Others_1"/>
          <p:cNvSpPr txBox="1"/>
          <p:nvPr>
            <p:custDataLst>
              <p:tags r:id="rId6"/>
            </p:custDataLst>
          </p:nvPr>
        </p:nvSpPr>
        <p:spPr>
          <a:xfrm>
            <a:off x="2758761" y="1945171"/>
            <a:ext cx="1010814" cy="73866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4800" b="1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第</a:t>
            </a:r>
            <a:endParaRPr lang="zh-CN" altLang="en-US" sz="4800" b="1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" name="MH_Others_2"/>
          <p:cNvSpPr txBox="1"/>
          <p:nvPr>
            <p:custDataLst>
              <p:tags r:id="rId7"/>
            </p:custDataLst>
          </p:nvPr>
        </p:nvSpPr>
        <p:spPr>
          <a:xfrm>
            <a:off x="2758762" y="3670877"/>
            <a:ext cx="1010814" cy="7386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4800" b="1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章</a:t>
            </a:r>
            <a:endParaRPr lang="zh-CN" altLang="en-US" sz="4800" b="1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custDataLst>
      <p:tags r:id="rId8"/>
    </p:custDataLst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H_Other_1"/>
          <p:cNvSpPr/>
          <p:nvPr>
            <p:custDataLst>
              <p:tags r:id="rId3"/>
            </p:custDataLst>
          </p:nvPr>
        </p:nvSpPr>
        <p:spPr>
          <a:xfrm>
            <a:off x="2735263" y="1347789"/>
            <a:ext cx="3287712" cy="1209675"/>
          </a:xfrm>
          <a:prstGeom prst="roundRect">
            <a:avLst>
              <a:gd name="adj" fmla="val 464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" name="MH_SubTitle_1"/>
          <p:cNvSpPr/>
          <p:nvPr>
            <p:custDataLst>
              <p:tags r:id="rId4"/>
            </p:custDataLst>
          </p:nvPr>
        </p:nvSpPr>
        <p:spPr>
          <a:xfrm>
            <a:off x="2849563" y="1446214"/>
            <a:ext cx="3060700" cy="1012825"/>
          </a:xfrm>
          <a:prstGeom prst="roundRect">
            <a:avLst>
              <a:gd name="adj" fmla="val 464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432000" bIns="0" anchor="ctr"/>
          <a:lstStyle/>
          <a:p>
            <a:pPr>
              <a:defRPr/>
            </a:pPr>
            <a:r>
              <a:rPr lang="zh-CN" altLang="en-US" sz="2000">
                <a:solidFill>
                  <a:schemeClr val="tx1"/>
                </a:solidFill>
              </a:rPr>
              <a:t>点击输入替换内容</a:t>
            </a:r>
            <a:endParaRPr lang="zh-CN" altLang="en-US" sz="2000">
              <a:solidFill>
                <a:schemeClr val="tx1"/>
              </a:solidFill>
            </a:endParaRPr>
          </a:p>
          <a:p>
            <a:pPr>
              <a:defRPr/>
            </a:pPr>
            <a:endParaRPr lang="zh-CN" altLang="en-US" sz="2000">
              <a:solidFill>
                <a:srgbClr val="333333"/>
              </a:solidFill>
            </a:endParaRPr>
          </a:p>
        </p:txBody>
      </p:sp>
      <p:sp>
        <p:nvSpPr>
          <p:cNvPr id="4" name="MH_Other_2"/>
          <p:cNvSpPr/>
          <p:nvPr>
            <p:custDataLst>
              <p:tags r:id="rId5"/>
            </p:custDataLst>
          </p:nvPr>
        </p:nvSpPr>
        <p:spPr>
          <a:xfrm>
            <a:off x="5046663" y="1617663"/>
            <a:ext cx="958850" cy="874712"/>
          </a:xfrm>
          <a:custGeom>
            <a:gdLst>
              <a:gd name="connsiteX0" fmla="*/ 776377 w 785004"/>
              <a:gd name="connsiteY0" fmla="*/ 0 h 715992"/>
              <a:gd name="connsiteX1" fmla="*/ 439947 w 785004"/>
              <a:gd name="connsiteY1" fmla="*/ 0 h 715992"/>
              <a:gd name="connsiteX2" fmla="*/ 0 w 785004"/>
              <a:gd name="connsiteY2" fmla="*/ 715992 h 715992"/>
              <a:gd name="connsiteX3" fmla="*/ 785004 w 785004"/>
              <a:gd name="connsiteY3" fmla="*/ 715992 h 715992"/>
              <a:gd name="connsiteX4" fmla="*/ 776377 w 785004"/>
              <a:gd name="connsiteY4" fmla="*/ 0 h 71599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004" h="715992">
                <a:moveTo>
                  <a:pt x="776377" y="0"/>
                </a:moveTo>
                <a:lnTo>
                  <a:pt x="439947" y="0"/>
                </a:lnTo>
                <a:lnTo>
                  <a:pt x="0" y="715992"/>
                </a:lnTo>
                <a:lnTo>
                  <a:pt x="785004" y="715992"/>
                </a:lnTo>
                <a:lnTo>
                  <a:pt x="77637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rIns="0" bIns="72000" anchor="b">
            <a:norm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01</a:t>
            </a:r>
            <a:endParaRPr lang="zh-CN" altLang="en-US" sz="3200" b="1">
              <a:solidFill>
                <a:srgbClr val="FFFFFF"/>
              </a:solidFill>
              <a:latin typeface="Agency FB" panose="020b0503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5" name="MH_Other_3"/>
          <p:cNvSpPr/>
          <p:nvPr>
            <p:custDataLst>
              <p:tags r:id="rId6"/>
            </p:custDataLst>
          </p:nvPr>
        </p:nvSpPr>
        <p:spPr>
          <a:xfrm flipH="1">
            <a:off x="6216650" y="2278064"/>
            <a:ext cx="3289300" cy="1209675"/>
          </a:xfrm>
          <a:prstGeom prst="roundRect">
            <a:avLst>
              <a:gd name="adj" fmla="val 464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6" name="MH_SubTitle_2"/>
          <p:cNvSpPr/>
          <p:nvPr>
            <p:custDataLst>
              <p:tags r:id="rId7"/>
            </p:custDataLst>
          </p:nvPr>
        </p:nvSpPr>
        <p:spPr>
          <a:xfrm flipH="1">
            <a:off x="6330950" y="2376489"/>
            <a:ext cx="3060700" cy="1012825"/>
          </a:xfrm>
          <a:prstGeom prst="roundRect">
            <a:avLst>
              <a:gd name="adj" fmla="val 464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72000" bIns="0" anchor="ctr"/>
          <a:lstStyle/>
          <a:p>
            <a:pPr>
              <a:defRPr/>
            </a:pPr>
            <a:r>
              <a:rPr lang="zh-CN" altLang="en-US" sz="2000">
                <a:solidFill>
                  <a:schemeClr val="tx1"/>
                </a:solidFill>
              </a:rPr>
              <a:t>点击输入替换内容</a:t>
            </a: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7" name="MH_Other_4"/>
          <p:cNvSpPr/>
          <p:nvPr>
            <p:custDataLst>
              <p:tags r:id="rId8"/>
            </p:custDataLst>
          </p:nvPr>
        </p:nvSpPr>
        <p:spPr>
          <a:xfrm flipH="1">
            <a:off x="6234113" y="2547938"/>
            <a:ext cx="958850" cy="874712"/>
          </a:xfrm>
          <a:custGeom>
            <a:gdLst>
              <a:gd name="connsiteX0" fmla="*/ 776377 w 785004"/>
              <a:gd name="connsiteY0" fmla="*/ 0 h 715992"/>
              <a:gd name="connsiteX1" fmla="*/ 439947 w 785004"/>
              <a:gd name="connsiteY1" fmla="*/ 0 h 715992"/>
              <a:gd name="connsiteX2" fmla="*/ 0 w 785004"/>
              <a:gd name="connsiteY2" fmla="*/ 715992 h 715992"/>
              <a:gd name="connsiteX3" fmla="*/ 785004 w 785004"/>
              <a:gd name="connsiteY3" fmla="*/ 715992 h 715992"/>
              <a:gd name="connsiteX4" fmla="*/ 776377 w 785004"/>
              <a:gd name="connsiteY4" fmla="*/ 0 h 71599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004" h="715992">
                <a:moveTo>
                  <a:pt x="776377" y="0"/>
                </a:moveTo>
                <a:lnTo>
                  <a:pt x="439947" y="0"/>
                </a:lnTo>
                <a:lnTo>
                  <a:pt x="0" y="715992"/>
                </a:lnTo>
                <a:lnTo>
                  <a:pt x="785004" y="715992"/>
                </a:lnTo>
                <a:lnTo>
                  <a:pt x="7763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72000" anchor="b">
            <a:normAutofit/>
          </a:bodyPr>
          <a:lstStyle/>
          <a:p>
            <a:pPr>
              <a:defRPr/>
            </a:pPr>
            <a:r>
              <a:rPr lang="en-US" altLang="zh-CN" sz="3200" b="1">
                <a:solidFill>
                  <a:srgbClr val="FFFFFF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02</a:t>
            </a:r>
            <a:endParaRPr lang="zh-CN" altLang="en-US" sz="3200" b="1">
              <a:solidFill>
                <a:srgbClr val="FFFFFF"/>
              </a:solidFill>
              <a:latin typeface="Agency FB" panose="020b0503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8" name="MH_Other_5"/>
          <p:cNvSpPr/>
          <p:nvPr>
            <p:custDataLst>
              <p:tags r:id="rId9"/>
            </p:custDataLst>
          </p:nvPr>
        </p:nvSpPr>
        <p:spPr>
          <a:xfrm>
            <a:off x="2735263" y="3208338"/>
            <a:ext cx="3287712" cy="1211262"/>
          </a:xfrm>
          <a:prstGeom prst="roundRect">
            <a:avLst>
              <a:gd name="adj" fmla="val 464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9" name="MH_SubTitle_3"/>
          <p:cNvSpPr/>
          <p:nvPr>
            <p:custDataLst>
              <p:tags r:id="rId10"/>
            </p:custDataLst>
          </p:nvPr>
        </p:nvSpPr>
        <p:spPr>
          <a:xfrm>
            <a:off x="2849563" y="3306763"/>
            <a:ext cx="3060700" cy="1014412"/>
          </a:xfrm>
          <a:prstGeom prst="roundRect">
            <a:avLst>
              <a:gd name="adj" fmla="val 464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432000" bIns="0" anchor="ctr"/>
          <a:lstStyle/>
          <a:p>
            <a:pPr>
              <a:defRPr/>
            </a:pPr>
            <a:r>
              <a:rPr lang="zh-CN" altLang="en-US" sz="2000">
                <a:solidFill>
                  <a:schemeClr val="tx1"/>
                </a:solidFill>
              </a:rPr>
              <a:t>点击输入替换内容</a:t>
            </a:r>
            <a:endParaRPr lang="zh-CN" altLang="en-US" sz="2000">
              <a:solidFill>
                <a:schemeClr val="tx1"/>
              </a:solidFill>
            </a:endParaRPr>
          </a:p>
          <a:p>
            <a:pPr>
              <a:defRPr/>
            </a:pPr>
            <a:endParaRPr lang="zh-CN" altLang="en-US" sz="2000">
              <a:solidFill>
                <a:srgbClr val="333333"/>
              </a:solidFill>
            </a:endParaRPr>
          </a:p>
        </p:txBody>
      </p:sp>
      <p:sp>
        <p:nvSpPr>
          <p:cNvPr id="10" name="MH_Other_6"/>
          <p:cNvSpPr/>
          <p:nvPr>
            <p:custDataLst>
              <p:tags r:id="rId11"/>
            </p:custDataLst>
          </p:nvPr>
        </p:nvSpPr>
        <p:spPr>
          <a:xfrm>
            <a:off x="5046663" y="3478213"/>
            <a:ext cx="958850" cy="874712"/>
          </a:xfrm>
          <a:custGeom>
            <a:gdLst>
              <a:gd name="connsiteX0" fmla="*/ 776377 w 785004"/>
              <a:gd name="connsiteY0" fmla="*/ 0 h 715992"/>
              <a:gd name="connsiteX1" fmla="*/ 439947 w 785004"/>
              <a:gd name="connsiteY1" fmla="*/ 0 h 715992"/>
              <a:gd name="connsiteX2" fmla="*/ 0 w 785004"/>
              <a:gd name="connsiteY2" fmla="*/ 715992 h 715992"/>
              <a:gd name="connsiteX3" fmla="*/ 785004 w 785004"/>
              <a:gd name="connsiteY3" fmla="*/ 715992 h 715992"/>
              <a:gd name="connsiteX4" fmla="*/ 776377 w 785004"/>
              <a:gd name="connsiteY4" fmla="*/ 0 h 71599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004" h="715992">
                <a:moveTo>
                  <a:pt x="776377" y="0"/>
                </a:moveTo>
                <a:lnTo>
                  <a:pt x="439947" y="0"/>
                </a:lnTo>
                <a:lnTo>
                  <a:pt x="0" y="715992"/>
                </a:lnTo>
                <a:lnTo>
                  <a:pt x="785004" y="715992"/>
                </a:lnTo>
                <a:lnTo>
                  <a:pt x="77637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rIns="0" bIns="72000" anchor="b">
            <a:norm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03</a:t>
            </a:r>
            <a:endParaRPr lang="zh-CN" altLang="en-US" sz="3200" b="1">
              <a:solidFill>
                <a:srgbClr val="FFFFFF"/>
              </a:solidFill>
              <a:latin typeface="Agency FB" panose="020b0503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11" name="MH_Other_7"/>
          <p:cNvSpPr/>
          <p:nvPr>
            <p:custDataLst>
              <p:tags r:id="rId12"/>
            </p:custDataLst>
          </p:nvPr>
        </p:nvSpPr>
        <p:spPr>
          <a:xfrm flipH="1">
            <a:off x="6216650" y="4140201"/>
            <a:ext cx="3289300" cy="1209675"/>
          </a:xfrm>
          <a:prstGeom prst="roundRect">
            <a:avLst>
              <a:gd name="adj" fmla="val 464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2" name="MH_SubTitle_4"/>
          <p:cNvSpPr/>
          <p:nvPr>
            <p:custDataLst>
              <p:tags r:id="rId13"/>
            </p:custDataLst>
          </p:nvPr>
        </p:nvSpPr>
        <p:spPr>
          <a:xfrm flipH="1">
            <a:off x="6330950" y="4238626"/>
            <a:ext cx="3060700" cy="1012825"/>
          </a:xfrm>
          <a:prstGeom prst="roundRect">
            <a:avLst>
              <a:gd name="adj" fmla="val 464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72000" bIns="0" anchor="ctr"/>
          <a:lstStyle/>
          <a:p>
            <a:pPr algn="r">
              <a:defRPr/>
            </a:pPr>
            <a:endParaRPr lang="en-US" altLang="zh-CN" sz="200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zh-CN" altLang="en-US" sz="2000">
                <a:solidFill>
                  <a:schemeClr val="tx1"/>
                </a:solidFill>
              </a:rPr>
              <a:t>点击输入替换内容</a:t>
            </a:r>
            <a:endParaRPr lang="zh-CN" altLang="en-US" sz="2000">
              <a:solidFill>
                <a:schemeClr val="tx1"/>
              </a:solidFill>
            </a:endParaRPr>
          </a:p>
          <a:p>
            <a:pPr algn="r">
              <a:defRPr/>
            </a:pPr>
            <a:endParaRPr lang="zh-CN" altLang="en-US" sz="2000">
              <a:solidFill>
                <a:srgbClr val="333333"/>
              </a:solidFill>
            </a:endParaRPr>
          </a:p>
        </p:txBody>
      </p:sp>
      <p:sp>
        <p:nvSpPr>
          <p:cNvPr id="13" name="MH_Other_8"/>
          <p:cNvSpPr/>
          <p:nvPr>
            <p:custDataLst>
              <p:tags r:id="rId14"/>
            </p:custDataLst>
          </p:nvPr>
        </p:nvSpPr>
        <p:spPr>
          <a:xfrm flipH="1">
            <a:off x="6234113" y="4410076"/>
            <a:ext cx="958850" cy="874713"/>
          </a:xfrm>
          <a:custGeom>
            <a:gdLst>
              <a:gd name="connsiteX0" fmla="*/ 776377 w 785004"/>
              <a:gd name="connsiteY0" fmla="*/ 0 h 715992"/>
              <a:gd name="connsiteX1" fmla="*/ 439947 w 785004"/>
              <a:gd name="connsiteY1" fmla="*/ 0 h 715992"/>
              <a:gd name="connsiteX2" fmla="*/ 0 w 785004"/>
              <a:gd name="connsiteY2" fmla="*/ 715992 h 715992"/>
              <a:gd name="connsiteX3" fmla="*/ 785004 w 785004"/>
              <a:gd name="connsiteY3" fmla="*/ 715992 h 715992"/>
              <a:gd name="connsiteX4" fmla="*/ 776377 w 785004"/>
              <a:gd name="connsiteY4" fmla="*/ 0 h 71599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004" h="715992">
                <a:moveTo>
                  <a:pt x="776377" y="0"/>
                </a:moveTo>
                <a:lnTo>
                  <a:pt x="439947" y="0"/>
                </a:lnTo>
                <a:lnTo>
                  <a:pt x="0" y="715992"/>
                </a:lnTo>
                <a:lnTo>
                  <a:pt x="785004" y="715992"/>
                </a:lnTo>
                <a:lnTo>
                  <a:pt x="77637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72000" anchor="b">
            <a:normAutofit/>
          </a:bodyPr>
          <a:lstStyle/>
          <a:p>
            <a:pPr>
              <a:defRPr/>
            </a:pPr>
            <a:r>
              <a:rPr lang="en-US" altLang="zh-CN" sz="3200" b="1">
                <a:solidFill>
                  <a:srgbClr val="FFFFFF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04</a:t>
            </a:r>
            <a:endParaRPr lang="zh-CN" altLang="en-US" sz="3200" b="1">
              <a:solidFill>
                <a:srgbClr val="FFFFFF"/>
              </a:solidFill>
              <a:latin typeface="Agency FB" panose="020b0503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14" name="MH_Other_9"/>
          <p:cNvSpPr/>
          <p:nvPr>
            <p:custDataLst>
              <p:tags r:id="rId15"/>
            </p:custDataLst>
          </p:nvPr>
        </p:nvSpPr>
        <p:spPr>
          <a:xfrm>
            <a:off x="2735263" y="5070476"/>
            <a:ext cx="3287712" cy="1209675"/>
          </a:xfrm>
          <a:prstGeom prst="roundRect">
            <a:avLst>
              <a:gd name="adj" fmla="val 464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5" name="MH_SubTitle_5"/>
          <p:cNvSpPr/>
          <p:nvPr>
            <p:custDataLst>
              <p:tags r:id="rId16"/>
            </p:custDataLst>
          </p:nvPr>
        </p:nvSpPr>
        <p:spPr>
          <a:xfrm>
            <a:off x="2849563" y="5168901"/>
            <a:ext cx="3060700" cy="1012825"/>
          </a:xfrm>
          <a:prstGeom prst="roundRect">
            <a:avLst>
              <a:gd name="adj" fmla="val 464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432000" bIns="0" anchor="ctr"/>
          <a:lstStyle/>
          <a:p>
            <a:pPr>
              <a:defRPr/>
            </a:pPr>
            <a:endParaRPr lang="en-US" altLang="zh-CN" sz="2000">
              <a:solidFill>
                <a:schemeClr val="tx1"/>
              </a:solidFill>
            </a:endParaRPr>
          </a:p>
          <a:p>
            <a:pPr>
              <a:defRPr/>
            </a:pPr>
            <a:r>
              <a:rPr lang="zh-CN" altLang="en-US" sz="2000">
                <a:solidFill>
                  <a:schemeClr val="tx1"/>
                </a:solidFill>
              </a:rPr>
              <a:t>点击输入替换内容</a:t>
            </a:r>
            <a:endParaRPr lang="zh-CN" altLang="en-US" sz="2000">
              <a:solidFill>
                <a:schemeClr val="tx1"/>
              </a:solidFill>
            </a:endParaRPr>
          </a:p>
          <a:p>
            <a:pPr>
              <a:defRPr/>
            </a:pPr>
            <a:endParaRPr lang="zh-CN" altLang="en-US" sz="2000">
              <a:solidFill>
                <a:srgbClr val="333333"/>
              </a:solidFill>
            </a:endParaRPr>
          </a:p>
        </p:txBody>
      </p:sp>
      <p:sp>
        <p:nvSpPr>
          <p:cNvPr id="16" name="MH_Other_10"/>
          <p:cNvSpPr/>
          <p:nvPr>
            <p:custDataLst>
              <p:tags r:id="rId17"/>
            </p:custDataLst>
          </p:nvPr>
        </p:nvSpPr>
        <p:spPr>
          <a:xfrm>
            <a:off x="5046663" y="5340351"/>
            <a:ext cx="958850" cy="874713"/>
          </a:xfrm>
          <a:custGeom>
            <a:gdLst>
              <a:gd name="connsiteX0" fmla="*/ 776377 w 785004"/>
              <a:gd name="connsiteY0" fmla="*/ 0 h 715992"/>
              <a:gd name="connsiteX1" fmla="*/ 439947 w 785004"/>
              <a:gd name="connsiteY1" fmla="*/ 0 h 715992"/>
              <a:gd name="connsiteX2" fmla="*/ 0 w 785004"/>
              <a:gd name="connsiteY2" fmla="*/ 715992 h 715992"/>
              <a:gd name="connsiteX3" fmla="*/ 785004 w 785004"/>
              <a:gd name="connsiteY3" fmla="*/ 715992 h 715992"/>
              <a:gd name="connsiteX4" fmla="*/ 776377 w 785004"/>
              <a:gd name="connsiteY4" fmla="*/ 0 h 71599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004" h="715992">
                <a:moveTo>
                  <a:pt x="776377" y="0"/>
                </a:moveTo>
                <a:lnTo>
                  <a:pt x="439947" y="0"/>
                </a:lnTo>
                <a:lnTo>
                  <a:pt x="0" y="715992"/>
                </a:lnTo>
                <a:lnTo>
                  <a:pt x="785004" y="715992"/>
                </a:lnTo>
                <a:lnTo>
                  <a:pt x="77637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rIns="0" bIns="72000" anchor="b">
            <a:norm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05</a:t>
            </a:r>
            <a:endParaRPr lang="zh-CN" altLang="en-US" sz="3200" b="1">
              <a:solidFill>
                <a:srgbClr val="FFFFFF"/>
              </a:solidFill>
              <a:latin typeface="Agency FB" panose="020b0503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17" name="标题 1"/>
          <p:cNvSpPr txBox="1"/>
          <p:nvPr/>
        </p:nvSpPr>
        <p:spPr>
          <a:xfrm>
            <a:off x="615405" y="597987"/>
            <a:ext cx="7106195" cy="6995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baseline="0"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</a:gra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/>
              <a:t>双十一活动策划</a:t>
            </a:r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2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H_Other_1"/>
          <p:cNvSpPr/>
          <p:nvPr>
            <p:custDataLst>
              <p:tags r:id="rId3"/>
            </p:custDataLst>
          </p:nvPr>
        </p:nvSpPr>
        <p:spPr>
          <a:xfrm>
            <a:off x="4937125" y="2900364"/>
            <a:ext cx="2273300" cy="1958975"/>
          </a:xfrm>
          <a:prstGeom prst="hexagon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MH_Other_2"/>
          <p:cNvSpPr/>
          <p:nvPr>
            <p:custDataLst>
              <p:tags r:id="rId4"/>
            </p:custDataLst>
          </p:nvPr>
        </p:nvSpPr>
        <p:spPr>
          <a:xfrm>
            <a:off x="5308600" y="3113089"/>
            <a:ext cx="1531938" cy="15335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000">
                <a:solidFill>
                  <a:schemeClr val="tx1"/>
                </a:solidFill>
              </a:rPr>
              <a:t>点击输入替换内容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>
              <a:defRPr/>
            </a:pPr>
            <a:endParaRPr lang="zh-CN" altLang="en-US" sz="2000">
              <a:solidFill>
                <a:srgbClr val="333333"/>
              </a:solidFill>
            </a:endParaRPr>
          </a:p>
        </p:txBody>
      </p:sp>
      <p:sp>
        <p:nvSpPr>
          <p:cNvPr id="4" name="MH_Other_3"/>
          <p:cNvSpPr/>
          <p:nvPr>
            <p:custDataLst>
              <p:tags r:id="rId5"/>
            </p:custDataLst>
          </p:nvPr>
        </p:nvSpPr>
        <p:spPr>
          <a:xfrm>
            <a:off x="5443538" y="2228850"/>
            <a:ext cx="1262062" cy="6096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MH_Other_4"/>
          <p:cNvSpPr/>
          <p:nvPr>
            <p:custDataLst>
              <p:tags r:id="rId6"/>
            </p:custDataLst>
          </p:nvPr>
        </p:nvSpPr>
        <p:spPr>
          <a:xfrm>
            <a:off x="5783263" y="2168526"/>
            <a:ext cx="582612" cy="5826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MH_Other_5"/>
          <p:cNvSpPr/>
          <p:nvPr>
            <p:custDataLst>
              <p:tags r:id="rId7"/>
            </p:custDataLst>
          </p:nvPr>
        </p:nvSpPr>
        <p:spPr bwMode="auto">
          <a:xfrm>
            <a:off x="5902326" y="2327276"/>
            <a:ext cx="346075" cy="244475"/>
          </a:xfrm>
          <a:custGeom>
            <a:gdLst>
              <a:gd name="T0" fmla="*/ 1091648 w 2509838"/>
              <a:gd name="T1" fmla="*/ 1608111 h 1787526"/>
              <a:gd name="T2" fmla="*/ 1364673 w 2509838"/>
              <a:gd name="T3" fmla="*/ 1644625 h 1787526"/>
              <a:gd name="T4" fmla="*/ 1419551 w 2509838"/>
              <a:gd name="T5" fmla="*/ 1603152 h 1787526"/>
              <a:gd name="T6" fmla="*/ 2438407 w 2509838"/>
              <a:gd name="T7" fmla="*/ 1567539 h 1787526"/>
              <a:gd name="T8" fmla="*/ 2487842 w 2509838"/>
              <a:gd name="T9" fmla="*/ 1592108 h 1787526"/>
              <a:gd name="T10" fmla="*/ 2509611 w 2509838"/>
              <a:gd name="T11" fmla="*/ 1640568 h 1787526"/>
              <a:gd name="T12" fmla="*/ 2495552 w 2509838"/>
              <a:gd name="T13" fmla="*/ 1753040 h 1787526"/>
              <a:gd name="T14" fmla="*/ 2450426 w 2509838"/>
              <a:gd name="T15" fmla="*/ 1783920 h 1787526"/>
              <a:gd name="T16" fmla="*/ 55558 w 2509838"/>
              <a:gd name="T17" fmla="*/ 1782793 h 1787526"/>
              <a:gd name="T18" fmla="*/ 12472 w 2509838"/>
              <a:gd name="T19" fmla="*/ 1750110 h 1787526"/>
              <a:gd name="T20" fmla="*/ 680 w 2509838"/>
              <a:gd name="T21" fmla="*/ 1636736 h 1787526"/>
              <a:gd name="T22" fmla="*/ 24717 w 2509838"/>
              <a:gd name="T23" fmla="*/ 1589628 h 1787526"/>
              <a:gd name="T24" fmla="*/ 75740 w 2509838"/>
              <a:gd name="T25" fmla="*/ 1567089 h 1787526"/>
              <a:gd name="T26" fmla="*/ 933501 w 2509838"/>
              <a:gd name="T27" fmla="*/ 749091 h 1787526"/>
              <a:gd name="T28" fmla="*/ 932155 w 2509838"/>
              <a:gd name="T29" fmla="*/ 1160902 h 1787526"/>
              <a:gd name="T30" fmla="*/ 829865 w 2509838"/>
              <a:gd name="T31" fmla="*/ 1167944 h 1787526"/>
              <a:gd name="T32" fmla="*/ 814387 w 2509838"/>
              <a:gd name="T33" fmla="*/ 760448 h 1787526"/>
              <a:gd name="T34" fmla="*/ 837043 w 2509838"/>
              <a:gd name="T35" fmla="*/ 738188 h 1787526"/>
              <a:gd name="T36" fmla="*/ 1416304 w 2509838"/>
              <a:gd name="T37" fmla="*/ 686474 h 1787526"/>
              <a:gd name="T38" fmla="*/ 1412034 w 2509838"/>
              <a:gd name="T39" fmla="*/ 1161601 h 1787526"/>
              <a:gd name="T40" fmla="*/ 1308659 w 2509838"/>
              <a:gd name="T41" fmla="*/ 1166588 h 1787526"/>
              <a:gd name="T42" fmla="*/ 1296074 w 2509838"/>
              <a:gd name="T43" fmla="*/ 694181 h 1787526"/>
              <a:gd name="T44" fmla="*/ 988416 w 2509838"/>
              <a:gd name="T45" fmla="*/ 671513 h 1787526"/>
              <a:gd name="T46" fmla="*/ 1088565 w 2509838"/>
              <a:gd name="T47" fmla="*/ 688968 h 1787526"/>
              <a:gd name="T48" fmla="*/ 1081281 w 2509838"/>
              <a:gd name="T49" fmla="*/ 1163414 h 1787526"/>
              <a:gd name="T50" fmla="*/ 976581 w 2509838"/>
              <a:gd name="T51" fmla="*/ 1165228 h 1787526"/>
              <a:gd name="T52" fmla="*/ 966338 w 2509838"/>
              <a:gd name="T53" fmla="*/ 691461 h 1787526"/>
              <a:gd name="T54" fmla="*/ 1546133 w 2509838"/>
              <a:gd name="T55" fmla="*/ 590550 h 1787526"/>
              <a:gd name="T56" fmla="*/ 1571170 w 2509838"/>
              <a:gd name="T57" fmla="*/ 617105 h 1787526"/>
              <a:gd name="T58" fmla="*/ 1558196 w 2509838"/>
              <a:gd name="T59" fmla="*/ 1165903 h 1787526"/>
              <a:gd name="T60" fmla="*/ 1453496 w 2509838"/>
              <a:gd name="T61" fmla="*/ 1160229 h 1787526"/>
              <a:gd name="T62" fmla="*/ 1449399 w 2509838"/>
              <a:gd name="T63" fmla="*/ 608026 h 1787526"/>
              <a:gd name="T64" fmla="*/ 1229322 w 2509838"/>
              <a:gd name="T65" fmla="*/ 590777 h 1787526"/>
              <a:gd name="T66" fmla="*/ 1252538 w 2509838"/>
              <a:gd name="T67" fmla="*/ 620282 h 1787526"/>
              <a:gd name="T68" fmla="*/ 1236833 w 2509838"/>
              <a:gd name="T69" fmla="*/ 1167492 h 1787526"/>
              <a:gd name="T70" fmla="*/ 1132815 w 2509838"/>
              <a:gd name="T71" fmla="*/ 1157959 h 1787526"/>
              <a:gd name="T72" fmla="*/ 1131450 w 2509838"/>
              <a:gd name="T73" fmla="*/ 605303 h 1787526"/>
              <a:gd name="T74" fmla="*/ 1713065 w 2509838"/>
              <a:gd name="T75" fmla="*/ 508680 h 1787526"/>
              <a:gd name="T76" fmla="*/ 1733550 w 2509838"/>
              <a:gd name="T77" fmla="*/ 545860 h 1787526"/>
              <a:gd name="T78" fmla="*/ 1715797 w 2509838"/>
              <a:gd name="T79" fmla="*/ 1168174 h 1787526"/>
              <a:gd name="T80" fmla="*/ 1612689 w 2509838"/>
              <a:gd name="T81" fmla="*/ 1153438 h 1787526"/>
              <a:gd name="T82" fmla="*/ 1614055 w 2509838"/>
              <a:gd name="T83" fmla="*/ 521829 h 1787526"/>
              <a:gd name="T84" fmla="*/ 1733550 w 2509838"/>
              <a:gd name="T85" fmla="*/ 464215 h 1787526"/>
              <a:gd name="T86" fmla="*/ 1501548 w 2509838"/>
              <a:gd name="T87" fmla="*/ 379141 h 1787526"/>
              <a:gd name="T88" fmla="*/ 188232 w 2509838"/>
              <a:gd name="T89" fmla="*/ 103187 h 1787526"/>
              <a:gd name="T90" fmla="*/ 158976 w 2509838"/>
              <a:gd name="T91" fmla="*/ 139700 h 1787526"/>
              <a:gd name="T92" fmla="*/ 160110 w 2509838"/>
              <a:gd name="T93" fmla="*/ 1353684 h 1787526"/>
              <a:gd name="T94" fmla="*/ 191407 w 2509838"/>
              <a:gd name="T95" fmla="*/ 1389063 h 1787526"/>
              <a:gd name="T96" fmla="*/ 2288041 w 2509838"/>
              <a:gd name="T97" fmla="*/ 1398588 h 1787526"/>
              <a:gd name="T98" fmla="*/ 2332945 w 2509838"/>
              <a:gd name="T99" fmla="*/ 1378857 h 1787526"/>
              <a:gd name="T100" fmla="*/ 2354036 w 2509838"/>
              <a:gd name="T101" fmla="*/ 1337129 h 1787526"/>
              <a:gd name="T102" fmla="*/ 2343830 w 2509838"/>
              <a:gd name="T103" fmla="*/ 124505 h 1787526"/>
              <a:gd name="T104" fmla="*/ 2305957 w 2509838"/>
              <a:gd name="T105" fmla="*/ 95704 h 1787526"/>
              <a:gd name="T106" fmla="*/ 2436813 w 2509838"/>
              <a:gd name="T107" fmla="*/ 680 h 1787526"/>
              <a:gd name="T108" fmla="*/ 2486479 w 2509838"/>
              <a:gd name="T109" fmla="*/ 25400 h 1787526"/>
              <a:gd name="T110" fmla="*/ 2508250 w 2509838"/>
              <a:gd name="T111" fmla="*/ 74159 h 1787526"/>
              <a:gd name="T112" fmla="*/ 2493963 w 2509838"/>
              <a:gd name="T113" fmla="*/ 1455965 h 1787526"/>
              <a:gd name="T114" fmla="*/ 2449286 w 2509838"/>
              <a:gd name="T115" fmla="*/ 1487034 h 1787526"/>
              <a:gd name="T116" fmla="*/ 57150 w 2509838"/>
              <a:gd name="T117" fmla="*/ 1485674 h 1787526"/>
              <a:gd name="T118" fmla="*/ 13833 w 2509838"/>
              <a:gd name="T119" fmla="*/ 1452790 h 1787526"/>
              <a:gd name="T120" fmla="*/ 2041 w 2509838"/>
              <a:gd name="T121" fmla="*/ 70304 h 1787526"/>
              <a:gd name="T122" fmla="*/ 26307 w 2509838"/>
              <a:gd name="T123" fmla="*/ 22905 h 1787526"/>
              <a:gd name="T124" fmla="*/ 77333 w 2509838"/>
              <a:gd name="T125" fmla="*/ 227 h 178752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09838" h="1787526">
                <a:moveTo>
                  <a:pt x="80048" y="1566863"/>
                </a:moveTo>
                <a:lnTo>
                  <a:pt x="84357" y="1566863"/>
                </a:lnTo>
                <a:lnTo>
                  <a:pt x="1096637" y="1566863"/>
                </a:lnTo>
                <a:lnTo>
                  <a:pt x="1094823" y="1569568"/>
                </a:lnTo>
                <a:lnTo>
                  <a:pt x="1093235" y="1572498"/>
                </a:lnTo>
                <a:lnTo>
                  <a:pt x="1092102" y="1575879"/>
                </a:lnTo>
                <a:lnTo>
                  <a:pt x="1090968" y="1579035"/>
                </a:lnTo>
                <a:lnTo>
                  <a:pt x="1090287" y="1582415"/>
                </a:lnTo>
                <a:lnTo>
                  <a:pt x="1089607" y="1585571"/>
                </a:lnTo>
                <a:lnTo>
                  <a:pt x="1089380" y="1589177"/>
                </a:lnTo>
                <a:lnTo>
                  <a:pt x="1089154" y="1592558"/>
                </a:lnTo>
                <a:lnTo>
                  <a:pt x="1089380" y="1597968"/>
                </a:lnTo>
                <a:lnTo>
                  <a:pt x="1090287" y="1603152"/>
                </a:lnTo>
                <a:lnTo>
                  <a:pt x="1091648" y="1608111"/>
                </a:lnTo>
                <a:lnTo>
                  <a:pt x="1093689" y="1612844"/>
                </a:lnTo>
                <a:lnTo>
                  <a:pt x="1095957" y="1617352"/>
                </a:lnTo>
                <a:lnTo>
                  <a:pt x="1098678" y="1621634"/>
                </a:lnTo>
                <a:lnTo>
                  <a:pt x="1101853" y="1625692"/>
                </a:lnTo>
                <a:lnTo>
                  <a:pt x="1105481" y="1629523"/>
                </a:lnTo>
                <a:lnTo>
                  <a:pt x="1109563" y="1632679"/>
                </a:lnTo>
                <a:lnTo>
                  <a:pt x="1113871" y="1635834"/>
                </a:lnTo>
                <a:lnTo>
                  <a:pt x="1118633" y="1638314"/>
                </a:lnTo>
                <a:lnTo>
                  <a:pt x="1123395" y="1640568"/>
                </a:lnTo>
                <a:lnTo>
                  <a:pt x="1128611" y="1642371"/>
                </a:lnTo>
                <a:lnTo>
                  <a:pt x="1134053" y="1643498"/>
                </a:lnTo>
                <a:lnTo>
                  <a:pt x="1139496" y="1644174"/>
                </a:lnTo>
                <a:lnTo>
                  <a:pt x="1145391" y="1644625"/>
                </a:lnTo>
                <a:lnTo>
                  <a:pt x="1364673" y="1644625"/>
                </a:lnTo>
                <a:lnTo>
                  <a:pt x="1370343" y="1644174"/>
                </a:lnTo>
                <a:lnTo>
                  <a:pt x="1376012" y="1643498"/>
                </a:lnTo>
                <a:lnTo>
                  <a:pt x="1381227" y="1642371"/>
                </a:lnTo>
                <a:lnTo>
                  <a:pt x="1386443" y="1640568"/>
                </a:lnTo>
                <a:lnTo>
                  <a:pt x="1391432" y="1638314"/>
                </a:lnTo>
                <a:lnTo>
                  <a:pt x="1396194" y="1635834"/>
                </a:lnTo>
                <a:lnTo>
                  <a:pt x="1400502" y="1632679"/>
                </a:lnTo>
                <a:lnTo>
                  <a:pt x="1404357" y="1629523"/>
                </a:lnTo>
                <a:lnTo>
                  <a:pt x="1407986" y="1625692"/>
                </a:lnTo>
                <a:lnTo>
                  <a:pt x="1411160" y="1621634"/>
                </a:lnTo>
                <a:lnTo>
                  <a:pt x="1414108" y="1617352"/>
                </a:lnTo>
                <a:lnTo>
                  <a:pt x="1416376" y="1612844"/>
                </a:lnTo>
                <a:lnTo>
                  <a:pt x="1418417" y="1608111"/>
                </a:lnTo>
                <a:lnTo>
                  <a:pt x="1419551" y="1603152"/>
                </a:lnTo>
                <a:lnTo>
                  <a:pt x="1420684" y="1597968"/>
                </a:lnTo>
                <a:lnTo>
                  <a:pt x="1420911" y="1592558"/>
                </a:lnTo>
                <a:lnTo>
                  <a:pt x="1420684" y="1589177"/>
                </a:lnTo>
                <a:lnTo>
                  <a:pt x="1420231" y="1585571"/>
                </a:lnTo>
                <a:lnTo>
                  <a:pt x="1419551" y="1582415"/>
                </a:lnTo>
                <a:lnTo>
                  <a:pt x="1418870" y="1579035"/>
                </a:lnTo>
                <a:lnTo>
                  <a:pt x="1417737" y="1575879"/>
                </a:lnTo>
                <a:lnTo>
                  <a:pt x="1416603" y="1572498"/>
                </a:lnTo>
                <a:lnTo>
                  <a:pt x="1415015" y="1569568"/>
                </a:lnTo>
                <a:lnTo>
                  <a:pt x="1413201" y="1566863"/>
                </a:lnTo>
                <a:lnTo>
                  <a:pt x="2425481" y="1566863"/>
                </a:lnTo>
                <a:lnTo>
                  <a:pt x="2429790" y="1566863"/>
                </a:lnTo>
                <a:lnTo>
                  <a:pt x="2434099" y="1567089"/>
                </a:lnTo>
                <a:lnTo>
                  <a:pt x="2438407" y="1567539"/>
                </a:lnTo>
                <a:lnTo>
                  <a:pt x="2442489" y="1568216"/>
                </a:lnTo>
                <a:lnTo>
                  <a:pt x="2446571" y="1569117"/>
                </a:lnTo>
                <a:lnTo>
                  <a:pt x="2450426" y="1570244"/>
                </a:lnTo>
                <a:lnTo>
                  <a:pt x="2454507" y="1571596"/>
                </a:lnTo>
                <a:lnTo>
                  <a:pt x="2458362" y="1572723"/>
                </a:lnTo>
                <a:lnTo>
                  <a:pt x="2462217" y="1574301"/>
                </a:lnTo>
                <a:lnTo>
                  <a:pt x="2465619" y="1576104"/>
                </a:lnTo>
                <a:lnTo>
                  <a:pt x="2469247" y="1578133"/>
                </a:lnTo>
                <a:lnTo>
                  <a:pt x="2472422" y="1580162"/>
                </a:lnTo>
                <a:lnTo>
                  <a:pt x="2476050" y="1581965"/>
                </a:lnTo>
                <a:lnTo>
                  <a:pt x="2478998" y="1584669"/>
                </a:lnTo>
                <a:lnTo>
                  <a:pt x="2482173" y="1586923"/>
                </a:lnTo>
                <a:lnTo>
                  <a:pt x="2485121" y="1589628"/>
                </a:lnTo>
                <a:lnTo>
                  <a:pt x="2487842" y="1592108"/>
                </a:lnTo>
                <a:lnTo>
                  <a:pt x="2490336" y="1595038"/>
                </a:lnTo>
                <a:lnTo>
                  <a:pt x="2492831" y="1597968"/>
                </a:lnTo>
                <a:lnTo>
                  <a:pt x="2495552" y="1601123"/>
                </a:lnTo>
                <a:lnTo>
                  <a:pt x="2497366" y="1604054"/>
                </a:lnTo>
                <a:lnTo>
                  <a:pt x="2499407" y="1607434"/>
                </a:lnTo>
                <a:lnTo>
                  <a:pt x="2501448" y="1610815"/>
                </a:lnTo>
                <a:lnTo>
                  <a:pt x="2503035" y="1614196"/>
                </a:lnTo>
                <a:lnTo>
                  <a:pt x="2504623" y="1618028"/>
                </a:lnTo>
                <a:lnTo>
                  <a:pt x="2505983" y="1621409"/>
                </a:lnTo>
                <a:lnTo>
                  <a:pt x="2507117" y="1625241"/>
                </a:lnTo>
                <a:lnTo>
                  <a:pt x="2508024" y="1629073"/>
                </a:lnTo>
                <a:lnTo>
                  <a:pt x="2508704" y="1632679"/>
                </a:lnTo>
                <a:lnTo>
                  <a:pt x="2509385" y="1636736"/>
                </a:lnTo>
                <a:lnTo>
                  <a:pt x="2509611" y="1640568"/>
                </a:lnTo>
                <a:lnTo>
                  <a:pt x="2509838" y="1644625"/>
                </a:lnTo>
                <a:lnTo>
                  <a:pt x="2509838" y="1709764"/>
                </a:lnTo>
                <a:lnTo>
                  <a:pt x="2509611" y="1713822"/>
                </a:lnTo>
                <a:lnTo>
                  <a:pt x="2509385" y="1717428"/>
                </a:lnTo>
                <a:lnTo>
                  <a:pt x="2508704" y="1721485"/>
                </a:lnTo>
                <a:lnTo>
                  <a:pt x="2508024" y="1725317"/>
                </a:lnTo>
                <a:lnTo>
                  <a:pt x="2507117" y="1729148"/>
                </a:lnTo>
                <a:lnTo>
                  <a:pt x="2505983" y="1732755"/>
                </a:lnTo>
                <a:lnTo>
                  <a:pt x="2504623" y="1736361"/>
                </a:lnTo>
                <a:lnTo>
                  <a:pt x="2503035" y="1740193"/>
                </a:lnTo>
                <a:lnTo>
                  <a:pt x="2501448" y="1743348"/>
                </a:lnTo>
                <a:lnTo>
                  <a:pt x="2499407" y="1746955"/>
                </a:lnTo>
                <a:lnTo>
                  <a:pt x="2497366" y="1750110"/>
                </a:lnTo>
                <a:lnTo>
                  <a:pt x="2495552" y="1753040"/>
                </a:lnTo>
                <a:lnTo>
                  <a:pt x="2492831" y="1756421"/>
                </a:lnTo>
                <a:lnTo>
                  <a:pt x="2490336" y="1759126"/>
                </a:lnTo>
                <a:lnTo>
                  <a:pt x="2487842" y="1762282"/>
                </a:lnTo>
                <a:lnTo>
                  <a:pt x="2485121" y="1764761"/>
                </a:lnTo>
                <a:lnTo>
                  <a:pt x="2482173" y="1767466"/>
                </a:lnTo>
                <a:lnTo>
                  <a:pt x="2478998" y="1769720"/>
                </a:lnTo>
                <a:lnTo>
                  <a:pt x="2476050" y="1772199"/>
                </a:lnTo>
                <a:lnTo>
                  <a:pt x="2472422" y="1774228"/>
                </a:lnTo>
                <a:lnTo>
                  <a:pt x="2469247" y="1776256"/>
                </a:lnTo>
                <a:lnTo>
                  <a:pt x="2465619" y="1778285"/>
                </a:lnTo>
                <a:lnTo>
                  <a:pt x="2462217" y="1780088"/>
                </a:lnTo>
                <a:lnTo>
                  <a:pt x="2458362" y="1781440"/>
                </a:lnTo>
                <a:lnTo>
                  <a:pt x="2454507" y="1782793"/>
                </a:lnTo>
                <a:lnTo>
                  <a:pt x="2450426" y="1783920"/>
                </a:lnTo>
                <a:lnTo>
                  <a:pt x="2446571" y="1785272"/>
                </a:lnTo>
                <a:lnTo>
                  <a:pt x="2442489" y="1785948"/>
                </a:lnTo>
                <a:lnTo>
                  <a:pt x="2438407" y="1786850"/>
                </a:lnTo>
                <a:lnTo>
                  <a:pt x="2434099" y="1787301"/>
                </a:lnTo>
                <a:lnTo>
                  <a:pt x="2429790" y="1787526"/>
                </a:lnTo>
                <a:lnTo>
                  <a:pt x="2425481" y="1787526"/>
                </a:lnTo>
                <a:lnTo>
                  <a:pt x="84357" y="1787526"/>
                </a:lnTo>
                <a:lnTo>
                  <a:pt x="80048" y="1787526"/>
                </a:lnTo>
                <a:lnTo>
                  <a:pt x="75740" y="1787301"/>
                </a:lnTo>
                <a:lnTo>
                  <a:pt x="71431" y="1786850"/>
                </a:lnTo>
                <a:lnTo>
                  <a:pt x="67349" y="1785948"/>
                </a:lnTo>
                <a:lnTo>
                  <a:pt x="63494" y="1785272"/>
                </a:lnTo>
                <a:lnTo>
                  <a:pt x="59413" y="1783920"/>
                </a:lnTo>
                <a:lnTo>
                  <a:pt x="55558" y="1782793"/>
                </a:lnTo>
                <a:lnTo>
                  <a:pt x="51476" y="1781440"/>
                </a:lnTo>
                <a:lnTo>
                  <a:pt x="48074" y="1780088"/>
                </a:lnTo>
                <a:lnTo>
                  <a:pt x="44219" y="1778285"/>
                </a:lnTo>
                <a:lnTo>
                  <a:pt x="40591" y="1776256"/>
                </a:lnTo>
                <a:lnTo>
                  <a:pt x="37416" y="1774228"/>
                </a:lnTo>
                <a:lnTo>
                  <a:pt x="33788" y="1772199"/>
                </a:lnTo>
                <a:lnTo>
                  <a:pt x="30840" y="1769720"/>
                </a:lnTo>
                <a:lnTo>
                  <a:pt x="27892" y="1767466"/>
                </a:lnTo>
                <a:lnTo>
                  <a:pt x="24717" y="1764761"/>
                </a:lnTo>
                <a:lnTo>
                  <a:pt x="21996" y="1762282"/>
                </a:lnTo>
                <a:lnTo>
                  <a:pt x="19502" y="1759126"/>
                </a:lnTo>
                <a:lnTo>
                  <a:pt x="17007" y="1756421"/>
                </a:lnTo>
                <a:lnTo>
                  <a:pt x="14513" y="1753040"/>
                </a:lnTo>
                <a:lnTo>
                  <a:pt x="12472" y="1750110"/>
                </a:lnTo>
                <a:lnTo>
                  <a:pt x="10431" y="1746955"/>
                </a:lnTo>
                <a:lnTo>
                  <a:pt x="8390" y="1743348"/>
                </a:lnTo>
                <a:lnTo>
                  <a:pt x="6803" y="1740193"/>
                </a:lnTo>
                <a:lnTo>
                  <a:pt x="5442" y="1736361"/>
                </a:lnTo>
                <a:lnTo>
                  <a:pt x="3855" y="1732755"/>
                </a:lnTo>
                <a:lnTo>
                  <a:pt x="2948" y="1729148"/>
                </a:lnTo>
                <a:lnTo>
                  <a:pt x="1814" y="1725317"/>
                </a:lnTo>
                <a:lnTo>
                  <a:pt x="1134" y="1721485"/>
                </a:lnTo>
                <a:lnTo>
                  <a:pt x="680" y="1717428"/>
                </a:lnTo>
                <a:lnTo>
                  <a:pt x="227" y="1713822"/>
                </a:lnTo>
                <a:lnTo>
                  <a:pt x="0" y="1709764"/>
                </a:lnTo>
                <a:lnTo>
                  <a:pt x="0" y="1644625"/>
                </a:lnTo>
                <a:lnTo>
                  <a:pt x="227" y="1640568"/>
                </a:lnTo>
                <a:lnTo>
                  <a:pt x="680" y="1636736"/>
                </a:lnTo>
                <a:lnTo>
                  <a:pt x="1134" y="1632679"/>
                </a:lnTo>
                <a:lnTo>
                  <a:pt x="1814" y="1629073"/>
                </a:lnTo>
                <a:lnTo>
                  <a:pt x="2948" y="1625241"/>
                </a:lnTo>
                <a:lnTo>
                  <a:pt x="3855" y="1621409"/>
                </a:lnTo>
                <a:lnTo>
                  <a:pt x="5442" y="1618028"/>
                </a:lnTo>
                <a:lnTo>
                  <a:pt x="6803" y="1614196"/>
                </a:lnTo>
                <a:lnTo>
                  <a:pt x="8390" y="1610815"/>
                </a:lnTo>
                <a:lnTo>
                  <a:pt x="10431" y="1607434"/>
                </a:lnTo>
                <a:lnTo>
                  <a:pt x="12472" y="1604054"/>
                </a:lnTo>
                <a:lnTo>
                  <a:pt x="14513" y="1601123"/>
                </a:lnTo>
                <a:lnTo>
                  <a:pt x="17007" y="1597968"/>
                </a:lnTo>
                <a:lnTo>
                  <a:pt x="19502" y="1595038"/>
                </a:lnTo>
                <a:lnTo>
                  <a:pt x="21996" y="1592108"/>
                </a:lnTo>
                <a:lnTo>
                  <a:pt x="24717" y="1589628"/>
                </a:lnTo>
                <a:lnTo>
                  <a:pt x="27892" y="1586923"/>
                </a:lnTo>
                <a:lnTo>
                  <a:pt x="30840" y="1584669"/>
                </a:lnTo>
                <a:lnTo>
                  <a:pt x="33788" y="1581965"/>
                </a:lnTo>
                <a:lnTo>
                  <a:pt x="37416" y="1580162"/>
                </a:lnTo>
                <a:lnTo>
                  <a:pt x="40591" y="1578133"/>
                </a:lnTo>
                <a:lnTo>
                  <a:pt x="44219" y="1576104"/>
                </a:lnTo>
                <a:lnTo>
                  <a:pt x="48074" y="1574301"/>
                </a:lnTo>
                <a:lnTo>
                  <a:pt x="51476" y="1572723"/>
                </a:lnTo>
                <a:lnTo>
                  <a:pt x="55558" y="1571596"/>
                </a:lnTo>
                <a:lnTo>
                  <a:pt x="59413" y="1570244"/>
                </a:lnTo>
                <a:lnTo>
                  <a:pt x="63494" y="1569117"/>
                </a:lnTo>
                <a:lnTo>
                  <a:pt x="67349" y="1568216"/>
                </a:lnTo>
                <a:lnTo>
                  <a:pt x="71431" y="1567539"/>
                </a:lnTo>
                <a:lnTo>
                  <a:pt x="75740" y="1567089"/>
                </a:lnTo>
                <a:lnTo>
                  <a:pt x="80048" y="1566863"/>
                </a:lnTo>
                <a:close/>
                <a:moveTo>
                  <a:pt x="837043" y="738188"/>
                </a:moveTo>
                <a:lnTo>
                  <a:pt x="839735" y="738188"/>
                </a:lnTo>
                <a:lnTo>
                  <a:pt x="912639" y="738188"/>
                </a:lnTo>
                <a:lnTo>
                  <a:pt x="915107" y="738188"/>
                </a:lnTo>
                <a:lnTo>
                  <a:pt x="917575" y="738870"/>
                </a:lnTo>
                <a:lnTo>
                  <a:pt x="920042" y="739324"/>
                </a:lnTo>
                <a:lnTo>
                  <a:pt x="922285" y="740232"/>
                </a:lnTo>
                <a:lnTo>
                  <a:pt x="924529" y="741368"/>
                </a:lnTo>
                <a:lnTo>
                  <a:pt x="926772" y="742504"/>
                </a:lnTo>
                <a:lnTo>
                  <a:pt x="928791" y="743867"/>
                </a:lnTo>
                <a:lnTo>
                  <a:pt x="930585" y="745684"/>
                </a:lnTo>
                <a:lnTo>
                  <a:pt x="932155" y="747047"/>
                </a:lnTo>
                <a:lnTo>
                  <a:pt x="933501" y="749091"/>
                </a:lnTo>
                <a:lnTo>
                  <a:pt x="934847" y="751135"/>
                </a:lnTo>
                <a:lnTo>
                  <a:pt x="936193" y="753407"/>
                </a:lnTo>
                <a:lnTo>
                  <a:pt x="936866" y="755678"/>
                </a:lnTo>
                <a:lnTo>
                  <a:pt x="937315" y="757950"/>
                </a:lnTo>
                <a:lnTo>
                  <a:pt x="937763" y="760448"/>
                </a:lnTo>
                <a:lnTo>
                  <a:pt x="938212" y="762947"/>
                </a:lnTo>
                <a:lnTo>
                  <a:pt x="938212" y="1145229"/>
                </a:lnTo>
                <a:lnTo>
                  <a:pt x="937763" y="1147728"/>
                </a:lnTo>
                <a:lnTo>
                  <a:pt x="937315" y="1150227"/>
                </a:lnTo>
                <a:lnTo>
                  <a:pt x="936866" y="1152498"/>
                </a:lnTo>
                <a:lnTo>
                  <a:pt x="936193" y="1154770"/>
                </a:lnTo>
                <a:lnTo>
                  <a:pt x="934847" y="1157041"/>
                </a:lnTo>
                <a:lnTo>
                  <a:pt x="933501" y="1159085"/>
                </a:lnTo>
                <a:lnTo>
                  <a:pt x="932155" y="1160902"/>
                </a:lnTo>
                <a:lnTo>
                  <a:pt x="930585" y="1162720"/>
                </a:lnTo>
                <a:lnTo>
                  <a:pt x="928791" y="1164537"/>
                </a:lnTo>
                <a:lnTo>
                  <a:pt x="926772" y="1165672"/>
                </a:lnTo>
                <a:lnTo>
                  <a:pt x="924529" y="1167035"/>
                </a:lnTo>
                <a:lnTo>
                  <a:pt x="922285" y="1167944"/>
                </a:lnTo>
                <a:lnTo>
                  <a:pt x="920042" y="1168852"/>
                </a:lnTo>
                <a:lnTo>
                  <a:pt x="917575" y="1169534"/>
                </a:lnTo>
                <a:lnTo>
                  <a:pt x="915107" y="1169761"/>
                </a:lnTo>
                <a:lnTo>
                  <a:pt x="912639" y="1169988"/>
                </a:lnTo>
                <a:lnTo>
                  <a:pt x="839735" y="1169988"/>
                </a:lnTo>
                <a:lnTo>
                  <a:pt x="837043" y="1169761"/>
                </a:lnTo>
                <a:lnTo>
                  <a:pt x="834576" y="1169534"/>
                </a:lnTo>
                <a:lnTo>
                  <a:pt x="832108" y="1168852"/>
                </a:lnTo>
                <a:lnTo>
                  <a:pt x="829865" y="1167944"/>
                </a:lnTo>
                <a:lnTo>
                  <a:pt x="827622" y="1167035"/>
                </a:lnTo>
                <a:lnTo>
                  <a:pt x="825603" y="1165672"/>
                </a:lnTo>
                <a:lnTo>
                  <a:pt x="823584" y="1164537"/>
                </a:lnTo>
                <a:lnTo>
                  <a:pt x="821790" y="1162720"/>
                </a:lnTo>
                <a:lnTo>
                  <a:pt x="819995" y="1160902"/>
                </a:lnTo>
                <a:lnTo>
                  <a:pt x="818649" y="1159085"/>
                </a:lnTo>
                <a:lnTo>
                  <a:pt x="817303" y="1157041"/>
                </a:lnTo>
                <a:lnTo>
                  <a:pt x="816406" y="1154770"/>
                </a:lnTo>
                <a:lnTo>
                  <a:pt x="815284" y="1152498"/>
                </a:lnTo>
                <a:lnTo>
                  <a:pt x="814836" y="1150227"/>
                </a:lnTo>
                <a:lnTo>
                  <a:pt x="814387" y="1147728"/>
                </a:lnTo>
                <a:lnTo>
                  <a:pt x="814387" y="1145229"/>
                </a:lnTo>
                <a:lnTo>
                  <a:pt x="814387" y="762947"/>
                </a:lnTo>
                <a:lnTo>
                  <a:pt x="814387" y="760448"/>
                </a:lnTo>
                <a:lnTo>
                  <a:pt x="814836" y="757950"/>
                </a:lnTo>
                <a:lnTo>
                  <a:pt x="815284" y="755678"/>
                </a:lnTo>
                <a:lnTo>
                  <a:pt x="816406" y="753407"/>
                </a:lnTo>
                <a:lnTo>
                  <a:pt x="817303" y="751135"/>
                </a:lnTo>
                <a:lnTo>
                  <a:pt x="818649" y="749091"/>
                </a:lnTo>
                <a:lnTo>
                  <a:pt x="819995" y="747047"/>
                </a:lnTo>
                <a:lnTo>
                  <a:pt x="821790" y="745684"/>
                </a:lnTo>
                <a:lnTo>
                  <a:pt x="823584" y="743867"/>
                </a:lnTo>
                <a:lnTo>
                  <a:pt x="825603" y="742504"/>
                </a:lnTo>
                <a:lnTo>
                  <a:pt x="827622" y="741368"/>
                </a:lnTo>
                <a:lnTo>
                  <a:pt x="829865" y="740232"/>
                </a:lnTo>
                <a:lnTo>
                  <a:pt x="832108" y="739324"/>
                </a:lnTo>
                <a:lnTo>
                  <a:pt x="834576" y="738870"/>
                </a:lnTo>
                <a:lnTo>
                  <a:pt x="837043" y="738188"/>
                </a:lnTo>
                <a:close/>
                <a:moveTo>
                  <a:pt x="1318322" y="671513"/>
                </a:moveTo>
                <a:lnTo>
                  <a:pt x="1320794" y="671513"/>
                </a:lnTo>
                <a:lnTo>
                  <a:pt x="1394056" y="671513"/>
                </a:lnTo>
                <a:lnTo>
                  <a:pt x="1396528" y="671513"/>
                </a:lnTo>
                <a:lnTo>
                  <a:pt x="1399000" y="671966"/>
                </a:lnTo>
                <a:lnTo>
                  <a:pt x="1401472" y="672873"/>
                </a:lnTo>
                <a:lnTo>
                  <a:pt x="1403719" y="673553"/>
                </a:lnTo>
                <a:lnTo>
                  <a:pt x="1405966" y="674913"/>
                </a:lnTo>
                <a:lnTo>
                  <a:pt x="1408213" y="676273"/>
                </a:lnTo>
                <a:lnTo>
                  <a:pt x="1410011" y="677860"/>
                </a:lnTo>
                <a:lnTo>
                  <a:pt x="1412034" y="679900"/>
                </a:lnTo>
                <a:lnTo>
                  <a:pt x="1413607" y="681941"/>
                </a:lnTo>
                <a:lnTo>
                  <a:pt x="1414955" y="683981"/>
                </a:lnTo>
                <a:lnTo>
                  <a:pt x="1416304" y="686474"/>
                </a:lnTo>
                <a:lnTo>
                  <a:pt x="1417203" y="688968"/>
                </a:lnTo>
                <a:lnTo>
                  <a:pt x="1418326" y="691461"/>
                </a:lnTo>
                <a:lnTo>
                  <a:pt x="1418776" y="694181"/>
                </a:lnTo>
                <a:lnTo>
                  <a:pt x="1419225" y="696902"/>
                </a:lnTo>
                <a:lnTo>
                  <a:pt x="1419225" y="699848"/>
                </a:lnTo>
                <a:lnTo>
                  <a:pt x="1419225" y="1141426"/>
                </a:lnTo>
                <a:lnTo>
                  <a:pt x="1419225" y="1144373"/>
                </a:lnTo>
                <a:lnTo>
                  <a:pt x="1418776" y="1147320"/>
                </a:lnTo>
                <a:lnTo>
                  <a:pt x="1418326" y="1149813"/>
                </a:lnTo>
                <a:lnTo>
                  <a:pt x="1417203" y="1152534"/>
                </a:lnTo>
                <a:lnTo>
                  <a:pt x="1416304" y="1155254"/>
                </a:lnTo>
                <a:lnTo>
                  <a:pt x="1414955" y="1157521"/>
                </a:lnTo>
                <a:lnTo>
                  <a:pt x="1413607" y="1159787"/>
                </a:lnTo>
                <a:lnTo>
                  <a:pt x="1412034" y="1161601"/>
                </a:lnTo>
                <a:lnTo>
                  <a:pt x="1410011" y="1163414"/>
                </a:lnTo>
                <a:lnTo>
                  <a:pt x="1408213" y="1165228"/>
                </a:lnTo>
                <a:lnTo>
                  <a:pt x="1405966" y="1166588"/>
                </a:lnTo>
                <a:lnTo>
                  <a:pt x="1403719" y="1167721"/>
                </a:lnTo>
                <a:lnTo>
                  <a:pt x="1401472" y="1168855"/>
                </a:lnTo>
                <a:lnTo>
                  <a:pt x="1399000" y="1169535"/>
                </a:lnTo>
                <a:lnTo>
                  <a:pt x="1396528" y="1169761"/>
                </a:lnTo>
                <a:lnTo>
                  <a:pt x="1394056" y="1169988"/>
                </a:lnTo>
                <a:lnTo>
                  <a:pt x="1320794" y="1169988"/>
                </a:lnTo>
                <a:lnTo>
                  <a:pt x="1318322" y="1169761"/>
                </a:lnTo>
                <a:lnTo>
                  <a:pt x="1315850" y="1169535"/>
                </a:lnTo>
                <a:lnTo>
                  <a:pt x="1313154" y="1168855"/>
                </a:lnTo>
                <a:lnTo>
                  <a:pt x="1310906" y="1167721"/>
                </a:lnTo>
                <a:lnTo>
                  <a:pt x="1308659" y="1166588"/>
                </a:lnTo>
                <a:lnTo>
                  <a:pt x="1306861" y="1165228"/>
                </a:lnTo>
                <a:lnTo>
                  <a:pt x="1304839" y="1163414"/>
                </a:lnTo>
                <a:lnTo>
                  <a:pt x="1303041" y="1161601"/>
                </a:lnTo>
                <a:lnTo>
                  <a:pt x="1301243" y="1159787"/>
                </a:lnTo>
                <a:lnTo>
                  <a:pt x="1299670" y="1157521"/>
                </a:lnTo>
                <a:lnTo>
                  <a:pt x="1298546" y="1155254"/>
                </a:lnTo>
                <a:lnTo>
                  <a:pt x="1297423" y="1152534"/>
                </a:lnTo>
                <a:lnTo>
                  <a:pt x="1296524" y="1149813"/>
                </a:lnTo>
                <a:lnTo>
                  <a:pt x="1296074" y="1147320"/>
                </a:lnTo>
                <a:lnTo>
                  <a:pt x="1295400" y="1144373"/>
                </a:lnTo>
                <a:lnTo>
                  <a:pt x="1295400" y="1141426"/>
                </a:lnTo>
                <a:lnTo>
                  <a:pt x="1295400" y="699848"/>
                </a:lnTo>
                <a:lnTo>
                  <a:pt x="1295400" y="696902"/>
                </a:lnTo>
                <a:lnTo>
                  <a:pt x="1296074" y="694181"/>
                </a:lnTo>
                <a:lnTo>
                  <a:pt x="1296524" y="691461"/>
                </a:lnTo>
                <a:lnTo>
                  <a:pt x="1297423" y="688968"/>
                </a:lnTo>
                <a:lnTo>
                  <a:pt x="1298546" y="686474"/>
                </a:lnTo>
                <a:lnTo>
                  <a:pt x="1299670" y="683981"/>
                </a:lnTo>
                <a:lnTo>
                  <a:pt x="1301243" y="681941"/>
                </a:lnTo>
                <a:lnTo>
                  <a:pt x="1303041" y="679900"/>
                </a:lnTo>
                <a:lnTo>
                  <a:pt x="1304839" y="677860"/>
                </a:lnTo>
                <a:lnTo>
                  <a:pt x="1306861" y="676273"/>
                </a:lnTo>
                <a:lnTo>
                  <a:pt x="1308659" y="674913"/>
                </a:lnTo>
                <a:lnTo>
                  <a:pt x="1310906" y="673553"/>
                </a:lnTo>
                <a:lnTo>
                  <a:pt x="1313154" y="672873"/>
                </a:lnTo>
                <a:lnTo>
                  <a:pt x="1315850" y="671966"/>
                </a:lnTo>
                <a:lnTo>
                  <a:pt x="1318322" y="671513"/>
                </a:lnTo>
                <a:close/>
                <a:moveTo>
                  <a:pt x="988416" y="671513"/>
                </a:moveTo>
                <a:lnTo>
                  <a:pt x="990920" y="671513"/>
                </a:lnTo>
                <a:lnTo>
                  <a:pt x="1065121" y="671513"/>
                </a:lnTo>
                <a:lnTo>
                  <a:pt x="1067624" y="671513"/>
                </a:lnTo>
                <a:lnTo>
                  <a:pt x="1070128" y="671966"/>
                </a:lnTo>
                <a:lnTo>
                  <a:pt x="1072632" y="672873"/>
                </a:lnTo>
                <a:lnTo>
                  <a:pt x="1074908" y="673553"/>
                </a:lnTo>
                <a:lnTo>
                  <a:pt x="1077184" y="674913"/>
                </a:lnTo>
                <a:lnTo>
                  <a:pt x="1079460" y="676273"/>
                </a:lnTo>
                <a:lnTo>
                  <a:pt x="1081281" y="677860"/>
                </a:lnTo>
                <a:lnTo>
                  <a:pt x="1083330" y="679900"/>
                </a:lnTo>
                <a:lnTo>
                  <a:pt x="1084923" y="681941"/>
                </a:lnTo>
                <a:lnTo>
                  <a:pt x="1086288" y="683981"/>
                </a:lnTo>
                <a:lnTo>
                  <a:pt x="1087654" y="686474"/>
                </a:lnTo>
                <a:lnTo>
                  <a:pt x="1088565" y="688968"/>
                </a:lnTo>
                <a:lnTo>
                  <a:pt x="1089703" y="691461"/>
                </a:lnTo>
                <a:lnTo>
                  <a:pt x="1090158" y="694181"/>
                </a:lnTo>
                <a:lnTo>
                  <a:pt x="1090613" y="696902"/>
                </a:lnTo>
                <a:lnTo>
                  <a:pt x="1090613" y="699848"/>
                </a:lnTo>
                <a:lnTo>
                  <a:pt x="1090613" y="1141426"/>
                </a:lnTo>
                <a:lnTo>
                  <a:pt x="1090613" y="1144373"/>
                </a:lnTo>
                <a:lnTo>
                  <a:pt x="1090158" y="1147320"/>
                </a:lnTo>
                <a:lnTo>
                  <a:pt x="1089703" y="1149813"/>
                </a:lnTo>
                <a:lnTo>
                  <a:pt x="1088565" y="1152534"/>
                </a:lnTo>
                <a:lnTo>
                  <a:pt x="1087654" y="1155254"/>
                </a:lnTo>
                <a:lnTo>
                  <a:pt x="1086288" y="1157521"/>
                </a:lnTo>
                <a:lnTo>
                  <a:pt x="1084923" y="1159787"/>
                </a:lnTo>
                <a:lnTo>
                  <a:pt x="1083330" y="1161601"/>
                </a:lnTo>
                <a:lnTo>
                  <a:pt x="1081281" y="1163414"/>
                </a:lnTo>
                <a:lnTo>
                  <a:pt x="1079460" y="1165228"/>
                </a:lnTo>
                <a:lnTo>
                  <a:pt x="1077184" y="1166588"/>
                </a:lnTo>
                <a:lnTo>
                  <a:pt x="1074908" y="1167721"/>
                </a:lnTo>
                <a:lnTo>
                  <a:pt x="1072632" y="1168855"/>
                </a:lnTo>
                <a:lnTo>
                  <a:pt x="1070128" y="1169535"/>
                </a:lnTo>
                <a:lnTo>
                  <a:pt x="1067624" y="1169761"/>
                </a:lnTo>
                <a:lnTo>
                  <a:pt x="1065121" y="1169988"/>
                </a:lnTo>
                <a:lnTo>
                  <a:pt x="990920" y="1169988"/>
                </a:lnTo>
                <a:lnTo>
                  <a:pt x="988416" y="1169761"/>
                </a:lnTo>
                <a:lnTo>
                  <a:pt x="985685" y="1169535"/>
                </a:lnTo>
                <a:lnTo>
                  <a:pt x="983181" y="1168855"/>
                </a:lnTo>
                <a:lnTo>
                  <a:pt x="980905" y="1167721"/>
                </a:lnTo>
                <a:lnTo>
                  <a:pt x="978629" y="1166588"/>
                </a:lnTo>
                <a:lnTo>
                  <a:pt x="976581" y="1165228"/>
                </a:lnTo>
                <a:lnTo>
                  <a:pt x="974532" y="1163414"/>
                </a:lnTo>
                <a:lnTo>
                  <a:pt x="972939" y="1161601"/>
                </a:lnTo>
                <a:lnTo>
                  <a:pt x="971118" y="1159787"/>
                </a:lnTo>
                <a:lnTo>
                  <a:pt x="969525" y="1157521"/>
                </a:lnTo>
                <a:lnTo>
                  <a:pt x="968387" y="1155254"/>
                </a:lnTo>
                <a:lnTo>
                  <a:pt x="967249" y="1152534"/>
                </a:lnTo>
                <a:lnTo>
                  <a:pt x="966338" y="1149813"/>
                </a:lnTo>
                <a:lnTo>
                  <a:pt x="965883" y="1147320"/>
                </a:lnTo>
                <a:lnTo>
                  <a:pt x="965200" y="1144373"/>
                </a:lnTo>
                <a:lnTo>
                  <a:pt x="965200" y="1141426"/>
                </a:lnTo>
                <a:lnTo>
                  <a:pt x="965200" y="699848"/>
                </a:lnTo>
                <a:lnTo>
                  <a:pt x="965200" y="696902"/>
                </a:lnTo>
                <a:lnTo>
                  <a:pt x="965883" y="694181"/>
                </a:lnTo>
                <a:lnTo>
                  <a:pt x="966338" y="691461"/>
                </a:lnTo>
                <a:lnTo>
                  <a:pt x="967249" y="688968"/>
                </a:lnTo>
                <a:lnTo>
                  <a:pt x="968387" y="686474"/>
                </a:lnTo>
                <a:lnTo>
                  <a:pt x="969525" y="683981"/>
                </a:lnTo>
                <a:lnTo>
                  <a:pt x="971118" y="681941"/>
                </a:lnTo>
                <a:lnTo>
                  <a:pt x="972939" y="679900"/>
                </a:lnTo>
                <a:lnTo>
                  <a:pt x="974532" y="677860"/>
                </a:lnTo>
                <a:lnTo>
                  <a:pt x="976581" y="676273"/>
                </a:lnTo>
                <a:lnTo>
                  <a:pt x="978629" y="674913"/>
                </a:lnTo>
                <a:lnTo>
                  <a:pt x="980905" y="673553"/>
                </a:lnTo>
                <a:lnTo>
                  <a:pt x="983181" y="672873"/>
                </a:lnTo>
                <a:lnTo>
                  <a:pt x="985685" y="671966"/>
                </a:lnTo>
                <a:lnTo>
                  <a:pt x="988416" y="671513"/>
                </a:lnTo>
                <a:close/>
                <a:moveTo>
                  <a:pt x="1471932" y="590550"/>
                </a:moveTo>
                <a:lnTo>
                  <a:pt x="1546133" y="590550"/>
                </a:lnTo>
                <a:lnTo>
                  <a:pt x="1548636" y="590777"/>
                </a:lnTo>
                <a:lnTo>
                  <a:pt x="1551140" y="591231"/>
                </a:lnTo>
                <a:lnTo>
                  <a:pt x="1553644" y="592139"/>
                </a:lnTo>
                <a:lnTo>
                  <a:pt x="1555920" y="593274"/>
                </a:lnTo>
                <a:lnTo>
                  <a:pt x="1558196" y="594635"/>
                </a:lnTo>
                <a:lnTo>
                  <a:pt x="1560472" y="596451"/>
                </a:lnTo>
                <a:lnTo>
                  <a:pt x="1562293" y="598267"/>
                </a:lnTo>
                <a:lnTo>
                  <a:pt x="1564342" y="600537"/>
                </a:lnTo>
                <a:lnTo>
                  <a:pt x="1565707" y="602806"/>
                </a:lnTo>
                <a:lnTo>
                  <a:pt x="1567300" y="605303"/>
                </a:lnTo>
                <a:lnTo>
                  <a:pt x="1568666" y="608026"/>
                </a:lnTo>
                <a:lnTo>
                  <a:pt x="1569577" y="610750"/>
                </a:lnTo>
                <a:lnTo>
                  <a:pt x="1570487" y="613927"/>
                </a:lnTo>
                <a:lnTo>
                  <a:pt x="1571170" y="617105"/>
                </a:lnTo>
                <a:lnTo>
                  <a:pt x="1571625" y="620282"/>
                </a:lnTo>
                <a:lnTo>
                  <a:pt x="1571625" y="623687"/>
                </a:lnTo>
                <a:lnTo>
                  <a:pt x="1571625" y="1136851"/>
                </a:lnTo>
                <a:lnTo>
                  <a:pt x="1571625" y="1140256"/>
                </a:lnTo>
                <a:lnTo>
                  <a:pt x="1571170" y="1143433"/>
                </a:lnTo>
                <a:lnTo>
                  <a:pt x="1570487" y="1146838"/>
                </a:lnTo>
                <a:lnTo>
                  <a:pt x="1569577" y="1149788"/>
                </a:lnTo>
                <a:lnTo>
                  <a:pt x="1568666" y="1152512"/>
                </a:lnTo>
                <a:lnTo>
                  <a:pt x="1567300" y="1155462"/>
                </a:lnTo>
                <a:lnTo>
                  <a:pt x="1565707" y="1157959"/>
                </a:lnTo>
                <a:lnTo>
                  <a:pt x="1564342" y="1160229"/>
                </a:lnTo>
                <a:lnTo>
                  <a:pt x="1562293" y="1162498"/>
                </a:lnTo>
                <a:lnTo>
                  <a:pt x="1560472" y="1164314"/>
                </a:lnTo>
                <a:lnTo>
                  <a:pt x="1558196" y="1165903"/>
                </a:lnTo>
                <a:lnTo>
                  <a:pt x="1555920" y="1167492"/>
                </a:lnTo>
                <a:lnTo>
                  <a:pt x="1553644" y="1168399"/>
                </a:lnTo>
                <a:lnTo>
                  <a:pt x="1551140" y="1169307"/>
                </a:lnTo>
                <a:lnTo>
                  <a:pt x="1548636" y="1169761"/>
                </a:lnTo>
                <a:lnTo>
                  <a:pt x="1546133" y="1169988"/>
                </a:lnTo>
                <a:lnTo>
                  <a:pt x="1471932" y="1169988"/>
                </a:lnTo>
                <a:lnTo>
                  <a:pt x="1469201" y="1169761"/>
                </a:lnTo>
                <a:lnTo>
                  <a:pt x="1466697" y="1169307"/>
                </a:lnTo>
                <a:lnTo>
                  <a:pt x="1464193" y="1168399"/>
                </a:lnTo>
                <a:lnTo>
                  <a:pt x="1461917" y="1167492"/>
                </a:lnTo>
                <a:lnTo>
                  <a:pt x="1459641" y="1165903"/>
                </a:lnTo>
                <a:lnTo>
                  <a:pt x="1457593" y="1164314"/>
                </a:lnTo>
                <a:lnTo>
                  <a:pt x="1455544" y="1162498"/>
                </a:lnTo>
                <a:lnTo>
                  <a:pt x="1453496" y="1160229"/>
                </a:lnTo>
                <a:lnTo>
                  <a:pt x="1452130" y="1157959"/>
                </a:lnTo>
                <a:lnTo>
                  <a:pt x="1450537" y="1155462"/>
                </a:lnTo>
                <a:lnTo>
                  <a:pt x="1449399" y="1152512"/>
                </a:lnTo>
                <a:lnTo>
                  <a:pt x="1448261" y="1149788"/>
                </a:lnTo>
                <a:lnTo>
                  <a:pt x="1447350" y="1146838"/>
                </a:lnTo>
                <a:lnTo>
                  <a:pt x="1446667" y="1143433"/>
                </a:lnTo>
                <a:lnTo>
                  <a:pt x="1446212" y="1140256"/>
                </a:lnTo>
                <a:lnTo>
                  <a:pt x="1446212" y="1136851"/>
                </a:lnTo>
                <a:lnTo>
                  <a:pt x="1446212" y="623687"/>
                </a:lnTo>
                <a:lnTo>
                  <a:pt x="1446212" y="620282"/>
                </a:lnTo>
                <a:lnTo>
                  <a:pt x="1446667" y="617105"/>
                </a:lnTo>
                <a:lnTo>
                  <a:pt x="1447350" y="613927"/>
                </a:lnTo>
                <a:lnTo>
                  <a:pt x="1448261" y="610750"/>
                </a:lnTo>
                <a:lnTo>
                  <a:pt x="1449399" y="608026"/>
                </a:lnTo>
                <a:lnTo>
                  <a:pt x="1450537" y="605303"/>
                </a:lnTo>
                <a:lnTo>
                  <a:pt x="1452130" y="602806"/>
                </a:lnTo>
                <a:lnTo>
                  <a:pt x="1453496" y="600537"/>
                </a:lnTo>
                <a:lnTo>
                  <a:pt x="1455544" y="598267"/>
                </a:lnTo>
                <a:lnTo>
                  <a:pt x="1457593" y="596451"/>
                </a:lnTo>
                <a:lnTo>
                  <a:pt x="1459641" y="594635"/>
                </a:lnTo>
                <a:lnTo>
                  <a:pt x="1461917" y="593274"/>
                </a:lnTo>
                <a:lnTo>
                  <a:pt x="1464193" y="592139"/>
                </a:lnTo>
                <a:lnTo>
                  <a:pt x="1466697" y="591231"/>
                </a:lnTo>
                <a:lnTo>
                  <a:pt x="1469201" y="590777"/>
                </a:lnTo>
                <a:lnTo>
                  <a:pt x="1471932" y="590550"/>
                </a:lnTo>
                <a:close/>
                <a:moveTo>
                  <a:pt x="1152617" y="590550"/>
                </a:moveTo>
                <a:lnTo>
                  <a:pt x="1226818" y="590550"/>
                </a:lnTo>
                <a:lnTo>
                  <a:pt x="1229322" y="590777"/>
                </a:lnTo>
                <a:lnTo>
                  <a:pt x="1232053" y="591231"/>
                </a:lnTo>
                <a:lnTo>
                  <a:pt x="1234557" y="592139"/>
                </a:lnTo>
                <a:lnTo>
                  <a:pt x="1236833" y="593274"/>
                </a:lnTo>
                <a:lnTo>
                  <a:pt x="1239109" y="594635"/>
                </a:lnTo>
                <a:lnTo>
                  <a:pt x="1241158" y="596451"/>
                </a:lnTo>
                <a:lnTo>
                  <a:pt x="1242978" y="598267"/>
                </a:lnTo>
                <a:lnTo>
                  <a:pt x="1244799" y="600537"/>
                </a:lnTo>
                <a:lnTo>
                  <a:pt x="1246620" y="602806"/>
                </a:lnTo>
                <a:lnTo>
                  <a:pt x="1248213" y="605303"/>
                </a:lnTo>
                <a:lnTo>
                  <a:pt x="1249352" y="608026"/>
                </a:lnTo>
                <a:lnTo>
                  <a:pt x="1250490" y="610750"/>
                </a:lnTo>
                <a:lnTo>
                  <a:pt x="1251400" y="613927"/>
                </a:lnTo>
                <a:lnTo>
                  <a:pt x="1251855" y="617105"/>
                </a:lnTo>
                <a:lnTo>
                  <a:pt x="1252538" y="620282"/>
                </a:lnTo>
                <a:lnTo>
                  <a:pt x="1252538" y="623687"/>
                </a:lnTo>
                <a:lnTo>
                  <a:pt x="1252538" y="1136851"/>
                </a:lnTo>
                <a:lnTo>
                  <a:pt x="1252538" y="1140256"/>
                </a:lnTo>
                <a:lnTo>
                  <a:pt x="1251855" y="1143433"/>
                </a:lnTo>
                <a:lnTo>
                  <a:pt x="1251400" y="1146838"/>
                </a:lnTo>
                <a:lnTo>
                  <a:pt x="1250490" y="1149788"/>
                </a:lnTo>
                <a:lnTo>
                  <a:pt x="1249352" y="1152512"/>
                </a:lnTo>
                <a:lnTo>
                  <a:pt x="1248213" y="1155462"/>
                </a:lnTo>
                <a:lnTo>
                  <a:pt x="1246620" y="1157959"/>
                </a:lnTo>
                <a:lnTo>
                  <a:pt x="1244799" y="1160229"/>
                </a:lnTo>
                <a:lnTo>
                  <a:pt x="1242978" y="1162498"/>
                </a:lnTo>
                <a:lnTo>
                  <a:pt x="1241158" y="1164314"/>
                </a:lnTo>
                <a:lnTo>
                  <a:pt x="1239109" y="1165903"/>
                </a:lnTo>
                <a:lnTo>
                  <a:pt x="1236833" y="1167492"/>
                </a:lnTo>
                <a:lnTo>
                  <a:pt x="1234557" y="1168399"/>
                </a:lnTo>
                <a:lnTo>
                  <a:pt x="1232053" y="1169307"/>
                </a:lnTo>
                <a:lnTo>
                  <a:pt x="1229322" y="1169761"/>
                </a:lnTo>
                <a:lnTo>
                  <a:pt x="1226818" y="1169988"/>
                </a:lnTo>
                <a:lnTo>
                  <a:pt x="1152617" y="1169988"/>
                </a:lnTo>
                <a:lnTo>
                  <a:pt x="1150114" y="1169761"/>
                </a:lnTo>
                <a:lnTo>
                  <a:pt x="1147610" y="1169307"/>
                </a:lnTo>
                <a:lnTo>
                  <a:pt x="1145106" y="1168399"/>
                </a:lnTo>
                <a:lnTo>
                  <a:pt x="1142830" y="1167492"/>
                </a:lnTo>
                <a:lnTo>
                  <a:pt x="1140554" y="1165903"/>
                </a:lnTo>
                <a:lnTo>
                  <a:pt x="1138278" y="1164314"/>
                </a:lnTo>
                <a:lnTo>
                  <a:pt x="1136457" y="1162498"/>
                </a:lnTo>
                <a:lnTo>
                  <a:pt x="1134409" y="1160229"/>
                </a:lnTo>
                <a:lnTo>
                  <a:pt x="1132815" y="1157959"/>
                </a:lnTo>
                <a:lnTo>
                  <a:pt x="1131450" y="1155462"/>
                </a:lnTo>
                <a:lnTo>
                  <a:pt x="1130084" y="1152512"/>
                </a:lnTo>
                <a:lnTo>
                  <a:pt x="1129174" y="1149788"/>
                </a:lnTo>
                <a:lnTo>
                  <a:pt x="1128036" y="1146838"/>
                </a:lnTo>
                <a:lnTo>
                  <a:pt x="1127580" y="1143433"/>
                </a:lnTo>
                <a:lnTo>
                  <a:pt x="1127125" y="1140256"/>
                </a:lnTo>
                <a:lnTo>
                  <a:pt x="1127125" y="1136851"/>
                </a:lnTo>
                <a:lnTo>
                  <a:pt x="1127125" y="623687"/>
                </a:lnTo>
                <a:lnTo>
                  <a:pt x="1127125" y="620282"/>
                </a:lnTo>
                <a:lnTo>
                  <a:pt x="1127580" y="617105"/>
                </a:lnTo>
                <a:lnTo>
                  <a:pt x="1128036" y="613927"/>
                </a:lnTo>
                <a:lnTo>
                  <a:pt x="1129174" y="610750"/>
                </a:lnTo>
                <a:lnTo>
                  <a:pt x="1130084" y="608026"/>
                </a:lnTo>
                <a:lnTo>
                  <a:pt x="1131450" y="605303"/>
                </a:lnTo>
                <a:lnTo>
                  <a:pt x="1132815" y="602806"/>
                </a:lnTo>
                <a:lnTo>
                  <a:pt x="1134409" y="600537"/>
                </a:lnTo>
                <a:lnTo>
                  <a:pt x="1136457" y="598267"/>
                </a:lnTo>
                <a:lnTo>
                  <a:pt x="1138278" y="596451"/>
                </a:lnTo>
                <a:lnTo>
                  <a:pt x="1140554" y="594635"/>
                </a:lnTo>
                <a:lnTo>
                  <a:pt x="1142830" y="593274"/>
                </a:lnTo>
                <a:lnTo>
                  <a:pt x="1145106" y="592139"/>
                </a:lnTo>
                <a:lnTo>
                  <a:pt x="1147610" y="591231"/>
                </a:lnTo>
                <a:lnTo>
                  <a:pt x="1150114" y="590777"/>
                </a:lnTo>
                <a:lnTo>
                  <a:pt x="1152617" y="590550"/>
                </a:lnTo>
                <a:close/>
                <a:moveTo>
                  <a:pt x="1633857" y="508000"/>
                </a:moveTo>
                <a:lnTo>
                  <a:pt x="1707830" y="508000"/>
                </a:lnTo>
                <a:lnTo>
                  <a:pt x="1710561" y="508227"/>
                </a:lnTo>
                <a:lnTo>
                  <a:pt x="1713065" y="508680"/>
                </a:lnTo>
                <a:lnTo>
                  <a:pt x="1715797" y="509814"/>
                </a:lnTo>
                <a:lnTo>
                  <a:pt x="1718073" y="510947"/>
                </a:lnTo>
                <a:lnTo>
                  <a:pt x="1720349" y="512534"/>
                </a:lnTo>
                <a:lnTo>
                  <a:pt x="1722170" y="514575"/>
                </a:lnTo>
                <a:lnTo>
                  <a:pt x="1724218" y="516842"/>
                </a:lnTo>
                <a:lnTo>
                  <a:pt x="1726039" y="519109"/>
                </a:lnTo>
                <a:lnTo>
                  <a:pt x="1727860" y="521829"/>
                </a:lnTo>
                <a:lnTo>
                  <a:pt x="1729453" y="524550"/>
                </a:lnTo>
                <a:lnTo>
                  <a:pt x="1730591" y="527950"/>
                </a:lnTo>
                <a:lnTo>
                  <a:pt x="1731729" y="531124"/>
                </a:lnTo>
                <a:lnTo>
                  <a:pt x="1732640" y="534752"/>
                </a:lnTo>
                <a:lnTo>
                  <a:pt x="1733095" y="538152"/>
                </a:lnTo>
                <a:lnTo>
                  <a:pt x="1733550" y="542006"/>
                </a:lnTo>
                <a:lnTo>
                  <a:pt x="1733550" y="545860"/>
                </a:lnTo>
                <a:lnTo>
                  <a:pt x="1733550" y="1132128"/>
                </a:lnTo>
                <a:lnTo>
                  <a:pt x="1733550" y="1135982"/>
                </a:lnTo>
                <a:lnTo>
                  <a:pt x="1733095" y="1139836"/>
                </a:lnTo>
                <a:lnTo>
                  <a:pt x="1732640" y="1143463"/>
                </a:lnTo>
                <a:lnTo>
                  <a:pt x="1731729" y="1146864"/>
                </a:lnTo>
                <a:lnTo>
                  <a:pt x="1730591" y="1150038"/>
                </a:lnTo>
                <a:lnTo>
                  <a:pt x="1729453" y="1153438"/>
                </a:lnTo>
                <a:lnTo>
                  <a:pt x="1727860" y="1156159"/>
                </a:lnTo>
                <a:lnTo>
                  <a:pt x="1726039" y="1158879"/>
                </a:lnTo>
                <a:lnTo>
                  <a:pt x="1724218" y="1161373"/>
                </a:lnTo>
                <a:lnTo>
                  <a:pt x="1722170" y="1163414"/>
                </a:lnTo>
                <a:lnTo>
                  <a:pt x="1720349" y="1165454"/>
                </a:lnTo>
                <a:lnTo>
                  <a:pt x="1718073" y="1167041"/>
                </a:lnTo>
                <a:lnTo>
                  <a:pt x="1715797" y="1168174"/>
                </a:lnTo>
                <a:lnTo>
                  <a:pt x="1713065" y="1169308"/>
                </a:lnTo>
                <a:lnTo>
                  <a:pt x="1710561" y="1169761"/>
                </a:lnTo>
                <a:lnTo>
                  <a:pt x="1707830" y="1169988"/>
                </a:lnTo>
                <a:lnTo>
                  <a:pt x="1633857" y="1169988"/>
                </a:lnTo>
                <a:lnTo>
                  <a:pt x="1631353" y="1169761"/>
                </a:lnTo>
                <a:lnTo>
                  <a:pt x="1628850" y="1169308"/>
                </a:lnTo>
                <a:lnTo>
                  <a:pt x="1626346" y="1168174"/>
                </a:lnTo>
                <a:lnTo>
                  <a:pt x="1624070" y="1167041"/>
                </a:lnTo>
                <a:lnTo>
                  <a:pt x="1621794" y="1165454"/>
                </a:lnTo>
                <a:lnTo>
                  <a:pt x="1619518" y="1163414"/>
                </a:lnTo>
                <a:lnTo>
                  <a:pt x="1617469" y="1161373"/>
                </a:lnTo>
                <a:lnTo>
                  <a:pt x="1615648" y="1158879"/>
                </a:lnTo>
                <a:lnTo>
                  <a:pt x="1614055" y="1156159"/>
                </a:lnTo>
                <a:lnTo>
                  <a:pt x="1612689" y="1153438"/>
                </a:lnTo>
                <a:lnTo>
                  <a:pt x="1611324" y="1150038"/>
                </a:lnTo>
                <a:lnTo>
                  <a:pt x="1610186" y="1146864"/>
                </a:lnTo>
                <a:lnTo>
                  <a:pt x="1609275" y="1143463"/>
                </a:lnTo>
                <a:lnTo>
                  <a:pt x="1608820" y="1139836"/>
                </a:lnTo>
                <a:lnTo>
                  <a:pt x="1608365" y="1135982"/>
                </a:lnTo>
                <a:lnTo>
                  <a:pt x="1608137" y="1132128"/>
                </a:lnTo>
                <a:lnTo>
                  <a:pt x="1608137" y="545860"/>
                </a:lnTo>
                <a:lnTo>
                  <a:pt x="1608365" y="542006"/>
                </a:lnTo>
                <a:lnTo>
                  <a:pt x="1608820" y="538152"/>
                </a:lnTo>
                <a:lnTo>
                  <a:pt x="1609275" y="534752"/>
                </a:lnTo>
                <a:lnTo>
                  <a:pt x="1610186" y="531124"/>
                </a:lnTo>
                <a:lnTo>
                  <a:pt x="1611324" y="527950"/>
                </a:lnTo>
                <a:lnTo>
                  <a:pt x="1612689" y="524550"/>
                </a:lnTo>
                <a:lnTo>
                  <a:pt x="1614055" y="521829"/>
                </a:lnTo>
                <a:lnTo>
                  <a:pt x="1615648" y="519109"/>
                </a:lnTo>
                <a:lnTo>
                  <a:pt x="1617469" y="516842"/>
                </a:lnTo>
                <a:lnTo>
                  <a:pt x="1619518" y="514575"/>
                </a:lnTo>
                <a:lnTo>
                  <a:pt x="1621794" y="512534"/>
                </a:lnTo>
                <a:lnTo>
                  <a:pt x="1624070" y="510947"/>
                </a:lnTo>
                <a:lnTo>
                  <a:pt x="1626346" y="509814"/>
                </a:lnTo>
                <a:lnTo>
                  <a:pt x="1628850" y="508680"/>
                </a:lnTo>
                <a:lnTo>
                  <a:pt x="1631353" y="508227"/>
                </a:lnTo>
                <a:lnTo>
                  <a:pt x="1633857" y="508000"/>
                </a:lnTo>
                <a:close/>
                <a:moveTo>
                  <a:pt x="1501548" y="319088"/>
                </a:moveTo>
                <a:lnTo>
                  <a:pt x="1733323" y="319088"/>
                </a:lnTo>
                <a:lnTo>
                  <a:pt x="1733323" y="319316"/>
                </a:lnTo>
                <a:lnTo>
                  <a:pt x="1733550" y="319316"/>
                </a:lnTo>
                <a:lnTo>
                  <a:pt x="1733550" y="464215"/>
                </a:lnTo>
                <a:lnTo>
                  <a:pt x="1637620" y="464215"/>
                </a:lnTo>
                <a:lnTo>
                  <a:pt x="1637620" y="418038"/>
                </a:lnTo>
                <a:lnTo>
                  <a:pt x="1318759" y="617303"/>
                </a:lnTo>
                <a:lnTo>
                  <a:pt x="1250723" y="574766"/>
                </a:lnTo>
                <a:lnTo>
                  <a:pt x="1253444" y="573174"/>
                </a:lnTo>
                <a:lnTo>
                  <a:pt x="1146628" y="506525"/>
                </a:lnTo>
                <a:lnTo>
                  <a:pt x="844096" y="695326"/>
                </a:lnTo>
                <a:lnTo>
                  <a:pt x="776287" y="653016"/>
                </a:lnTo>
                <a:lnTo>
                  <a:pt x="1147082" y="421450"/>
                </a:lnTo>
                <a:lnTo>
                  <a:pt x="1215118" y="463533"/>
                </a:lnTo>
                <a:lnTo>
                  <a:pt x="1214437" y="464215"/>
                </a:lnTo>
                <a:lnTo>
                  <a:pt x="1321253" y="530637"/>
                </a:lnTo>
                <a:lnTo>
                  <a:pt x="1564368" y="379141"/>
                </a:lnTo>
                <a:lnTo>
                  <a:pt x="1501548" y="379141"/>
                </a:lnTo>
                <a:lnTo>
                  <a:pt x="1501548" y="319088"/>
                </a:lnTo>
                <a:close/>
                <a:moveTo>
                  <a:pt x="229507" y="91395"/>
                </a:moveTo>
                <a:lnTo>
                  <a:pt x="225651" y="91621"/>
                </a:lnTo>
                <a:lnTo>
                  <a:pt x="221796" y="91848"/>
                </a:lnTo>
                <a:lnTo>
                  <a:pt x="218394" y="92075"/>
                </a:lnTo>
                <a:lnTo>
                  <a:pt x="214539" y="92755"/>
                </a:lnTo>
                <a:lnTo>
                  <a:pt x="210910" y="93662"/>
                </a:lnTo>
                <a:lnTo>
                  <a:pt x="207509" y="94570"/>
                </a:lnTo>
                <a:lnTo>
                  <a:pt x="204107" y="95704"/>
                </a:lnTo>
                <a:lnTo>
                  <a:pt x="200705" y="96837"/>
                </a:lnTo>
                <a:lnTo>
                  <a:pt x="197303" y="98198"/>
                </a:lnTo>
                <a:lnTo>
                  <a:pt x="194355" y="99559"/>
                </a:lnTo>
                <a:lnTo>
                  <a:pt x="191407" y="101373"/>
                </a:lnTo>
                <a:lnTo>
                  <a:pt x="188232" y="103187"/>
                </a:lnTo>
                <a:lnTo>
                  <a:pt x="185284" y="105002"/>
                </a:lnTo>
                <a:lnTo>
                  <a:pt x="182562" y="107270"/>
                </a:lnTo>
                <a:lnTo>
                  <a:pt x="179614" y="109311"/>
                </a:lnTo>
                <a:lnTo>
                  <a:pt x="177119" y="111579"/>
                </a:lnTo>
                <a:lnTo>
                  <a:pt x="174851" y="114073"/>
                </a:lnTo>
                <a:lnTo>
                  <a:pt x="172357" y="116568"/>
                </a:lnTo>
                <a:lnTo>
                  <a:pt x="170316" y="119062"/>
                </a:lnTo>
                <a:lnTo>
                  <a:pt x="168275" y="121784"/>
                </a:lnTo>
                <a:lnTo>
                  <a:pt x="166460" y="124505"/>
                </a:lnTo>
                <a:lnTo>
                  <a:pt x="164646" y="127454"/>
                </a:lnTo>
                <a:lnTo>
                  <a:pt x="162832" y="130402"/>
                </a:lnTo>
                <a:lnTo>
                  <a:pt x="161471" y="133350"/>
                </a:lnTo>
                <a:lnTo>
                  <a:pt x="160110" y="136525"/>
                </a:lnTo>
                <a:lnTo>
                  <a:pt x="158976" y="139700"/>
                </a:lnTo>
                <a:lnTo>
                  <a:pt x="158069" y="143102"/>
                </a:lnTo>
                <a:lnTo>
                  <a:pt x="156935" y="146277"/>
                </a:lnTo>
                <a:lnTo>
                  <a:pt x="156482" y="149679"/>
                </a:lnTo>
                <a:lnTo>
                  <a:pt x="156028" y="153080"/>
                </a:lnTo>
                <a:lnTo>
                  <a:pt x="155801" y="156709"/>
                </a:lnTo>
                <a:lnTo>
                  <a:pt x="155801" y="160111"/>
                </a:lnTo>
                <a:lnTo>
                  <a:pt x="155801" y="1330098"/>
                </a:lnTo>
                <a:lnTo>
                  <a:pt x="155801" y="1333500"/>
                </a:lnTo>
                <a:lnTo>
                  <a:pt x="156028" y="1337129"/>
                </a:lnTo>
                <a:lnTo>
                  <a:pt x="156482" y="1340531"/>
                </a:lnTo>
                <a:lnTo>
                  <a:pt x="156935" y="1343932"/>
                </a:lnTo>
                <a:lnTo>
                  <a:pt x="158069" y="1347561"/>
                </a:lnTo>
                <a:lnTo>
                  <a:pt x="158976" y="1350509"/>
                </a:lnTo>
                <a:lnTo>
                  <a:pt x="160110" y="1353684"/>
                </a:lnTo>
                <a:lnTo>
                  <a:pt x="161471" y="1357086"/>
                </a:lnTo>
                <a:lnTo>
                  <a:pt x="162832" y="1360034"/>
                </a:lnTo>
                <a:lnTo>
                  <a:pt x="164646" y="1362756"/>
                </a:lnTo>
                <a:lnTo>
                  <a:pt x="166460" y="1365931"/>
                </a:lnTo>
                <a:lnTo>
                  <a:pt x="168275" y="1368652"/>
                </a:lnTo>
                <a:lnTo>
                  <a:pt x="170316" y="1371373"/>
                </a:lnTo>
                <a:lnTo>
                  <a:pt x="172357" y="1373868"/>
                </a:lnTo>
                <a:lnTo>
                  <a:pt x="174851" y="1376590"/>
                </a:lnTo>
                <a:lnTo>
                  <a:pt x="177119" y="1378857"/>
                </a:lnTo>
                <a:lnTo>
                  <a:pt x="179614" y="1381125"/>
                </a:lnTo>
                <a:lnTo>
                  <a:pt x="182562" y="1383393"/>
                </a:lnTo>
                <a:lnTo>
                  <a:pt x="185284" y="1385207"/>
                </a:lnTo>
                <a:lnTo>
                  <a:pt x="188232" y="1387248"/>
                </a:lnTo>
                <a:lnTo>
                  <a:pt x="191407" y="1389063"/>
                </a:lnTo>
                <a:lnTo>
                  <a:pt x="194355" y="1390650"/>
                </a:lnTo>
                <a:lnTo>
                  <a:pt x="197303" y="1392238"/>
                </a:lnTo>
                <a:lnTo>
                  <a:pt x="200705" y="1393598"/>
                </a:lnTo>
                <a:lnTo>
                  <a:pt x="204107" y="1394959"/>
                </a:lnTo>
                <a:lnTo>
                  <a:pt x="207509" y="1395866"/>
                </a:lnTo>
                <a:lnTo>
                  <a:pt x="210910" y="1397000"/>
                </a:lnTo>
                <a:lnTo>
                  <a:pt x="214539" y="1397681"/>
                </a:lnTo>
                <a:lnTo>
                  <a:pt x="218394" y="1398134"/>
                </a:lnTo>
                <a:lnTo>
                  <a:pt x="221796" y="1398588"/>
                </a:lnTo>
                <a:lnTo>
                  <a:pt x="225651" y="1399041"/>
                </a:lnTo>
                <a:lnTo>
                  <a:pt x="229507" y="1399041"/>
                </a:lnTo>
                <a:lnTo>
                  <a:pt x="2280330" y="1399041"/>
                </a:lnTo>
                <a:lnTo>
                  <a:pt x="2284186" y="1399041"/>
                </a:lnTo>
                <a:lnTo>
                  <a:pt x="2288041" y="1398588"/>
                </a:lnTo>
                <a:lnTo>
                  <a:pt x="2291670" y="1398134"/>
                </a:lnTo>
                <a:lnTo>
                  <a:pt x="2295298" y="1397681"/>
                </a:lnTo>
                <a:lnTo>
                  <a:pt x="2299154" y="1397000"/>
                </a:lnTo>
                <a:lnTo>
                  <a:pt x="2302555" y="1395866"/>
                </a:lnTo>
                <a:lnTo>
                  <a:pt x="2305957" y="1394959"/>
                </a:lnTo>
                <a:lnTo>
                  <a:pt x="2309359" y="1393598"/>
                </a:lnTo>
                <a:lnTo>
                  <a:pt x="2312534" y="1392238"/>
                </a:lnTo>
                <a:lnTo>
                  <a:pt x="2315709" y="1390650"/>
                </a:lnTo>
                <a:lnTo>
                  <a:pt x="2318884" y="1389063"/>
                </a:lnTo>
                <a:lnTo>
                  <a:pt x="2321832" y="1387248"/>
                </a:lnTo>
                <a:lnTo>
                  <a:pt x="2324780" y="1385207"/>
                </a:lnTo>
                <a:lnTo>
                  <a:pt x="2327502" y="1383393"/>
                </a:lnTo>
                <a:lnTo>
                  <a:pt x="2330223" y="1381125"/>
                </a:lnTo>
                <a:lnTo>
                  <a:pt x="2332945" y="1378857"/>
                </a:lnTo>
                <a:lnTo>
                  <a:pt x="2335213" y="1376590"/>
                </a:lnTo>
                <a:lnTo>
                  <a:pt x="2337707" y="1373868"/>
                </a:lnTo>
                <a:lnTo>
                  <a:pt x="2339748" y="1371373"/>
                </a:lnTo>
                <a:lnTo>
                  <a:pt x="2341789" y="1368652"/>
                </a:lnTo>
                <a:lnTo>
                  <a:pt x="2343830" y="1365931"/>
                </a:lnTo>
                <a:lnTo>
                  <a:pt x="2345418" y="1362756"/>
                </a:lnTo>
                <a:lnTo>
                  <a:pt x="2347232" y="1360034"/>
                </a:lnTo>
                <a:lnTo>
                  <a:pt x="2348593" y="1357086"/>
                </a:lnTo>
                <a:lnTo>
                  <a:pt x="2350180" y="1353684"/>
                </a:lnTo>
                <a:lnTo>
                  <a:pt x="2351088" y="1350509"/>
                </a:lnTo>
                <a:lnTo>
                  <a:pt x="2351995" y="1347561"/>
                </a:lnTo>
                <a:lnTo>
                  <a:pt x="2352902" y="1343932"/>
                </a:lnTo>
                <a:lnTo>
                  <a:pt x="2353582" y="1340531"/>
                </a:lnTo>
                <a:lnTo>
                  <a:pt x="2354036" y="1337129"/>
                </a:lnTo>
                <a:lnTo>
                  <a:pt x="2354263" y="1333500"/>
                </a:lnTo>
                <a:lnTo>
                  <a:pt x="2354263" y="1330098"/>
                </a:lnTo>
                <a:lnTo>
                  <a:pt x="2354263" y="160111"/>
                </a:lnTo>
                <a:lnTo>
                  <a:pt x="2354263" y="156709"/>
                </a:lnTo>
                <a:lnTo>
                  <a:pt x="2354036" y="153080"/>
                </a:lnTo>
                <a:lnTo>
                  <a:pt x="2353582" y="149679"/>
                </a:lnTo>
                <a:lnTo>
                  <a:pt x="2352902" y="146277"/>
                </a:lnTo>
                <a:lnTo>
                  <a:pt x="2351995" y="143102"/>
                </a:lnTo>
                <a:lnTo>
                  <a:pt x="2351088" y="139700"/>
                </a:lnTo>
                <a:lnTo>
                  <a:pt x="2350180" y="136525"/>
                </a:lnTo>
                <a:lnTo>
                  <a:pt x="2348593" y="133350"/>
                </a:lnTo>
                <a:lnTo>
                  <a:pt x="2347232" y="130402"/>
                </a:lnTo>
                <a:lnTo>
                  <a:pt x="2345418" y="127454"/>
                </a:lnTo>
                <a:lnTo>
                  <a:pt x="2343830" y="124505"/>
                </a:lnTo>
                <a:lnTo>
                  <a:pt x="2341789" y="121784"/>
                </a:lnTo>
                <a:lnTo>
                  <a:pt x="2339748" y="119062"/>
                </a:lnTo>
                <a:lnTo>
                  <a:pt x="2337707" y="116568"/>
                </a:lnTo>
                <a:lnTo>
                  <a:pt x="2335213" y="114073"/>
                </a:lnTo>
                <a:lnTo>
                  <a:pt x="2332945" y="111579"/>
                </a:lnTo>
                <a:lnTo>
                  <a:pt x="2330223" y="109311"/>
                </a:lnTo>
                <a:lnTo>
                  <a:pt x="2327502" y="107270"/>
                </a:lnTo>
                <a:lnTo>
                  <a:pt x="2324780" y="105002"/>
                </a:lnTo>
                <a:lnTo>
                  <a:pt x="2321832" y="103187"/>
                </a:lnTo>
                <a:lnTo>
                  <a:pt x="2318884" y="101373"/>
                </a:lnTo>
                <a:lnTo>
                  <a:pt x="2315709" y="99559"/>
                </a:lnTo>
                <a:lnTo>
                  <a:pt x="2312534" y="98198"/>
                </a:lnTo>
                <a:lnTo>
                  <a:pt x="2309359" y="96837"/>
                </a:lnTo>
                <a:lnTo>
                  <a:pt x="2305957" y="95704"/>
                </a:lnTo>
                <a:lnTo>
                  <a:pt x="2302555" y="94570"/>
                </a:lnTo>
                <a:lnTo>
                  <a:pt x="2299154" y="93662"/>
                </a:lnTo>
                <a:lnTo>
                  <a:pt x="2295298" y="92755"/>
                </a:lnTo>
                <a:lnTo>
                  <a:pt x="2291670" y="92075"/>
                </a:lnTo>
                <a:lnTo>
                  <a:pt x="2288041" y="91848"/>
                </a:lnTo>
                <a:lnTo>
                  <a:pt x="2284186" y="91621"/>
                </a:lnTo>
                <a:lnTo>
                  <a:pt x="2280330" y="91395"/>
                </a:lnTo>
                <a:lnTo>
                  <a:pt x="229507" y="91395"/>
                </a:lnTo>
                <a:close/>
                <a:moveTo>
                  <a:pt x="81642" y="0"/>
                </a:moveTo>
                <a:lnTo>
                  <a:pt x="86178" y="0"/>
                </a:lnTo>
                <a:lnTo>
                  <a:pt x="2424113" y="0"/>
                </a:lnTo>
                <a:lnTo>
                  <a:pt x="2428648" y="0"/>
                </a:lnTo>
                <a:lnTo>
                  <a:pt x="2432730" y="227"/>
                </a:lnTo>
                <a:lnTo>
                  <a:pt x="2436813" y="680"/>
                </a:lnTo>
                <a:lnTo>
                  <a:pt x="2441122" y="1361"/>
                </a:lnTo>
                <a:lnTo>
                  <a:pt x="2445204" y="2268"/>
                </a:lnTo>
                <a:lnTo>
                  <a:pt x="2449286" y="3402"/>
                </a:lnTo>
                <a:lnTo>
                  <a:pt x="2452914" y="4536"/>
                </a:lnTo>
                <a:lnTo>
                  <a:pt x="2456770" y="5896"/>
                </a:lnTo>
                <a:lnTo>
                  <a:pt x="2460625" y="7484"/>
                </a:lnTo>
                <a:lnTo>
                  <a:pt x="2464480" y="9298"/>
                </a:lnTo>
                <a:lnTo>
                  <a:pt x="2467882" y="11339"/>
                </a:lnTo>
                <a:lnTo>
                  <a:pt x="2471284" y="13380"/>
                </a:lnTo>
                <a:lnTo>
                  <a:pt x="2474459" y="15421"/>
                </a:lnTo>
                <a:lnTo>
                  <a:pt x="2477861" y="17916"/>
                </a:lnTo>
                <a:lnTo>
                  <a:pt x="2480809" y="20184"/>
                </a:lnTo>
                <a:lnTo>
                  <a:pt x="2483757" y="22905"/>
                </a:lnTo>
                <a:lnTo>
                  <a:pt x="2486479" y="25400"/>
                </a:lnTo>
                <a:lnTo>
                  <a:pt x="2489200" y="28348"/>
                </a:lnTo>
                <a:lnTo>
                  <a:pt x="2491695" y="31296"/>
                </a:lnTo>
                <a:lnTo>
                  <a:pt x="2493963" y="34471"/>
                </a:lnTo>
                <a:lnTo>
                  <a:pt x="2496230" y="37646"/>
                </a:lnTo>
                <a:lnTo>
                  <a:pt x="2498272" y="40821"/>
                </a:lnTo>
                <a:lnTo>
                  <a:pt x="2499859" y="44450"/>
                </a:lnTo>
                <a:lnTo>
                  <a:pt x="2501673" y="47625"/>
                </a:lnTo>
                <a:lnTo>
                  <a:pt x="2503261" y="51480"/>
                </a:lnTo>
                <a:lnTo>
                  <a:pt x="2504395" y="54882"/>
                </a:lnTo>
                <a:lnTo>
                  <a:pt x="2505755" y="58737"/>
                </a:lnTo>
                <a:lnTo>
                  <a:pt x="2506663" y="62593"/>
                </a:lnTo>
                <a:lnTo>
                  <a:pt x="2507343" y="66221"/>
                </a:lnTo>
                <a:lnTo>
                  <a:pt x="2508023" y="70304"/>
                </a:lnTo>
                <a:lnTo>
                  <a:pt x="2508250" y="74159"/>
                </a:lnTo>
                <a:lnTo>
                  <a:pt x="2508250" y="78241"/>
                </a:lnTo>
                <a:lnTo>
                  <a:pt x="2508250" y="1411968"/>
                </a:lnTo>
                <a:lnTo>
                  <a:pt x="2508250" y="1416050"/>
                </a:lnTo>
                <a:lnTo>
                  <a:pt x="2508023" y="1420132"/>
                </a:lnTo>
                <a:lnTo>
                  <a:pt x="2507343" y="1423988"/>
                </a:lnTo>
                <a:lnTo>
                  <a:pt x="2506663" y="1427616"/>
                </a:lnTo>
                <a:lnTo>
                  <a:pt x="2505755" y="1431472"/>
                </a:lnTo>
                <a:lnTo>
                  <a:pt x="2504395" y="1435327"/>
                </a:lnTo>
                <a:lnTo>
                  <a:pt x="2503261" y="1439182"/>
                </a:lnTo>
                <a:lnTo>
                  <a:pt x="2501673" y="1442584"/>
                </a:lnTo>
                <a:lnTo>
                  <a:pt x="2499859" y="1446213"/>
                </a:lnTo>
                <a:lnTo>
                  <a:pt x="2498272" y="1449388"/>
                </a:lnTo>
                <a:lnTo>
                  <a:pt x="2496230" y="1452790"/>
                </a:lnTo>
                <a:lnTo>
                  <a:pt x="2493963" y="1455965"/>
                </a:lnTo>
                <a:lnTo>
                  <a:pt x="2491695" y="1458913"/>
                </a:lnTo>
                <a:lnTo>
                  <a:pt x="2489200" y="1462088"/>
                </a:lnTo>
                <a:lnTo>
                  <a:pt x="2486479" y="1464809"/>
                </a:lnTo>
                <a:lnTo>
                  <a:pt x="2483757" y="1467531"/>
                </a:lnTo>
                <a:lnTo>
                  <a:pt x="2480809" y="1470025"/>
                </a:lnTo>
                <a:lnTo>
                  <a:pt x="2477861" y="1472747"/>
                </a:lnTo>
                <a:lnTo>
                  <a:pt x="2474459" y="1475015"/>
                </a:lnTo>
                <a:lnTo>
                  <a:pt x="2471284" y="1477282"/>
                </a:lnTo>
                <a:lnTo>
                  <a:pt x="2467882" y="1479097"/>
                </a:lnTo>
                <a:lnTo>
                  <a:pt x="2464480" y="1480911"/>
                </a:lnTo>
                <a:lnTo>
                  <a:pt x="2460625" y="1482725"/>
                </a:lnTo>
                <a:lnTo>
                  <a:pt x="2456770" y="1484313"/>
                </a:lnTo>
                <a:lnTo>
                  <a:pt x="2452914" y="1485674"/>
                </a:lnTo>
                <a:lnTo>
                  <a:pt x="2449286" y="1487034"/>
                </a:lnTo>
                <a:lnTo>
                  <a:pt x="2445204" y="1487941"/>
                </a:lnTo>
                <a:lnTo>
                  <a:pt x="2441122" y="1488849"/>
                </a:lnTo>
                <a:lnTo>
                  <a:pt x="2436813" y="1489529"/>
                </a:lnTo>
                <a:lnTo>
                  <a:pt x="2432730" y="1489982"/>
                </a:lnTo>
                <a:lnTo>
                  <a:pt x="2428648" y="1490209"/>
                </a:lnTo>
                <a:lnTo>
                  <a:pt x="2424113" y="1490663"/>
                </a:lnTo>
                <a:lnTo>
                  <a:pt x="86178" y="1490663"/>
                </a:lnTo>
                <a:lnTo>
                  <a:pt x="81642" y="1490209"/>
                </a:lnTo>
                <a:lnTo>
                  <a:pt x="77333" y="1489982"/>
                </a:lnTo>
                <a:lnTo>
                  <a:pt x="73251" y="1489529"/>
                </a:lnTo>
                <a:lnTo>
                  <a:pt x="68942" y="1488849"/>
                </a:lnTo>
                <a:lnTo>
                  <a:pt x="64860" y="1487941"/>
                </a:lnTo>
                <a:lnTo>
                  <a:pt x="60778" y="1487034"/>
                </a:lnTo>
                <a:lnTo>
                  <a:pt x="57150" y="1485674"/>
                </a:lnTo>
                <a:lnTo>
                  <a:pt x="53294" y="1484313"/>
                </a:lnTo>
                <a:lnTo>
                  <a:pt x="49439" y="1482725"/>
                </a:lnTo>
                <a:lnTo>
                  <a:pt x="45810" y="1480911"/>
                </a:lnTo>
                <a:lnTo>
                  <a:pt x="42182" y="1479097"/>
                </a:lnTo>
                <a:lnTo>
                  <a:pt x="39007" y="1477282"/>
                </a:lnTo>
                <a:lnTo>
                  <a:pt x="35605" y="1475015"/>
                </a:lnTo>
                <a:lnTo>
                  <a:pt x="32430" y="1472747"/>
                </a:lnTo>
                <a:lnTo>
                  <a:pt x="29255" y="1470025"/>
                </a:lnTo>
                <a:lnTo>
                  <a:pt x="26307" y="1467531"/>
                </a:lnTo>
                <a:lnTo>
                  <a:pt x="23585" y="1464809"/>
                </a:lnTo>
                <a:lnTo>
                  <a:pt x="21091" y="1462088"/>
                </a:lnTo>
                <a:lnTo>
                  <a:pt x="18596" y="1458913"/>
                </a:lnTo>
                <a:lnTo>
                  <a:pt x="16101" y="1455965"/>
                </a:lnTo>
                <a:lnTo>
                  <a:pt x="13833" y="1452790"/>
                </a:lnTo>
                <a:lnTo>
                  <a:pt x="12019" y="1449388"/>
                </a:lnTo>
                <a:lnTo>
                  <a:pt x="9978" y="1446213"/>
                </a:lnTo>
                <a:lnTo>
                  <a:pt x="8391" y="1442584"/>
                </a:lnTo>
                <a:lnTo>
                  <a:pt x="6803" y="1439182"/>
                </a:lnTo>
                <a:lnTo>
                  <a:pt x="5442" y="1435327"/>
                </a:lnTo>
                <a:lnTo>
                  <a:pt x="4308" y="1431472"/>
                </a:lnTo>
                <a:lnTo>
                  <a:pt x="3401" y="1427616"/>
                </a:lnTo>
                <a:lnTo>
                  <a:pt x="2494" y="1423988"/>
                </a:lnTo>
                <a:lnTo>
                  <a:pt x="2041" y="1420132"/>
                </a:lnTo>
                <a:lnTo>
                  <a:pt x="1814" y="1416050"/>
                </a:lnTo>
                <a:lnTo>
                  <a:pt x="1587" y="1411968"/>
                </a:lnTo>
                <a:lnTo>
                  <a:pt x="1587" y="78241"/>
                </a:lnTo>
                <a:lnTo>
                  <a:pt x="1814" y="74159"/>
                </a:lnTo>
                <a:lnTo>
                  <a:pt x="2041" y="70304"/>
                </a:lnTo>
                <a:lnTo>
                  <a:pt x="2494" y="66221"/>
                </a:lnTo>
                <a:lnTo>
                  <a:pt x="3401" y="62593"/>
                </a:lnTo>
                <a:lnTo>
                  <a:pt x="4308" y="58737"/>
                </a:lnTo>
                <a:lnTo>
                  <a:pt x="5442" y="54882"/>
                </a:lnTo>
                <a:lnTo>
                  <a:pt x="6803" y="51480"/>
                </a:lnTo>
                <a:lnTo>
                  <a:pt x="8391" y="47625"/>
                </a:lnTo>
                <a:lnTo>
                  <a:pt x="9978" y="44450"/>
                </a:lnTo>
                <a:lnTo>
                  <a:pt x="12019" y="40821"/>
                </a:lnTo>
                <a:lnTo>
                  <a:pt x="13833" y="37646"/>
                </a:lnTo>
                <a:lnTo>
                  <a:pt x="16101" y="34471"/>
                </a:lnTo>
                <a:lnTo>
                  <a:pt x="18596" y="31296"/>
                </a:lnTo>
                <a:lnTo>
                  <a:pt x="21091" y="28348"/>
                </a:lnTo>
                <a:lnTo>
                  <a:pt x="23585" y="25400"/>
                </a:lnTo>
                <a:lnTo>
                  <a:pt x="26307" y="22905"/>
                </a:lnTo>
                <a:lnTo>
                  <a:pt x="29255" y="20184"/>
                </a:lnTo>
                <a:lnTo>
                  <a:pt x="32430" y="17916"/>
                </a:lnTo>
                <a:lnTo>
                  <a:pt x="35605" y="15421"/>
                </a:lnTo>
                <a:lnTo>
                  <a:pt x="39007" y="13380"/>
                </a:lnTo>
                <a:lnTo>
                  <a:pt x="42182" y="11339"/>
                </a:lnTo>
                <a:lnTo>
                  <a:pt x="45810" y="9298"/>
                </a:lnTo>
                <a:lnTo>
                  <a:pt x="49439" y="7484"/>
                </a:lnTo>
                <a:lnTo>
                  <a:pt x="53294" y="5896"/>
                </a:lnTo>
                <a:lnTo>
                  <a:pt x="57150" y="4536"/>
                </a:lnTo>
                <a:lnTo>
                  <a:pt x="60778" y="3402"/>
                </a:lnTo>
                <a:lnTo>
                  <a:pt x="64860" y="2268"/>
                </a:lnTo>
                <a:lnTo>
                  <a:pt x="68942" y="1361"/>
                </a:lnTo>
                <a:lnTo>
                  <a:pt x="73251" y="680"/>
                </a:lnTo>
                <a:lnTo>
                  <a:pt x="77333" y="227"/>
                </a:lnTo>
                <a:lnTo>
                  <a:pt x="8164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MH_SubTitle_1"/>
          <p:cNvSpPr txBox="1"/>
          <p:nvPr>
            <p:custDataLst>
              <p:tags r:id="rId8"/>
            </p:custDataLst>
          </p:nvPr>
        </p:nvSpPr>
        <p:spPr>
          <a:xfrm>
            <a:off x="4699001" y="1387475"/>
            <a:ext cx="2792413" cy="70643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algn="ctr">
              <a:defRPr/>
            </a:pPr>
            <a:r>
              <a:rPr lang="zh-CN" altLang="en-US" sz="1600"/>
              <a:t>点击输入替换内容</a:t>
            </a:r>
            <a:endParaRPr lang="zh-CN" altLang="en-US" sz="1600"/>
          </a:p>
          <a:p>
            <a:pPr algn="ctr">
              <a:defRPr/>
            </a:pP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MH_Other_6"/>
          <p:cNvSpPr/>
          <p:nvPr>
            <p:custDataLst>
              <p:tags r:id="rId9"/>
            </p:custDataLst>
          </p:nvPr>
        </p:nvSpPr>
        <p:spPr>
          <a:xfrm flipV="1">
            <a:off x="5443538" y="4919663"/>
            <a:ext cx="1262062" cy="6096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MH_Other_7"/>
          <p:cNvSpPr/>
          <p:nvPr>
            <p:custDataLst>
              <p:tags r:id="rId10"/>
            </p:custDataLst>
          </p:nvPr>
        </p:nvSpPr>
        <p:spPr>
          <a:xfrm flipV="1">
            <a:off x="5775326" y="4999038"/>
            <a:ext cx="582613" cy="584200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MH_Other_8"/>
          <p:cNvSpPr/>
          <p:nvPr>
            <p:custDataLst>
              <p:tags r:id="rId11"/>
            </p:custDataLst>
          </p:nvPr>
        </p:nvSpPr>
        <p:spPr>
          <a:xfrm>
            <a:off x="5921375" y="5126038"/>
            <a:ext cx="279400" cy="336550"/>
          </a:xfrm>
          <a:custGeom>
            <a:rect l="l" t="t" r="r" b="b"/>
            <a:pathLst>
              <a:path w="1674289" h="2018114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MH_Other_9"/>
          <p:cNvSpPr/>
          <p:nvPr>
            <p:custDataLst>
              <p:tags r:id="rId12"/>
            </p:custDataLst>
          </p:nvPr>
        </p:nvSpPr>
        <p:spPr>
          <a:xfrm rot="3774725">
            <a:off x="6745288" y="2957513"/>
            <a:ext cx="1065213" cy="55403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MH_Other_10"/>
          <p:cNvSpPr/>
          <p:nvPr>
            <p:custDataLst>
              <p:tags r:id="rId13"/>
            </p:custDataLst>
          </p:nvPr>
        </p:nvSpPr>
        <p:spPr>
          <a:xfrm rot="3774725">
            <a:off x="7042944" y="2896394"/>
            <a:ext cx="582612" cy="584200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MH_Other_11"/>
          <p:cNvSpPr/>
          <p:nvPr>
            <p:custDataLst>
              <p:tags r:id="rId14"/>
            </p:custDataLst>
          </p:nvPr>
        </p:nvSpPr>
        <p:spPr bwMode="auto">
          <a:xfrm>
            <a:off x="7172326" y="3055938"/>
            <a:ext cx="328613" cy="277812"/>
          </a:xfrm>
          <a:custGeom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MH_Other_12"/>
          <p:cNvSpPr/>
          <p:nvPr>
            <p:custDataLst>
              <p:tags r:id="rId15"/>
            </p:custDataLst>
          </p:nvPr>
        </p:nvSpPr>
        <p:spPr>
          <a:xfrm rot="17825276" flipH="1">
            <a:off x="4333876" y="2957514"/>
            <a:ext cx="1065213" cy="55403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MH_Other_13"/>
          <p:cNvSpPr/>
          <p:nvPr>
            <p:custDataLst>
              <p:tags r:id="rId16"/>
            </p:custDataLst>
          </p:nvPr>
        </p:nvSpPr>
        <p:spPr>
          <a:xfrm rot="17825276" flipH="1">
            <a:off x="4504532" y="2918619"/>
            <a:ext cx="582612" cy="584200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MH_Other_14"/>
          <p:cNvSpPr/>
          <p:nvPr>
            <p:custDataLst>
              <p:tags r:id="rId17"/>
            </p:custDataLst>
          </p:nvPr>
        </p:nvSpPr>
        <p:spPr>
          <a:xfrm>
            <a:off x="4621214" y="3052763"/>
            <a:ext cx="331787" cy="309562"/>
          </a:xfrm>
          <a:custGeom>
            <a:rect l="l" t="t" r="r" b="b"/>
            <a:pathLst>
              <a:path w="969654" h="903533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MH_Other_15"/>
          <p:cNvSpPr/>
          <p:nvPr>
            <p:custDataLst>
              <p:tags r:id="rId18"/>
            </p:custDataLst>
          </p:nvPr>
        </p:nvSpPr>
        <p:spPr>
          <a:xfrm rot="14599033" flipH="1">
            <a:off x="4340226" y="4256089"/>
            <a:ext cx="1065213" cy="554037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MH_Other_16"/>
          <p:cNvSpPr/>
          <p:nvPr>
            <p:custDataLst>
              <p:tags r:id="rId19"/>
            </p:custDataLst>
          </p:nvPr>
        </p:nvSpPr>
        <p:spPr>
          <a:xfrm rot="14599033" flipH="1">
            <a:off x="4501357" y="4296569"/>
            <a:ext cx="582612" cy="584200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MH_Other_1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656139" y="4473576"/>
            <a:ext cx="255587" cy="252413"/>
          </a:xfrm>
          <a:custGeom>
            <a:rect l="0" t="0" r="r" b="b"/>
            <a:pathLst>
              <a:path w="1622425" h="1601788">
                <a:moveTo>
                  <a:pt x="1477962" y="927100"/>
                </a:moveTo>
                <a:lnTo>
                  <a:pt x="1622425" y="927100"/>
                </a:lnTo>
                <a:lnTo>
                  <a:pt x="1622425" y="1293813"/>
                </a:lnTo>
                <a:lnTo>
                  <a:pt x="1477962" y="1293813"/>
                </a:lnTo>
                <a:lnTo>
                  <a:pt x="1477962" y="927100"/>
                </a:lnTo>
                <a:close/>
                <a:moveTo>
                  <a:pt x="1477962" y="463550"/>
                </a:moveTo>
                <a:lnTo>
                  <a:pt x="1622425" y="463550"/>
                </a:lnTo>
                <a:lnTo>
                  <a:pt x="1622425" y="830263"/>
                </a:lnTo>
                <a:lnTo>
                  <a:pt x="1477962" y="830263"/>
                </a:lnTo>
                <a:lnTo>
                  <a:pt x="1477962" y="463550"/>
                </a:lnTo>
                <a:close/>
                <a:moveTo>
                  <a:pt x="871932" y="418865"/>
                </a:moveTo>
                <a:lnTo>
                  <a:pt x="866214" y="419183"/>
                </a:lnTo>
                <a:lnTo>
                  <a:pt x="859861" y="419183"/>
                </a:lnTo>
                <a:lnTo>
                  <a:pt x="848426" y="420453"/>
                </a:lnTo>
                <a:lnTo>
                  <a:pt x="837309" y="422359"/>
                </a:lnTo>
                <a:lnTo>
                  <a:pt x="826509" y="424582"/>
                </a:lnTo>
                <a:lnTo>
                  <a:pt x="815709" y="427440"/>
                </a:lnTo>
                <a:lnTo>
                  <a:pt x="805862" y="430298"/>
                </a:lnTo>
                <a:lnTo>
                  <a:pt x="796650" y="433473"/>
                </a:lnTo>
                <a:lnTo>
                  <a:pt x="787439" y="436649"/>
                </a:lnTo>
                <a:lnTo>
                  <a:pt x="771874" y="443000"/>
                </a:lnTo>
                <a:lnTo>
                  <a:pt x="766792" y="444906"/>
                </a:lnTo>
                <a:lnTo>
                  <a:pt x="762027" y="446811"/>
                </a:lnTo>
                <a:lnTo>
                  <a:pt x="757262" y="449034"/>
                </a:lnTo>
                <a:lnTo>
                  <a:pt x="752498" y="451257"/>
                </a:lnTo>
                <a:lnTo>
                  <a:pt x="748051" y="454115"/>
                </a:lnTo>
                <a:lnTo>
                  <a:pt x="743921" y="456655"/>
                </a:lnTo>
                <a:lnTo>
                  <a:pt x="739792" y="459831"/>
                </a:lnTo>
                <a:lnTo>
                  <a:pt x="735345" y="463324"/>
                </a:lnTo>
                <a:lnTo>
                  <a:pt x="731533" y="466817"/>
                </a:lnTo>
                <a:lnTo>
                  <a:pt x="728039" y="470628"/>
                </a:lnTo>
                <a:lnTo>
                  <a:pt x="724545" y="474757"/>
                </a:lnTo>
                <a:lnTo>
                  <a:pt x="721051" y="479202"/>
                </a:lnTo>
                <a:lnTo>
                  <a:pt x="718192" y="483966"/>
                </a:lnTo>
                <a:lnTo>
                  <a:pt x="715333" y="488729"/>
                </a:lnTo>
                <a:lnTo>
                  <a:pt x="712792" y="493810"/>
                </a:lnTo>
                <a:lnTo>
                  <a:pt x="710251" y="499526"/>
                </a:lnTo>
                <a:lnTo>
                  <a:pt x="708028" y="504925"/>
                </a:lnTo>
                <a:lnTo>
                  <a:pt x="706122" y="510959"/>
                </a:lnTo>
                <a:lnTo>
                  <a:pt x="704216" y="517310"/>
                </a:lnTo>
                <a:lnTo>
                  <a:pt x="702628" y="523979"/>
                </a:lnTo>
                <a:lnTo>
                  <a:pt x="701357" y="530648"/>
                </a:lnTo>
                <a:lnTo>
                  <a:pt x="700404" y="537952"/>
                </a:lnTo>
                <a:lnTo>
                  <a:pt x="699769" y="545256"/>
                </a:lnTo>
                <a:lnTo>
                  <a:pt x="699451" y="553512"/>
                </a:lnTo>
                <a:lnTo>
                  <a:pt x="699451" y="561451"/>
                </a:lnTo>
                <a:lnTo>
                  <a:pt x="699451" y="570025"/>
                </a:lnTo>
                <a:lnTo>
                  <a:pt x="700087" y="578600"/>
                </a:lnTo>
                <a:lnTo>
                  <a:pt x="700722" y="587809"/>
                </a:lnTo>
                <a:lnTo>
                  <a:pt x="701992" y="597018"/>
                </a:lnTo>
                <a:lnTo>
                  <a:pt x="703263" y="607180"/>
                </a:lnTo>
                <a:lnTo>
                  <a:pt x="705169" y="617025"/>
                </a:lnTo>
                <a:lnTo>
                  <a:pt x="707392" y="627504"/>
                </a:lnTo>
                <a:lnTo>
                  <a:pt x="708028" y="630998"/>
                </a:lnTo>
                <a:lnTo>
                  <a:pt x="708028" y="634173"/>
                </a:lnTo>
                <a:lnTo>
                  <a:pt x="707710" y="637666"/>
                </a:lnTo>
                <a:lnTo>
                  <a:pt x="707392" y="640524"/>
                </a:lnTo>
                <a:lnTo>
                  <a:pt x="706757" y="643065"/>
                </a:lnTo>
                <a:lnTo>
                  <a:pt x="705804" y="645605"/>
                </a:lnTo>
                <a:lnTo>
                  <a:pt x="703263" y="650051"/>
                </a:lnTo>
                <a:lnTo>
                  <a:pt x="701039" y="654815"/>
                </a:lnTo>
                <a:lnTo>
                  <a:pt x="699134" y="658626"/>
                </a:lnTo>
                <a:lnTo>
                  <a:pt x="698498" y="660531"/>
                </a:lnTo>
                <a:lnTo>
                  <a:pt x="697863" y="662436"/>
                </a:lnTo>
                <a:lnTo>
                  <a:pt x="697545" y="664342"/>
                </a:lnTo>
                <a:lnTo>
                  <a:pt x="697545" y="666247"/>
                </a:lnTo>
                <a:lnTo>
                  <a:pt x="699134" y="688794"/>
                </a:lnTo>
                <a:lnTo>
                  <a:pt x="700404" y="702132"/>
                </a:lnTo>
                <a:lnTo>
                  <a:pt x="701039" y="709436"/>
                </a:lnTo>
                <a:lnTo>
                  <a:pt x="702310" y="716104"/>
                </a:lnTo>
                <a:lnTo>
                  <a:pt x="703581" y="723408"/>
                </a:lnTo>
                <a:lnTo>
                  <a:pt x="705487" y="729760"/>
                </a:lnTo>
                <a:lnTo>
                  <a:pt x="707075" y="736111"/>
                </a:lnTo>
                <a:lnTo>
                  <a:pt x="709298" y="742145"/>
                </a:lnTo>
                <a:lnTo>
                  <a:pt x="711839" y="747226"/>
                </a:lnTo>
                <a:lnTo>
                  <a:pt x="714698" y="751989"/>
                </a:lnTo>
                <a:lnTo>
                  <a:pt x="716286" y="753894"/>
                </a:lnTo>
                <a:lnTo>
                  <a:pt x="718192" y="755800"/>
                </a:lnTo>
                <a:lnTo>
                  <a:pt x="719780" y="757705"/>
                </a:lnTo>
                <a:lnTo>
                  <a:pt x="722322" y="759293"/>
                </a:lnTo>
                <a:lnTo>
                  <a:pt x="725816" y="760563"/>
                </a:lnTo>
                <a:lnTo>
                  <a:pt x="731533" y="762151"/>
                </a:lnTo>
                <a:lnTo>
                  <a:pt x="736933" y="763104"/>
                </a:lnTo>
                <a:lnTo>
                  <a:pt x="738839" y="763421"/>
                </a:lnTo>
                <a:lnTo>
                  <a:pt x="739792" y="763104"/>
                </a:lnTo>
                <a:lnTo>
                  <a:pt x="745827" y="831062"/>
                </a:lnTo>
                <a:lnTo>
                  <a:pt x="747098" y="833603"/>
                </a:lnTo>
                <a:lnTo>
                  <a:pt x="748368" y="835826"/>
                </a:lnTo>
                <a:lnTo>
                  <a:pt x="749639" y="838049"/>
                </a:lnTo>
                <a:lnTo>
                  <a:pt x="751227" y="839954"/>
                </a:lnTo>
                <a:lnTo>
                  <a:pt x="754404" y="843765"/>
                </a:lnTo>
                <a:lnTo>
                  <a:pt x="757898" y="847576"/>
                </a:lnTo>
                <a:lnTo>
                  <a:pt x="761074" y="851386"/>
                </a:lnTo>
                <a:lnTo>
                  <a:pt x="762662" y="853609"/>
                </a:lnTo>
                <a:lnTo>
                  <a:pt x="763933" y="855832"/>
                </a:lnTo>
                <a:lnTo>
                  <a:pt x="765204" y="858373"/>
                </a:lnTo>
                <a:lnTo>
                  <a:pt x="766474" y="861548"/>
                </a:lnTo>
                <a:lnTo>
                  <a:pt x="767427" y="865042"/>
                </a:lnTo>
                <a:lnTo>
                  <a:pt x="768380" y="868852"/>
                </a:lnTo>
                <a:lnTo>
                  <a:pt x="751545" y="872663"/>
                </a:lnTo>
                <a:lnTo>
                  <a:pt x="744874" y="887271"/>
                </a:lnTo>
                <a:lnTo>
                  <a:pt x="740745" y="895528"/>
                </a:lnTo>
                <a:lnTo>
                  <a:pt x="736298" y="904102"/>
                </a:lnTo>
                <a:lnTo>
                  <a:pt x="731533" y="912358"/>
                </a:lnTo>
                <a:lnTo>
                  <a:pt x="726451" y="919980"/>
                </a:lnTo>
                <a:lnTo>
                  <a:pt x="723910" y="923156"/>
                </a:lnTo>
                <a:lnTo>
                  <a:pt x="721051" y="926014"/>
                </a:lnTo>
                <a:lnTo>
                  <a:pt x="718510" y="928555"/>
                </a:lnTo>
                <a:lnTo>
                  <a:pt x="715969" y="930778"/>
                </a:lnTo>
                <a:lnTo>
                  <a:pt x="680393" y="940622"/>
                </a:lnTo>
                <a:lnTo>
                  <a:pt x="648628" y="953960"/>
                </a:lnTo>
                <a:lnTo>
                  <a:pt x="615911" y="967932"/>
                </a:lnTo>
                <a:lnTo>
                  <a:pt x="551747" y="995243"/>
                </a:lnTo>
                <a:lnTo>
                  <a:pt x="544123" y="998101"/>
                </a:lnTo>
                <a:lnTo>
                  <a:pt x="537135" y="1000641"/>
                </a:lnTo>
                <a:lnTo>
                  <a:pt x="522524" y="1006040"/>
                </a:lnTo>
                <a:lnTo>
                  <a:pt x="507912" y="1011121"/>
                </a:lnTo>
                <a:lnTo>
                  <a:pt x="500924" y="1013979"/>
                </a:lnTo>
                <a:lnTo>
                  <a:pt x="493936" y="1016837"/>
                </a:lnTo>
                <a:lnTo>
                  <a:pt x="487583" y="1020648"/>
                </a:lnTo>
                <a:lnTo>
                  <a:pt x="481548" y="1024141"/>
                </a:lnTo>
                <a:lnTo>
                  <a:pt x="475512" y="1027952"/>
                </a:lnTo>
                <a:lnTo>
                  <a:pt x="470430" y="1032398"/>
                </a:lnTo>
                <a:lnTo>
                  <a:pt x="467889" y="1034938"/>
                </a:lnTo>
                <a:lnTo>
                  <a:pt x="465665" y="1037796"/>
                </a:lnTo>
                <a:lnTo>
                  <a:pt x="463442" y="1040337"/>
                </a:lnTo>
                <a:lnTo>
                  <a:pt x="461218" y="1043195"/>
                </a:lnTo>
                <a:lnTo>
                  <a:pt x="459313" y="1046370"/>
                </a:lnTo>
                <a:lnTo>
                  <a:pt x="457407" y="1049546"/>
                </a:lnTo>
                <a:lnTo>
                  <a:pt x="456136" y="1052722"/>
                </a:lnTo>
                <a:lnTo>
                  <a:pt x="454548" y="1056850"/>
                </a:lnTo>
                <a:lnTo>
                  <a:pt x="454230" y="1082573"/>
                </a:lnTo>
                <a:lnTo>
                  <a:pt x="453595" y="1116234"/>
                </a:lnTo>
                <a:lnTo>
                  <a:pt x="452960" y="1151484"/>
                </a:lnTo>
                <a:lnTo>
                  <a:pt x="452642" y="1167997"/>
                </a:lnTo>
                <a:lnTo>
                  <a:pt x="452960" y="1182605"/>
                </a:lnTo>
                <a:lnTo>
                  <a:pt x="1276928" y="1182605"/>
                </a:lnTo>
                <a:lnTo>
                  <a:pt x="1277245" y="1167997"/>
                </a:lnTo>
                <a:lnTo>
                  <a:pt x="1276928" y="1151484"/>
                </a:lnTo>
                <a:lnTo>
                  <a:pt x="1276292" y="1116234"/>
                </a:lnTo>
                <a:lnTo>
                  <a:pt x="1275339" y="1082573"/>
                </a:lnTo>
                <a:lnTo>
                  <a:pt x="1275022" y="1056850"/>
                </a:lnTo>
                <a:lnTo>
                  <a:pt x="1273751" y="1052722"/>
                </a:lnTo>
                <a:lnTo>
                  <a:pt x="1272163" y="1049546"/>
                </a:lnTo>
                <a:lnTo>
                  <a:pt x="1270257" y="1046370"/>
                </a:lnTo>
                <a:lnTo>
                  <a:pt x="1268669" y="1043195"/>
                </a:lnTo>
                <a:lnTo>
                  <a:pt x="1266445" y="1040337"/>
                </a:lnTo>
                <a:lnTo>
                  <a:pt x="1264222" y="1037796"/>
                </a:lnTo>
                <a:lnTo>
                  <a:pt x="1261998" y="1034938"/>
                </a:lnTo>
                <a:lnTo>
                  <a:pt x="1259775" y="1032398"/>
                </a:lnTo>
                <a:lnTo>
                  <a:pt x="1254057" y="1027952"/>
                </a:lnTo>
                <a:lnTo>
                  <a:pt x="1248340" y="1024141"/>
                </a:lnTo>
                <a:lnTo>
                  <a:pt x="1242304" y="1020648"/>
                </a:lnTo>
                <a:lnTo>
                  <a:pt x="1235634" y="1016837"/>
                </a:lnTo>
                <a:lnTo>
                  <a:pt x="1228963" y="1013979"/>
                </a:lnTo>
                <a:lnTo>
                  <a:pt x="1221658" y="1011121"/>
                </a:lnTo>
                <a:lnTo>
                  <a:pt x="1207681" y="1006040"/>
                </a:lnTo>
                <a:lnTo>
                  <a:pt x="1192752" y="1000641"/>
                </a:lnTo>
                <a:lnTo>
                  <a:pt x="1185446" y="998101"/>
                </a:lnTo>
                <a:lnTo>
                  <a:pt x="1178458" y="995243"/>
                </a:lnTo>
                <a:lnTo>
                  <a:pt x="1113659" y="967932"/>
                </a:lnTo>
                <a:lnTo>
                  <a:pt x="1080941" y="953960"/>
                </a:lnTo>
                <a:lnTo>
                  <a:pt x="1049177" y="940622"/>
                </a:lnTo>
                <a:lnTo>
                  <a:pt x="1013601" y="930778"/>
                </a:lnTo>
                <a:lnTo>
                  <a:pt x="1011060" y="928555"/>
                </a:lnTo>
                <a:lnTo>
                  <a:pt x="1008519" y="926014"/>
                </a:lnTo>
                <a:lnTo>
                  <a:pt x="1005977" y="923156"/>
                </a:lnTo>
                <a:lnTo>
                  <a:pt x="1003436" y="919980"/>
                </a:lnTo>
                <a:lnTo>
                  <a:pt x="998036" y="912358"/>
                </a:lnTo>
                <a:lnTo>
                  <a:pt x="993589" y="904102"/>
                </a:lnTo>
                <a:lnTo>
                  <a:pt x="989142" y="895528"/>
                </a:lnTo>
                <a:lnTo>
                  <a:pt x="985013" y="887271"/>
                </a:lnTo>
                <a:lnTo>
                  <a:pt x="978025" y="872663"/>
                </a:lnTo>
                <a:lnTo>
                  <a:pt x="955790" y="869487"/>
                </a:lnTo>
                <a:lnTo>
                  <a:pt x="956107" y="865359"/>
                </a:lnTo>
                <a:lnTo>
                  <a:pt x="956743" y="861231"/>
                </a:lnTo>
                <a:lnTo>
                  <a:pt x="957696" y="857738"/>
                </a:lnTo>
                <a:lnTo>
                  <a:pt x="958649" y="854562"/>
                </a:lnTo>
                <a:lnTo>
                  <a:pt x="960237" y="852021"/>
                </a:lnTo>
                <a:lnTo>
                  <a:pt x="961507" y="849481"/>
                </a:lnTo>
                <a:lnTo>
                  <a:pt x="965319" y="845035"/>
                </a:lnTo>
                <a:lnTo>
                  <a:pt x="968813" y="840272"/>
                </a:lnTo>
                <a:lnTo>
                  <a:pt x="972307" y="835826"/>
                </a:lnTo>
                <a:lnTo>
                  <a:pt x="973895" y="833603"/>
                </a:lnTo>
                <a:lnTo>
                  <a:pt x="975484" y="830745"/>
                </a:lnTo>
                <a:lnTo>
                  <a:pt x="977072" y="827887"/>
                </a:lnTo>
                <a:lnTo>
                  <a:pt x="978025" y="824393"/>
                </a:lnTo>
                <a:lnTo>
                  <a:pt x="978978" y="821218"/>
                </a:lnTo>
                <a:lnTo>
                  <a:pt x="979613" y="818042"/>
                </a:lnTo>
                <a:lnTo>
                  <a:pt x="980566" y="811373"/>
                </a:lnTo>
                <a:lnTo>
                  <a:pt x="981201" y="804069"/>
                </a:lnTo>
                <a:lnTo>
                  <a:pt x="981837" y="797083"/>
                </a:lnTo>
                <a:lnTo>
                  <a:pt x="982154" y="789779"/>
                </a:lnTo>
                <a:lnTo>
                  <a:pt x="983107" y="783110"/>
                </a:lnTo>
                <a:lnTo>
                  <a:pt x="983742" y="779935"/>
                </a:lnTo>
                <a:lnTo>
                  <a:pt x="984695" y="776759"/>
                </a:lnTo>
                <a:lnTo>
                  <a:pt x="985966" y="773266"/>
                </a:lnTo>
                <a:lnTo>
                  <a:pt x="987236" y="770408"/>
                </a:lnTo>
                <a:lnTo>
                  <a:pt x="988507" y="768502"/>
                </a:lnTo>
                <a:lnTo>
                  <a:pt x="989778" y="766915"/>
                </a:lnTo>
                <a:lnTo>
                  <a:pt x="991366" y="765327"/>
                </a:lnTo>
                <a:lnTo>
                  <a:pt x="992636" y="764056"/>
                </a:lnTo>
                <a:lnTo>
                  <a:pt x="996131" y="761834"/>
                </a:lnTo>
                <a:lnTo>
                  <a:pt x="999942" y="759928"/>
                </a:lnTo>
                <a:lnTo>
                  <a:pt x="1003436" y="758023"/>
                </a:lnTo>
                <a:lnTo>
                  <a:pt x="1006930" y="755800"/>
                </a:lnTo>
                <a:lnTo>
                  <a:pt x="1010107" y="753259"/>
                </a:lnTo>
                <a:lnTo>
                  <a:pt x="1011695" y="751989"/>
                </a:lnTo>
                <a:lnTo>
                  <a:pt x="1012966" y="750401"/>
                </a:lnTo>
                <a:lnTo>
                  <a:pt x="1014871" y="746908"/>
                </a:lnTo>
                <a:lnTo>
                  <a:pt x="1017095" y="743097"/>
                </a:lnTo>
                <a:lnTo>
                  <a:pt x="1019001" y="738651"/>
                </a:lnTo>
                <a:lnTo>
                  <a:pt x="1020589" y="734523"/>
                </a:lnTo>
                <a:lnTo>
                  <a:pt x="1023130" y="725631"/>
                </a:lnTo>
                <a:lnTo>
                  <a:pt x="1024718" y="717057"/>
                </a:lnTo>
                <a:lnTo>
                  <a:pt x="1025989" y="709753"/>
                </a:lnTo>
                <a:lnTo>
                  <a:pt x="1026942" y="701814"/>
                </a:lnTo>
                <a:lnTo>
                  <a:pt x="1027895" y="693875"/>
                </a:lnTo>
                <a:lnTo>
                  <a:pt x="1028213" y="685618"/>
                </a:lnTo>
                <a:lnTo>
                  <a:pt x="1027895" y="677362"/>
                </a:lnTo>
                <a:lnTo>
                  <a:pt x="1027577" y="673233"/>
                </a:lnTo>
                <a:lnTo>
                  <a:pt x="1026942" y="669105"/>
                </a:lnTo>
                <a:lnTo>
                  <a:pt x="1025989" y="665294"/>
                </a:lnTo>
                <a:lnTo>
                  <a:pt x="1025036" y="661484"/>
                </a:lnTo>
                <a:lnTo>
                  <a:pt x="1023766" y="657673"/>
                </a:lnTo>
                <a:lnTo>
                  <a:pt x="1022177" y="654180"/>
                </a:lnTo>
                <a:lnTo>
                  <a:pt x="1019001" y="647511"/>
                </a:lnTo>
                <a:lnTo>
                  <a:pt x="1015824" y="642747"/>
                </a:lnTo>
                <a:lnTo>
                  <a:pt x="1014871" y="640207"/>
                </a:lnTo>
                <a:lnTo>
                  <a:pt x="1013919" y="637349"/>
                </a:lnTo>
                <a:lnTo>
                  <a:pt x="1012966" y="633856"/>
                </a:lnTo>
                <a:lnTo>
                  <a:pt x="1012330" y="629410"/>
                </a:lnTo>
                <a:lnTo>
                  <a:pt x="1012013" y="626234"/>
                </a:lnTo>
                <a:lnTo>
                  <a:pt x="1012013" y="622106"/>
                </a:lnTo>
                <a:lnTo>
                  <a:pt x="1012330" y="612261"/>
                </a:lnTo>
                <a:lnTo>
                  <a:pt x="1012966" y="601147"/>
                </a:lnTo>
                <a:lnTo>
                  <a:pt x="1013919" y="588762"/>
                </a:lnTo>
                <a:lnTo>
                  <a:pt x="1016460" y="566215"/>
                </a:lnTo>
                <a:lnTo>
                  <a:pt x="1017095" y="557323"/>
                </a:lnTo>
                <a:lnTo>
                  <a:pt x="1017413" y="551607"/>
                </a:lnTo>
                <a:lnTo>
                  <a:pt x="1017730" y="534141"/>
                </a:lnTo>
                <a:lnTo>
                  <a:pt x="1017413" y="527472"/>
                </a:lnTo>
                <a:lnTo>
                  <a:pt x="1016777" y="521756"/>
                </a:lnTo>
                <a:lnTo>
                  <a:pt x="1015824" y="516040"/>
                </a:lnTo>
                <a:lnTo>
                  <a:pt x="1014236" y="509371"/>
                </a:lnTo>
                <a:lnTo>
                  <a:pt x="1010424" y="492222"/>
                </a:lnTo>
                <a:lnTo>
                  <a:pt x="1008836" y="488412"/>
                </a:lnTo>
                <a:lnTo>
                  <a:pt x="1006930" y="483966"/>
                </a:lnTo>
                <a:lnTo>
                  <a:pt x="1004707" y="478567"/>
                </a:lnTo>
                <a:lnTo>
                  <a:pt x="1001530" y="473169"/>
                </a:lnTo>
                <a:lnTo>
                  <a:pt x="997401" y="467770"/>
                </a:lnTo>
                <a:lnTo>
                  <a:pt x="995495" y="465547"/>
                </a:lnTo>
                <a:lnTo>
                  <a:pt x="993272" y="463324"/>
                </a:lnTo>
                <a:lnTo>
                  <a:pt x="991048" y="460784"/>
                </a:lnTo>
                <a:lnTo>
                  <a:pt x="988825" y="459196"/>
                </a:lnTo>
                <a:lnTo>
                  <a:pt x="962143" y="454750"/>
                </a:lnTo>
                <a:lnTo>
                  <a:pt x="945943" y="439825"/>
                </a:lnTo>
                <a:lnTo>
                  <a:pt x="939908" y="436331"/>
                </a:lnTo>
                <a:lnTo>
                  <a:pt x="933555" y="433156"/>
                </a:lnTo>
                <a:lnTo>
                  <a:pt x="927202" y="430298"/>
                </a:lnTo>
                <a:lnTo>
                  <a:pt x="921167" y="427757"/>
                </a:lnTo>
                <a:lnTo>
                  <a:pt x="915131" y="425534"/>
                </a:lnTo>
                <a:lnTo>
                  <a:pt x="908778" y="423629"/>
                </a:lnTo>
                <a:lnTo>
                  <a:pt x="902426" y="422041"/>
                </a:lnTo>
                <a:lnTo>
                  <a:pt x="896390" y="421088"/>
                </a:lnTo>
                <a:lnTo>
                  <a:pt x="890038" y="420136"/>
                </a:lnTo>
                <a:lnTo>
                  <a:pt x="884002" y="419501"/>
                </a:lnTo>
                <a:lnTo>
                  <a:pt x="878285" y="419183"/>
                </a:lnTo>
                <a:lnTo>
                  <a:pt x="871932" y="418865"/>
                </a:lnTo>
                <a:close/>
                <a:moveTo>
                  <a:pt x="1477962" y="0"/>
                </a:moveTo>
                <a:lnTo>
                  <a:pt x="1622425" y="0"/>
                </a:lnTo>
                <a:lnTo>
                  <a:pt x="1622425" y="366713"/>
                </a:lnTo>
                <a:lnTo>
                  <a:pt x="1477962" y="366713"/>
                </a:lnTo>
                <a:lnTo>
                  <a:pt x="1477962" y="0"/>
                </a:lnTo>
                <a:close/>
                <a:moveTo>
                  <a:pt x="326855" y="0"/>
                </a:moveTo>
                <a:lnTo>
                  <a:pt x="1403350" y="0"/>
                </a:lnTo>
                <a:lnTo>
                  <a:pt x="1403350" y="1601788"/>
                </a:lnTo>
                <a:lnTo>
                  <a:pt x="326855" y="1601788"/>
                </a:lnTo>
                <a:lnTo>
                  <a:pt x="326855" y="0"/>
                </a:lnTo>
                <a:close/>
                <a:moveTo>
                  <a:pt x="90211" y="0"/>
                </a:moveTo>
                <a:lnTo>
                  <a:pt x="94975" y="0"/>
                </a:lnTo>
                <a:lnTo>
                  <a:pt x="212503" y="0"/>
                </a:lnTo>
                <a:lnTo>
                  <a:pt x="212503" y="1601788"/>
                </a:lnTo>
                <a:lnTo>
                  <a:pt x="94975" y="1601788"/>
                </a:lnTo>
                <a:lnTo>
                  <a:pt x="90211" y="1601788"/>
                </a:lnTo>
                <a:lnTo>
                  <a:pt x="85446" y="1601471"/>
                </a:lnTo>
                <a:lnTo>
                  <a:pt x="80681" y="1600835"/>
                </a:lnTo>
                <a:lnTo>
                  <a:pt x="75917" y="1599883"/>
                </a:lnTo>
                <a:lnTo>
                  <a:pt x="71470" y="1598930"/>
                </a:lnTo>
                <a:lnTo>
                  <a:pt x="67023" y="1597660"/>
                </a:lnTo>
                <a:lnTo>
                  <a:pt x="62258" y="1596072"/>
                </a:lnTo>
                <a:lnTo>
                  <a:pt x="58129" y="1594484"/>
                </a:lnTo>
                <a:lnTo>
                  <a:pt x="53999" y="1592261"/>
                </a:lnTo>
                <a:lnTo>
                  <a:pt x="49870" y="1590356"/>
                </a:lnTo>
                <a:lnTo>
                  <a:pt x="45740" y="1587815"/>
                </a:lnTo>
                <a:lnTo>
                  <a:pt x="41929" y="1585592"/>
                </a:lnTo>
                <a:lnTo>
                  <a:pt x="38117" y="1583052"/>
                </a:lnTo>
                <a:lnTo>
                  <a:pt x="34623" y="1580194"/>
                </a:lnTo>
                <a:lnTo>
                  <a:pt x="31446" y="1577336"/>
                </a:lnTo>
                <a:lnTo>
                  <a:pt x="27635" y="1573843"/>
                </a:lnTo>
                <a:lnTo>
                  <a:pt x="24776" y="1570667"/>
                </a:lnTo>
                <a:lnTo>
                  <a:pt x="21917" y="1567174"/>
                </a:lnTo>
                <a:lnTo>
                  <a:pt x="19058" y="1563681"/>
                </a:lnTo>
                <a:lnTo>
                  <a:pt x="16517" y="1559870"/>
                </a:lnTo>
                <a:lnTo>
                  <a:pt x="13976" y="1556059"/>
                </a:lnTo>
                <a:lnTo>
                  <a:pt x="11435" y="1551931"/>
                </a:lnTo>
                <a:lnTo>
                  <a:pt x="9211" y="1548120"/>
                </a:lnTo>
                <a:lnTo>
                  <a:pt x="7306" y="1543992"/>
                </a:lnTo>
                <a:lnTo>
                  <a:pt x="5717" y="1539228"/>
                </a:lnTo>
                <a:lnTo>
                  <a:pt x="4447" y="1535100"/>
                </a:lnTo>
                <a:lnTo>
                  <a:pt x="3176" y="1530654"/>
                </a:lnTo>
                <a:lnTo>
                  <a:pt x="1906" y="1525891"/>
                </a:lnTo>
                <a:lnTo>
                  <a:pt x="1270" y="1521127"/>
                </a:lnTo>
                <a:lnTo>
                  <a:pt x="635" y="1516364"/>
                </a:lnTo>
                <a:lnTo>
                  <a:pt x="317" y="1511600"/>
                </a:lnTo>
                <a:lnTo>
                  <a:pt x="0" y="1506837"/>
                </a:lnTo>
                <a:lnTo>
                  <a:pt x="0" y="94951"/>
                </a:lnTo>
                <a:lnTo>
                  <a:pt x="317" y="90188"/>
                </a:lnTo>
                <a:lnTo>
                  <a:pt x="635" y="85424"/>
                </a:lnTo>
                <a:lnTo>
                  <a:pt x="1270" y="80661"/>
                </a:lnTo>
                <a:lnTo>
                  <a:pt x="1906" y="75580"/>
                </a:lnTo>
                <a:lnTo>
                  <a:pt x="3176" y="71134"/>
                </a:lnTo>
                <a:lnTo>
                  <a:pt x="4447" y="66688"/>
                </a:lnTo>
                <a:lnTo>
                  <a:pt x="5717" y="62560"/>
                </a:lnTo>
                <a:lnTo>
                  <a:pt x="7306" y="57796"/>
                </a:lnTo>
                <a:lnTo>
                  <a:pt x="9211" y="53668"/>
                </a:lnTo>
                <a:lnTo>
                  <a:pt x="11435" y="49857"/>
                </a:lnTo>
                <a:lnTo>
                  <a:pt x="13976" y="45729"/>
                </a:lnTo>
                <a:lnTo>
                  <a:pt x="16517" y="41601"/>
                </a:lnTo>
                <a:lnTo>
                  <a:pt x="19058" y="38107"/>
                </a:lnTo>
                <a:lnTo>
                  <a:pt x="21917" y="34614"/>
                </a:lnTo>
                <a:lnTo>
                  <a:pt x="24776" y="31121"/>
                </a:lnTo>
                <a:lnTo>
                  <a:pt x="27635" y="27945"/>
                </a:lnTo>
                <a:lnTo>
                  <a:pt x="31446" y="24452"/>
                </a:lnTo>
                <a:lnTo>
                  <a:pt x="34623" y="21594"/>
                </a:lnTo>
                <a:lnTo>
                  <a:pt x="38117" y="18736"/>
                </a:lnTo>
                <a:lnTo>
                  <a:pt x="41929" y="16195"/>
                </a:lnTo>
                <a:lnTo>
                  <a:pt x="45740" y="13655"/>
                </a:lnTo>
                <a:lnTo>
                  <a:pt x="49870" y="11432"/>
                </a:lnTo>
                <a:lnTo>
                  <a:pt x="53999" y="9527"/>
                </a:lnTo>
                <a:lnTo>
                  <a:pt x="58129" y="7304"/>
                </a:lnTo>
                <a:lnTo>
                  <a:pt x="62258" y="5716"/>
                </a:lnTo>
                <a:lnTo>
                  <a:pt x="67023" y="4128"/>
                </a:lnTo>
                <a:lnTo>
                  <a:pt x="71470" y="2858"/>
                </a:lnTo>
                <a:lnTo>
                  <a:pt x="75917" y="1905"/>
                </a:lnTo>
                <a:lnTo>
                  <a:pt x="80681" y="952"/>
                </a:lnTo>
                <a:lnTo>
                  <a:pt x="85446" y="317"/>
                </a:lnTo>
                <a:lnTo>
                  <a:pt x="9021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MH_Other_18"/>
          <p:cNvSpPr/>
          <p:nvPr>
            <p:custDataLst>
              <p:tags r:id="rId21"/>
            </p:custDataLst>
          </p:nvPr>
        </p:nvSpPr>
        <p:spPr>
          <a:xfrm rot="7000967">
            <a:off x="6750845" y="4250532"/>
            <a:ext cx="1065212" cy="55562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MH_Other_19"/>
          <p:cNvSpPr/>
          <p:nvPr>
            <p:custDataLst>
              <p:tags r:id="rId22"/>
            </p:custDataLst>
          </p:nvPr>
        </p:nvSpPr>
        <p:spPr>
          <a:xfrm rot="7000967">
            <a:off x="7050088" y="4278313"/>
            <a:ext cx="582612" cy="5826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MH_Other_20"/>
          <p:cNvSpPr/>
          <p:nvPr>
            <p:custDataLst>
              <p:tags r:id="rId23"/>
            </p:custDataLst>
          </p:nvPr>
        </p:nvSpPr>
        <p:spPr bwMode="auto">
          <a:xfrm>
            <a:off x="7172326" y="4422776"/>
            <a:ext cx="314325" cy="309563"/>
          </a:xfrm>
          <a:custGeom>
            <a:gdLst>
              <a:gd name="T0" fmla="*/ 2147483646 w 6140"/>
              <a:gd name="T1" fmla="*/ 2147483646 h 6040"/>
              <a:gd name="T2" fmla="*/ 2147483646 w 6140"/>
              <a:gd name="T3" fmla="*/ 2147483646 h 6040"/>
              <a:gd name="T4" fmla="*/ 2147483646 w 6140"/>
              <a:gd name="T5" fmla="*/ 2147483646 h 6040"/>
              <a:gd name="T6" fmla="*/ 2147483646 w 6140"/>
              <a:gd name="T7" fmla="*/ 2147483646 h 6040"/>
              <a:gd name="T8" fmla="*/ 2147483646 w 6140"/>
              <a:gd name="T9" fmla="*/ 2147483646 h 6040"/>
              <a:gd name="T10" fmla="*/ 2147483646 w 6140"/>
              <a:gd name="T11" fmla="*/ 2147483646 h 6040"/>
              <a:gd name="T12" fmla="*/ 2147483646 w 6140"/>
              <a:gd name="T13" fmla="*/ 2147483646 h 6040"/>
              <a:gd name="T14" fmla="*/ 2147483646 w 6140"/>
              <a:gd name="T15" fmla="*/ 2147483646 h 6040"/>
              <a:gd name="T16" fmla="*/ 2147483646 w 6140"/>
              <a:gd name="T17" fmla="*/ 2147483646 h 6040"/>
              <a:gd name="T18" fmla="*/ 2147483646 w 6140"/>
              <a:gd name="T19" fmla="*/ 2147483646 h 6040"/>
              <a:gd name="T20" fmla="*/ 2147483646 w 6140"/>
              <a:gd name="T21" fmla="*/ 2147483646 h 6040"/>
              <a:gd name="T22" fmla="*/ 2147483646 w 6140"/>
              <a:gd name="T23" fmla="*/ 2147483646 h 6040"/>
              <a:gd name="T24" fmla="*/ 2147483646 w 6140"/>
              <a:gd name="T25" fmla="*/ 2147483646 h 6040"/>
              <a:gd name="T26" fmla="*/ 2147483646 w 6140"/>
              <a:gd name="T27" fmla="*/ 2147483646 h 6040"/>
              <a:gd name="T28" fmla="*/ 298699967 w 6140"/>
              <a:gd name="T29" fmla="*/ 2147483646 h 6040"/>
              <a:gd name="T30" fmla="*/ 836224881 w 6140"/>
              <a:gd name="T31" fmla="*/ 2147483646 h 6040"/>
              <a:gd name="T32" fmla="*/ 2147483646 w 6140"/>
              <a:gd name="T33" fmla="*/ 89854040 h 6040"/>
              <a:gd name="T34" fmla="*/ 2147483646 w 6140"/>
              <a:gd name="T35" fmla="*/ 1707904638 h 6040"/>
              <a:gd name="T36" fmla="*/ 2147483646 w 6140"/>
              <a:gd name="T37" fmla="*/ 2147483646 h 6040"/>
              <a:gd name="T38" fmla="*/ 2147483646 w 6140"/>
              <a:gd name="T39" fmla="*/ 2147483646 h 6040"/>
              <a:gd name="T40" fmla="*/ 2147483646 w 6140"/>
              <a:gd name="T41" fmla="*/ 2147483646 h 6040"/>
              <a:gd name="T42" fmla="*/ 2147483646 w 6140"/>
              <a:gd name="T43" fmla="*/ 2147483646 h 6040"/>
              <a:gd name="T44" fmla="*/ 2147483646 w 6140"/>
              <a:gd name="T45" fmla="*/ 2147483646 h 6040"/>
              <a:gd name="T46" fmla="*/ 2147483646 w 6140"/>
              <a:gd name="T47" fmla="*/ 2147483646 h 6040"/>
              <a:gd name="T48" fmla="*/ 2147483646 w 6140"/>
              <a:gd name="T49" fmla="*/ 2147483646 h 6040"/>
              <a:gd name="T50" fmla="*/ 2147483646 w 6140"/>
              <a:gd name="T51" fmla="*/ 2147483646 h 6040"/>
              <a:gd name="T52" fmla="*/ 2147483646 w 6140"/>
              <a:gd name="T53" fmla="*/ 2147483646 h 6040"/>
              <a:gd name="T54" fmla="*/ 2147483646 w 6140"/>
              <a:gd name="T55" fmla="*/ 2147483646 h 6040"/>
              <a:gd name="T56" fmla="*/ 2147483646 w 6140"/>
              <a:gd name="T57" fmla="*/ 2147483646 h 6040"/>
              <a:gd name="T58" fmla="*/ 2147483646 w 6140"/>
              <a:gd name="T59" fmla="*/ 2147483646 h 6040"/>
              <a:gd name="T60" fmla="*/ 2147483646 w 6140"/>
              <a:gd name="T61" fmla="*/ 2147483646 h 6040"/>
              <a:gd name="T62" fmla="*/ 2147483646 w 6140"/>
              <a:gd name="T63" fmla="*/ 2147483646 h 6040"/>
              <a:gd name="T64" fmla="*/ 2147483646 w 6140"/>
              <a:gd name="T65" fmla="*/ 2147483646 h 6040"/>
              <a:gd name="T66" fmla="*/ 2147483646 w 6140"/>
              <a:gd name="T67" fmla="*/ 2147483646 h 6040"/>
              <a:gd name="T68" fmla="*/ 2147483646 w 6140"/>
              <a:gd name="T69" fmla="*/ 2147483646 h 6040"/>
              <a:gd name="T70" fmla="*/ 2147483646 w 6140"/>
              <a:gd name="T71" fmla="*/ 2147483646 h 6040"/>
              <a:gd name="T72" fmla="*/ 2147483646 w 6140"/>
              <a:gd name="T73" fmla="*/ 2147483646 h 6040"/>
              <a:gd name="T74" fmla="*/ 2147483646 w 6140"/>
              <a:gd name="T75" fmla="*/ 2147483646 h 6040"/>
              <a:gd name="T76" fmla="*/ 2147483646 w 6140"/>
              <a:gd name="T77" fmla="*/ 2147483646 h 6040"/>
              <a:gd name="T78" fmla="*/ 2147483646 w 6140"/>
              <a:gd name="T79" fmla="*/ 2147483646 h 6040"/>
              <a:gd name="T80" fmla="*/ 2147483646 w 6140"/>
              <a:gd name="T81" fmla="*/ 2147483646 h 6040"/>
              <a:gd name="T82" fmla="*/ 2147483646 w 6140"/>
              <a:gd name="T83" fmla="*/ 2147483646 h 6040"/>
              <a:gd name="T84" fmla="*/ 2147483646 w 6140"/>
              <a:gd name="T85" fmla="*/ 2147483646 h 6040"/>
              <a:gd name="T86" fmla="*/ 2147483646 w 6140"/>
              <a:gd name="T87" fmla="*/ 2147483646 h 6040"/>
              <a:gd name="T88" fmla="*/ 2147483646 w 6140"/>
              <a:gd name="T89" fmla="*/ 2147483646 h 6040"/>
              <a:gd name="T90" fmla="*/ 2147483646 w 6140"/>
              <a:gd name="T91" fmla="*/ 2147483646 h 6040"/>
              <a:gd name="T92" fmla="*/ 2147483646 w 6140"/>
              <a:gd name="T93" fmla="*/ 2147483646 h 6040"/>
              <a:gd name="T94" fmla="*/ 2147483646 w 6140"/>
              <a:gd name="T95" fmla="*/ 2147483646 h 6040"/>
              <a:gd name="T96" fmla="*/ 2147483646 w 6140"/>
              <a:gd name="T97" fmla="*/ 2147483646 h 6040"/>
              <a:gd name="T98" fmla="*/ 2147483646 w 6140"/>
              <a:gd name="T99" fmla="*/ 2147483646 h 6040"/>
              <a:gd name="T100" fmla="*/ 2147483646 w 6140"/>
              <a:gd name="T101" fmla="*/ 2147483646 h 6040"/>
              <a:gd name="T102" fmla="*/ 2147483646 w 6140"/>
              <a:gd name="T103" fmla="*/ 2147483646 h 6040"/>
              <a:gd name="T104" fmla="*/ 2147483646 w 6140"/>
              <a:gd name="T105" fmla="*/ 2147483646 h 6040"/>
              <a:gd name="T106" fmla="*/ 2147483646 w 6140"/>
              <a:gd name="T107" fmla="*/ 2147483646 h 6040"/>
              <a:gd name="T108" fmla="*/ 2147483646 w 6140"/>
              <a:gd name="T109" fmla="*/ 2147483646 h 6040"/>
              <a:gd name="T110" fmla="*/ 2147483646 w 6140"/>
              <a:gd name="T111" fmla="*/ 2147483646 h 6040"/>
              <a:gd name="T112" fmla="*/ 2147483646 w 6140"/>
              <a:gd name="T113" fmla="*/ 2147483646 h 6040"/>
              <a:gd name="T114" fmla="*/ 2147483646 w 6140"/>
              <a:gd name="T115" fmla="*/ 2147483646 h 6040"/>
              <a:gd name="T116" fmla="*/ 2147483646 w 6140"/>
              <a:gd name="T117" fmla="*/ 2147483646 h 6040"/>
              <a:gd name="T118" fmla="*/ 2147483646 w 6140"/>
              <a:gd name="T119" fmla="*/ 2147483646 h 604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140" h="6040">
                <a:moveTo>
                  <a:pt x="3011" y="554"/>
                </a:moveTo>
                <a:lnTo>
                  <a:pt x="5433" y="554"/>
                </a:lnTo>
                <a:lnTo>
                  <a:pt x="5469" y="555"/>
                </a:lnTo>
                <a:lnTo>
                  <a:pt x="5505" y="557"/>
                </a:lnTo>
                <a:lnTo>
                  <a:pt x="5540" y="562"/>
                </a:lnTo>
                <a:lnTo>
                  <a:pt x="5575" y="567"/>
                </a:lnTo>
                <a:lnTo>
                  <a:pt x="5608" y="576"/>
                </a:lnTo>
                <a:lnTo>
                  <a:pt x="5642" y="586"/>
                </a:lnTo>
                <a:lnTo>
                  <a:pt x="5676" y="597"/>
                </a:lnTo>
                <a:lnTo>
                  <a:pt x="5707" y="609"/>
                </a:lnTo>
                <a:lnTo>
                  <a:pt x="5738" y="623"/>
                </a:lnTo>
                <a:lnTo>
                  <a:pt x="5768" y="639"/>
                </a:lnTo>
                <a:lnTo>
                  <a:pt x="5799" y="656"/>
                </a:lnTo>
                <a:lnTo>
                  <a:pt x="5828" y="674"/>
                </a:lnTo>
                <a:lnTo>
                  <a:pt x="5854" y="694"/>
                </a:lnTo>
                <a:lnTo>
                  <a:pt x="5881" y="716"/>
                </a:lnTo>
                <a:lnTo>
                  <a:pt x="5908" y="738"/>
                </a:lnTo>
                <a:lnTo>
                  <a:pt x="5932" y="761"/>
                </a:lnTo>
                <a:lnTo>
                  <a:pt x="5955" y="786"/>
                </a:lnTo>
                <a:lnTo>
                  <a:pt x="5977" y="811"/>
                </a:lnTo>
                <a:lnTo>
                  <a:pt x="5998" y="838"/>
                </a:lnTo>
                <a:lnTo>
                  <a:pt x="6018" y="866"/>
                </a:lnTo>
                <a:lnTo>
                  <a:pt x="6037" y="895"/>
                </a:lnTo>
                <a:lnTo>
                  <a:pt x="6054" y="924"/>
                </a:lnTo>
                <a:lnTo>
                  <a:pt x="6069" y="955"/>
                </a:lnTo>
                <a:lnTo>
                  <a:pt x="6084" y="987"/>
                </a:lnTo>
                <a:lnTo>
                  <a:pt x="6097" y="1018"/>
                </a:lnTo>
                <a:lnTo>
                  <a:pt x="6107" y="1051"/>
                </a:lnTo>
                <a:lnTo>
                  <a:pt x="6117" y="1084"/>
                </a:lnTo>
                <a:lnTo>
                  <a:pt x="6125" y="1119"/>
                </a:lnTo>
                <a:lnTo>
                  <a:pt x="6132" y="1154"/>
                </a:lnTo>
                <a:lnTo>
                  <a:pt x="6136" y="1189"/>
                </a:lnTo>
                <a:lnTo>
                  <a:pt x="6139" y="1225"/>
                </a:lnTo>
                <a:lnTo>
                  <a:pt x="6140" y="1261"/>
                </a:lnTo>
                <a:lnTo>
                  <a:pt x="6140" y="5331"/>
                </a:lnTo>
                <a:lnTo>
                  <a:pt x="6139" y="5369"/>
                </a:lnTo>
                <a:lnTo>
                  <a:pt x="6136" y="5405"/>
                </a:lnTo>
                <a:lnTo>
                  <a:pt x="6132" y="5439"/>
                </a:lnTo>
                <a:lnTo>
                  <a:pt x="6125" y="5474"/>
                </a:lnTo>
                <a:lnTo>
                  <a:pt x="6117" y="5508"/>
                </a:lnTo>
                <a:lnTo>
                  <a:pt x="6107" y="5542"/>
                </a:lnTo>
                <a:lnTo>
                  <a:pt x="6097" y="5574"/>
                </a:lnTo>
                <a:lnTo>
                  <a:pt x="6084" y="5607"/>
                </a:lnTo>
                <a:lnTo>
                  <a:pt x="6069" y="5638"/>
                </a:lnTo>
                <a:lnTo>
                  <a:pt x="6054" y="5668"/>
                </a:lnTo>
                <a:lnTo>
                  <a:pt x="6037" y="5698"/>
                </a:lnTo>
                <a:lnTo>
                  <a:pt x="6018" y="5726"/>
                </a:lnTo>
                <a:lnTo>
                  <a:pt x="5998" y="5754"/>
                </a:lnTo>
                <a:lnTo>
                  <a:pt x="5977" y="5781"/>
                </a:lnTo>
                <a:lnTo>
                  <a:pt x="5955" y="5806"/>
                </a:lnTo>
                <a:lnTo>
                  <a:pt x="5932" y="5832"/>
                </a:lnTo>
                <a:lnTo>
                  <a:pt x="5908" y="5855"/>
                </a:lnTo>
                <a:lnTo>
                  <a:pt x="5881" y="5877"/>
                </a:lnTo>
                <a:lnTo>
                  <a:pt x="5854" y="5898"/>
                </a:lnTo>
                <a:lnTo>
                  <a:pt x="5828" y="5918"/>
                </a:lnTo>
                <a:lnTo>
                  <a:pt x="5799" y="5936"/>
                </a:lnTo>
                <a:lnTo>
                  <a:pt x="5768" y="5954"/>
                </a:lnTo>
                <a:lnTo>
                  <a:pt x="5738" y="5969"/>
                </a:lnTo>
                <a:lnTo>
                  <a:pt x="5707" y="5983"/>
                </a:lnTo>
                <a:lnTo>
                  <a:pt x="5676" y="5996"/>
                </a:lnTo>
                <a:lnTo>
                  <a:pt x="5642" y="6007"/>
                </a:lnTo>
                <a:lnTo>
                  <a:pt x="5608" y="6016"/>
                </a:lnTo>
                <a:lnTo>
                  <a:pt x="5575" y="6025"/>
                </a:lnTo>
                <a:lnTo>
                  <a:pt x="5540" y="6030"/>
                </a:lnTo>
                <a:lnTo>
                  <a:pt x="5505" y="6035"/>
                </a:lnTo>
                <a:lnTo>
                  <a:pt x="5469" y="6039"/>
                </a:lnTo>
                <a:lnTo>
                  <a:pt x="5433" y="6040"/>
                </a:lnTo>
                <a:lnTo>
                  <a:pt x="3011" y="6040"/>
                </a:lnTo>
                <a:lnTo>
                  <a:pt x="2981" y="6039"/>
                </a:lnTo>
                <a:lnTo>
                  <a:pt x="2951" y="6036"/>
                </a:lnTo>
                <a:lnTo>
                  <a:pt x="2921" y="6033"/>
                </a:lnTo>
                <a:lnTo>
                  <a:pt x="2892" y="6029"/>
                </a:lnTo>
                <a:lnTo>
                  <a:pt x="2863" y="6023"/>
                </a:lnTo>
                <a:lnTo>
                  <a:pt x="2834" y="6016"/>
                </a:lnTo>
                <a:lnTo>
                  <a:pt x="2806" y="6008"/>
                </a:lnTo>
                <a:lnTo>
                  <a:pt x="2778" y="5999"/>
                </a:lnTo>
                <a:lnTo>
                  <a:pt x="2750" y="5989"/>
                </a:lnTo>
                <a:lnTo>
                  <a:pt x="2723" y="5978"/>
                </a:lnTo>
                <a:lnTo>
                  <a:pt x="2698" y="5965"/>
                </a:lnTo>
                <a:lnTo>
                  <a:pt x="2672" y="5951"/>
                </a:lnTo>
                <a:lnTo>
                  <a:pt x="2647" y="5938"/>
                </a:lnTo>
                <a:lnTo>
                  <a:pt x="2623" y="5922"/>
                </a:lnTo>
                <a:lnTo>
                  <a:pt x="2599" y="5906"/>
                </a:lnTo>
                <a:lnTo>
                  <a:pt x="2577" y="5889"/>
                </a:lnTo>
                <a:lnTo>
                  <a:pt x="2554" y="5870"/>
                </a:lnTo>
                <a:lnTo>
                  <a:pt x="2533" y="5852"/>
                </a:lnTo>
                <a:lnTo>
                  <a:pt x="2512" y="5832"/>
                </a:lnTo>
                <a:lnTo>
                  <a:pt x="2492" y="5811"/>
                </a:lnTo>
                <a:lnTo>
                  <a:pt x="2474" y="5790"/>
                </a:lnTo>
                <a:lnTo>
                  <a:pt x="2455" y="5768"/>
                </a:lnTo>
                <a:lnTo>
                  <a:pt x="2438" y="5745"/>
                </a:lnTo>
                <a:lnTo>
                  <a:pt x="2421" y="5722"/>
                </a:lnTo>
                <a:lnTo>
                  <a:pt x="2406" y="5697"/>
                </a:lnTo>
                <a:lnTo>
                  <a:pt x="2392" y="5672"/>
                </a:lnTo>
                <a:lnTo>
                  <a:pt x="2378" y="5646"/>
                </a:lnTo>
                <a:lnTo>
                  <a:pt x="2366" y="5621"/>
                </a:lnTo>
                <a:lnTo>
                  <a:pt x="2355" y="5594"/>
                </a:lnTo>
                <a:lnTo>
                  <a:pt x="2345" y="5567"/>
                </a:lnTo>
                <a:lnTo>
                  <a:pt x="2336" y="5539"/>
                </a:lnTo>
                <a:lnTo>
                  <a:pt x="2327" y="5510"/>
                </a:lnTo>
                <a:lnTo>
                  <a:pt x="2315" y="5509"/>
                </a:lnTo>
                <a:lnTo>
                  <a:pt x="2259" y="5501"/>
                </a:lnTo>
                <a:lnTo>
                  <a:pt x="2203" y="5493"/>
                </a:lnTo>
                <a:lnTo>
                  <a:pt x="2147" y="5484"/>
                </a:lnTo>
                <a:lnTo>
                  <a:pt x="2092" y="5474"/>
                </a:lnTo>
                <a:lnTo>
                  <a:pt x="2037" y="5463"/>
                </a:lnTo>
                <a:lnTo>
                  <a:pt x="1983" y="5451"/>
                </a:lnTo>
                <a:lnTo>
                  <a:pt x="1929" y="5439"/>
                </a:lnTo>
                <a:lnTo>
                  <a:pt x="1876" y="5427"/>
                </a:lnTo>
                <a:lnTo>
                  <a:pt x="1824" y="5413"/>
                </a:lnTo>
                <a:lnTo>
                  <a:pt x="1771" y="5398"/>
                </a:lnTo>
                <a:lnTo>
                  <a:pt x="1719" y="5383"/>
                </a:lnTo>
                <a:lnTo>
                  <a:pt x="1668" y="5366"/>
                </a:lnTo>
                <a:lnTo>
                  <a:pt x="1618" y="5350"/>
                </a:lnTo>
                <a:lnTo>
                  <a:pt x="1568" y="5333"/>
                </a:lnTo>
                <a:lnTo>
                  <a:pt x="1519" y="5314"/>
                </a:lnTo>
                <a:lnTo>
                  <a:pt x="1471" y="5295"/>
                </a:lnTo>
                <a:lnTo>
                  <a:pt x="1423" y="5276"/>
                </a:lnTo>
                <a:lnTo>
                  <a:pt x="1375" y="5255"/>
                </a:lnTo>
                <a:lnTo>
                  <a:pt x="1329" y="5234"/>
                </a:lnTo>
                <a:lnTo>
                  <a:pt x="1283" y="5213"/>
                </a:lnTo>
                <a:lnTo>
                  <a:pt x="1237" y="5190"/>
                </a:lnTo>
                <a:lnTo>
                  <a:pt x="1193" y="5167"/>
                </a:lnTo>
                <a:lnTo>
                  <a:pt x="1150" y="5143"/>
                </a:lnTo>
                <a:lnTo>
                  <a:pt x="1107" y="5119"/>
                </a:lnTo>
                <a:lnTo>
                  <a:pt x="1064" y="5093"/>
                </a:lnTo>
                <a:lnTo>
                  <a:pt x="1024" y="5067"/>
                </a:lnTo>
                <a:lnTo>
                  <a:pt x="983" y="5041"/>
                </a:lnTo>
                <a:lnTo>
                  <a:pt x="944" y="5013"/>
                </a:lnTo>
                <a:lnTo>
                  <a:pt x="905" y="4985"/>
                </a:lnTo>
                <a:lnTo>
                  <a:pt x="867" y="4956"/>
                </a:lnTo>
                <a:lnTo>
                  <a:pt x="830" y="4927"/>
                </a:lnTo>
                <a:lnTo>
                  <a:pt x="794" y="4897"/>
                </a:lnTo>
                <a:lnTo>
                  <a:pt x="757" y="4866"/>
                </a:lnTo>
                <a:lnTo>
                  <a:pt x="721" y="4832"/>
                </a:lnTo>
                <a:lnTo>
                  <a:pt x="686" y="4800"/>
                </a:lnTo>
                <a:lnTo>
                  <a:pt x="652" y="4765"/>
                </a:lnTo>
                <a:lnTo>
                  <a:pt x="620" y="4730"/>
                </a:lnTo>
                <a:lnTo>
                  <a:pt x="588" y="4695"/>
                </a:lnTo>
                <a:lnTo>
                  <a:pt x="557" y="4658"/>
                </a:lnTo>
                <a:lnTo>
                  <a:pt x="528" y="4622"/>
                </a:lnTo>
                <a:lnTo>
                  <a:pt x="500" y="4584"/>
                </a:lnTo>
                <a:lnTo>
                  <a:pt x="472" y="4547"/>
                </a:lnTo>
                <a:lnTo>
                  <a:pt x="447" y="4507"/>
                </a:lnTo>
                <a:lnTo>
                  <a:pt x="422" y="4468"/>
                </a:lnTo>
                <a:lnTo>
                  <a:pt x="398" y="4428"/>
                </a:lnTo>
                <a:lnTo>
                  <a:pt x="376" y="4386"/>
                </a:lnTo>
                <a:lnTo>
                  <a:pt x="355" y="4346"/>
                </a:lnTo>
                <a:lnTo>
                  <a:pt x="335" y="4304"/>
                </a:lnTo>
                <a:lnTo>
                  <a:pt x="317" y="4261"/>
                </a:lnTo>
                <a:lnTo>
                  <a:pt x="299" y="4218"/>
                </a:lnTo>
                <a:lnTo>
                  <a:pt x="283" y="4174"/>
                </a:lnTo>
                <a:lnTo>
                  <a:pt x="269" y="4130"/>
                </a:lnTo>
                <a:lnTo>
                  <a:pt x="255" y="4084"/>
                </a:lnTo>
                <a:lnTo>
                  <a:pt x="243" y="4038"/>
                </a:lnTo>
                <a:lnTo>
                  <a:pt x="233" y="3993"/>
                </a:lnTo>
                <a:lnTo>
                  <a:pt x="224" y="3945"/>
                </a:lnTo>
                <a:lnTo>
                  <a:pt x="217" y="3897"/>
                </a:lnTo>
                <a:lnTo>
                  <a:pt x="210" y="3850"/>
                </a:lnTo>
                <a:lnTo>
                  <a:pt x="205" y="3801"/>
                </a:lnTo>
                <a:lnTo>
                  <a:pt x="203" y="3752"/>
                </a:lnTo>
                <a:lnTo>
                  <a:pt x="201" y="3702"/>
                </a:lnTo>
                <a:lnTo>
                  <a:pt x="201" y="3651"/>
                </a:lnTo>
                <a:lnTo>
                  <a:pt x="202" y="3601"/>
                </a:lnTo>
                <a:lnTo>
                  <a:pt x="204" y="3549"/>
                </a:lnTo>
                <a:lnTo>
                  <a:pt x="209" y="3500"/>
                </a:lnTo>
                <a:lnTo>
                  <a:pt x="216" y="3445"/>
                </a:lnTo>
                <a:lnTo>
                  <a:pt x="221" y="3403"/>
                </a:lnTo>
                <a:lnTo>
                  <a:pt x="228" y="3360"/>
                </a:lnTo>
                <a:lnTo>
                  <a:pt x="235" y="3317"/>
                </a:lnTo>
                <a:lnTo>
                  <a:pt x="245" y="3274"/>
                </a:lnTo>
                <a:lnTo>
                  <a:pt x="255" y="3231"/>
                </a:lnTo>
                <a:lnTo>
                  <a:pt x="267" y="3187"/>
                </a:lnTo>
                <a:lnTo>
                  <a:pt x="278" y="3143"/>
                </a:lnTo>
                <a:lnTo>
                  <a:pt x="292" y="3099"/>
                </a:lnTo>
                <a:lnTo>
                  <a:pt x="306" y="3053"/>
                </a:lnTo>
                <a:lnTo>
                  <a:pt x="322" y="3009"/>
                </a:lnTo>
                <a:lnTo>
                  <a:pt x="339" y="2964"/>
                </a:lnTo>
                <a:lnTo>
                  <a:pt x="356" y="2919"/>
                </a:lnTo>
                <a:lnTo>
                  <a:pt x="376" y="2872"/>
                </a:lnTo>
                <a:lnTo>
                  <a:pt x="396" y="2826"/>
                </a:lnTo>
                <a:lnTo>
                  <a:pt x="416" y="2779"/>
                </a:lnTo>
                <a:lnTo>
                  <a:pt x="440" y="2733"/>
                </a:lnTo>
                <a:lnTo>
                  <a:pt x="398" y="2695"/>
                </a:lnTo>
                <a:lnTo>
                  <a:pt x="357" y="2654"/>
                </a:lnTo>
                <a:lnTo>
                  <a:pt x="319" y="2614"/>
                </a:lnTo>
                <a:lnTo>
                  <a:pt x="282" y="2573"/>
                </a:lnTo>
                <a:lnTo>
                  <a:pt x="247" y="2531"/>
                </a:lnTo>
                <a:lnTo>
                  <a:pt x="214" y="2489"/>
                </a:lnTo>
                <a:lnTo>
                  <a:pt x="184" y="2445"/>
                </a:lnTo>
                <a:lnTo>
                  <a:pt x="155" y="2401"/>
                </a:lnTo>
                <a:lnTo>
                  <a:pt x="129" y="2356"/>
                </a:lnTo>
                <a:lnTo>
                  <a:pt x="104" y="2310"/>
                </a:lnTo>
                <a:lnTo>
                  <a:pt x="82" y="2263"/>
                </a:lnTo>
                <a:lnTo>
                  <a:pt x="62" y="2215"/>
                </a:lnTo>
                <a:lnTo>
                  <a:pt x="46" y="2165"/>
                </a:lnTo>
                <a:lnTo>
                  <a:pt x="38" y="2141"/>
                </a:lnTo>
                <a:lnTo>
                  <a:pt x="31" y="2115"/>
                </a:lnTo>
                <a:lnTo>
                  <a:pt x="25" y="2090"/>
                </a:lnTo>
                <a:lnTo>
                  <a:pt x="19" y="2064"/>
                </a:lnTo>
                <a:lnTo>
                  <a:pt x="14" y="2037"/>
                </a:lnTo>
                <a:lnTo>
                  <a:pt x="10" y="2011"/>
                </a:lnTo>
                <a:lnTo>
                  <a:pt x="7" y="1984"/>
                </a:lnTo>
                <a:lnTo>
                  <a:pt x="3" y="1957"/>
                </a:lnTo>
                <a:lnTo>
                  <a:pt x="1" y="1929"/>
                </a:lnTo>
                <a:lnTo>
                  <a:pt x="0" y="1902"/>
                </a:lnTo>
                <a:lnTo>
                  <a:pt x="0" y="1874"/>
                </a:lnTo>
                <a:lnTo>
                  <a:pt x="0" y="1846"/>
                </a:lnTo>
                <a:lnTo>
                  <a:pt x="0" y="1817"/>
                </a:lnTo>
                <a:lnTo>
                  <a:pt x="2" y="1788"/>
                </a:lnTo>
                <a:lnTo>
                  <a:pt x="4" y="1758"/>
                </a:lnTo>
                <a:lnTo>
                  <a:pt x="7" y="1729"/>
                </a:lnTo>
                <a:lnTo>
                  <a:pt x="11" y="1698"/>
                </a:lnTo>
                <a:lnTo>
                  <a:pt x="16" y="1667"/>
                </a:lnTo>
                <a:lnTo>
                  <a:pt x="21" y="1637"/>
                </a:lnTo>
                <a:lnTo>
                  <a:pt x="28" y="1606"/>
                </a:lnTo>
                <a:lnTo>
                  <a:pt x="35" y="1573"/>
                </a:lnTo>
                <a:lnTo>
                  <a:pt x="43" y="1542"/>
                </a:lnTo>
                <a:lnTo>
                  <a:pt x="51" y="1509"/>
                </a:lnTo>
                <a:lnTo>
                  <a:pt x="61" y="1475"/>
                </a:lnTo>
                <a:lnTo>
                  <a:pt x="72" y="1443"/>
                </a:lnTo>
                <a:lnTo>
                  <a:pt x="83" y="1409"/>
                </a:lnTo>
                <a:lnTo>
                  <a:pt x="109" y="1340"/>
                </a:lnTo>
                <a:lnTo>
                  <a:pt x="138" y="1270"/>
                </a:lnTo>
                <a:lnTo>
                  <a:pt x="170" y="1198"/>
                </a:lnTo>
                <a:lnTo>
                  <a:pt x="207" y="1124"/>
                </a:lnTo>
                <a:lnTo>
                  <a:pt x="247" y="1048"/>
                </a:lnTo>
                <a:lnTo>
                  <a:pt x="291" y="970"/>
                </a:lnTo>
                <a:lnTo>
                  <a:pt x="232" y="930"/>
                </a:lnTo>
                <a:lnTo>
                  <a:pt x="966" y="3"/>
                </a:lnTo>
                <a:lnTo>
                  <a:pt x="977" y="2"/>
                </a:lnTo>
                <a:lnTo>
                  <a:pt x="1011" y="1"/>
                </a:lnTo>
                <a:lnTo>
                  <a:pt x="1062" y="0"/>
                </a:lnTo>
                <a:lnTo>
                  <a:pt x="1092" y="1"/>
                </a:lnTo>
                <a:lnTo>
                  <a:pt x="1126" y="2"/>
                </a:lnTo>
                <a:lnTo>
                  <a:pt x="1161" y="4"/>
                </a:lnTo>
                <a:lnTo>
                  <a:pt x="1198" y="9"/>
                </a:lnTo>
                <a:lnTo>
                  <a:pt x="1236" y="14"/>
                </a:lnTo>
                <a:lnTo>
                  <a:pt x="1276" y="22"/>
                </a:lnTo>
                <a:lnTo>
                  <a:pt x="1314" y="31"/>
                </a:lnTo>
                <a:lnTo>
                  <a:pt x="1352" y="43"/>
                </a:lnTo>
                <a:lnTo>
                  <a:pt x="1372" y="48"/>
                </a:lnTo>
                <a:lnTo>
                  <a:pt x="1390" y="57"/>
                </a:lnTo>
                <a:lnTo>
                  <a:pt x="1408" y="65"/>
                </a:lnTo>
                <a:lnTo>
                  <a:pt x="1426" y="73"/>
                </a:lnTo>
                <a:lnTo>
                  <a:pt x="1461" y="93"/>
                </a:lnTo>
                <a:lnTo>
                  <a:pt x="1495" y="114"/>
                </a:lnTo>
                <a:lnTo>
                  <a:pt x="1527" y="136"/>
                </a:lnTo>
                <a:lnTo>
                  <a:pt x="1559" y="159"/>
                </a:lnTo>
                <a:lnTo>
                  <a:pt x="1588" y="182"/>
                </a:lnTo>
                <a:lnTo>
                  <a:pt x="1616" y="205"/>
                </a:lnTo>
                <a:lnTo>
                  <a:pt x="1642" y="230"/>
                </a:lnTo>
                <a:lnTo>
                  <a:pt x="1666" y="252"/>
                </a:lnTo>
                <a:lnTo>
                  <a:pt x="1707" y="293"/>
                </a:lnTo>
                <a:lnTo>
                  <a:pt x="1739" y="327"/>
                </a:lnTo>
                <a:lnTo>
                  <a:pt x="1759" y="350"/>
                </a:lnTo>
                <a:lnTo>
                  <a:pt x="1765" y="359"/>
                </a:lnTo>
                <a:lnTo>
                  <a:pt x="1153" y="1011"/>
                </a:lnTo>
                <a:lnTo>
                  <a:pt x="985" y="843"/>
                </a:lnTo>
                <a:lnTo>
                  <a:pt x="714" y="1251"/>
                </a:lnTo>
                <a:lnTo>
                  <a:pt x="630" y="1196"/>
                </a:lnTo>
                <a:lnTo>
                  <a:pt x="603" y="1246"/>
                </a:lnTo>
                <a:lnTo>
                  <a:pt x="578" y="1294"/>
                </a:lnTo>
                <a:lnTo>
                  <a:pt x="556" y="1342"/>
                </a:lnTo>
                <a:lnTo>
                  <a:pt x="535" y="1390"/>
                </a:lnTo>
                <a:lnTo>
                  <a:pt x="516" y="1435"/>
                </a:lnTo>
                <a:lnTo>
                  <a:pt x="500" y="1480"/>
                </a:lnTo>
                <a:lnTo>
                  <a:pt x="485" y="1524"/>
                </a:lnTo>
                <a:lnTo>
                  <a:pt x="472" y="1567"/>
                </a:lnTo>
                <a:lnTo>
                  <a:pt x="462" y="1609"/>
                </a:lnTo>
                <a:lnTo>
                  <a:pt x="452" y="1650"/>
                </a:lnTo>
                <a:lnTo>
                  <a:pt x="445" y="1690"/>
                </a:lnTo>
                <a:lnTo>
                  <a:pt x="440" y="1729"/>
                </a:lnTo>
                <a:lnTo>
                  <a:pt x="436" y="1768"/>
                </a:lnTo>
                <a:lnTo>
                  <a:pt x="435" y="1805"/>
                </a:lnTo>
                <a:lnTo>
                  <a:pt x="434" y="1842"/>
                </a:lnTo>
                <a:lnTo>
                  <a:pt x="436" y="1878"/>
                </a:lnTo>
                <a:lnTo>
                  <a:pt x="439" y="1913"/>
                </a:lnTo>
                <a:lnTo>
                  <a:pt x="443" y="1948"/>
                </a:lnTo>
                <a:lnTo>
                  <a:pt x="450" y="1982"/>
                </a:lnTo>
                <a:lnTo>
                  <a:pt x="457" y="2014"/>
                </a:lnTo>
                <a:lnTo>
                  <a:pt x="466" y="2047"/>
                </a:lnTo>
                <a:lnTo>
                  <a:pt x="477" y="2079"/>
                </a:lnTo>
                <a:lnTo>
                  <a:pt x="488" y="2111"/>
                </a:lnTo>
                <a:lnTo>
                  <a:pt x="502" y="2141"/>
                </a:lnTo>
                <a:lnTo>
                  <a:pt x="516" y="2171"/>
                </a:lnTo>
                <a:lnTo>
                  <a:pt x="533" y="2200"/>
                </a:lnTo>
                <a:lnTo>
                  <a:pt x="550" y="2229"/>
                </a:lnTo>
                <a:lnTo>
                  <a:pt x="569" y="2257"/>
                </a:lnTo>
                <a:lnTo>
                  <a:pt x="587" y="2285"/>
                </a:lnTo>
                <a:lnTo>
                  <a:pt x="608" y="2313"/>
                </a:lnTo>
                <a:lnTo>
                  <a:pt x="630" y="2339"/>
                </a:lnTo>
                <a:lnTo>
                  <a:pt x="652" y="2366"/>
                </a:lnTo>
                <a:lnTo>
                  <a:pt x="682" y="2322"/>
                </a:lnTo>
                <a:lnTo>
                  <a:pt x="713" y="2278"/>
                </a:lnTo>
                <a:lnTo>
                  <a:pt x="745" y="2234"/>
                </a:lnTo>
                <a:lnTo>
                  <a:pt x="778" y="2188"/>
                </a:lnTo>
                <a:lnTo>
                  <a:pt x="811" y="2144"/>
                </a:lnTo>
                <a:lnTo>
                  <a:pt x="846" y="2099"/>
                </a:lnTo>
                <a:lnTo>
                  <a:pt x="883" y="2054"/>
                </a:lnTo>
                <a:lnTo>
                  <a:pt x="920" y="2007"/>
                </a:lnTo>
                <a:lnTo>
                  <a:pt x="957" y="1962"/>
                </a:lnTo>
                <a:lnTo>
                  <a:pt x="997" y="1916"/>
                </a:lnTo>
                <a:lnTo>
                  <a:pt x="1038" y="1870"/>
                </a:lnTo>
                <a:lnTo>
                  <a:pt x="1079" y="1824"/>
                </a:lnTo>
                <a:lnTo>
                  <a:pt x="1166" y="1730"/>
                </a:lnTo>
                <a:lnTo>
                  <a:pt x="1257" y="1636"/>
                </a:lnTo>
                <a:lnTo>
                  <a:pt x="1247" y="1611"/>
                </a:lnTo>
                <a:lnTo>
                  <a:pt x="1237" y="1586"/>
                </a:lnTo>
                <a:lnTo>
                  <a:pt x="1230" y="1560"/>
                </a:lnTo>
                <a:lnTo>
                  <a:pt x="1223" y="1534"/>
                </a:lnTo>
                <a:lnTo>
                  <a:pt x="1219" y="1507"/>
                </a:lnTo>
                <a:lnTo>
                  <a:pt x="1215" y="1479"/>
                </a:lnTo>
                <a:lnTo>
                  <a:pt x="1213" y="1451"/>
                </a:lnTo>
                <a:lnTo>
                  <a:pt x="1212" y="1423"/>
                </a:lnTo>
                <a:lnTo>
                  <a:pt x="1213" y="1397"/>
                </a:lnTo>
                <a:lnTo>
                  <a:pt x="1214" y="1370"/>
                </a:lnTo>
                <a:lnTo>
                  <a:pt x="1218" y="1344"/>
                </a:lnTo>
                <a:lnTo>
                  <a:pt x="1222" y="1319"/>
                </a:lnTo>
                <a:lnTo>
                  <a:pt x="1228" y="1293"/>
                </a:lnTo>
                <a:lnTo>
                  <a:pt x="1235" y="1269"/>
                </a:lnTo>
                <a:lnTo>
                  <a:pt x="1243" y="1244"/>
                </a:lnTo>
                <a:lnTo>
                  <a:pt x="1252" y="1221"/>
                </a:lnTo>
                <a:lnTo>
                  <a:pt x="1263" y="1198"/>
                </a:lnTo>
                <a:lnTo>
                  <a:pt x="1274" y="1175"/>
                </a:lnTo>
                <a:lnTo>
                  <a:pt x="1287" y="1154"/>
                </a:lnTo>
                <a:lnTo>
                  <a:pt x="1301" y="1132"/>
                </a:lnTo>
                <a:lnTo>
                  <a:pt x="1315" y="1112"/>
                </a:lnTo>
                <a:lnTo>
                  <a:pt x="1331" y="1092"/>
                </a:lnTo>
                <a:lnTo>
                  <a:pt x="1348" y="1073"/>
                </a:lnTo>
                <a:lnTo>
                  <a:pt x="1365" y="1055"/>
                </a:lnTo>
                <a:lnTo>
                  <a:pt x="1365" y="1054"/>
                </a:lnTo>
                <a:lnTo>
                  <a:pt x="1384" y="1037"/>
                </a:lnTo>
                <a:lnTo>
                  <a:pt x="1402" y="1020"/>
                </a:lnTo>
                <a:lnTo>
                  <a:pt x="1422" y="1005"/>
                </a:lnTo>
                <a:lnTo>
                  <a:pt x="1443" y="990"/>
                </a:lnTo>
                <a:lnTo>
                  <a:pt x="1464" y="977"/>
                </a:lnTo>
                <a:lnTo>
                  <a:pt x="1486" y="965"/>
                </a:lnTo>
                <a:lnTo>
                  <a:pt x="1508" y="953"/>
                </a:lnTo>
                <a:lnTo>
                  <a:pt x="1531" y="943"/>
                </a:lnTo>
                <a:lnTo>
                  <a:pt x="1554" y="933"/>
                </a:lnTo>
                <a:lnTo>
                  <a:pt x="1579" y="925"/>
                </a:lnTo>
                <a:lnTo>
                  <a:pt x="1603" y="918"/>
                </a:lnTo>
                <a:lnTo>
                  <a:pt x="1628" y="912"/>
                </a:lnTo>
                <a:lnTo>
                  <a:pt x="1654" y="908"/>
                </a:lnTo>
                <a:lnTo>
                  <a:pt x="1681" y="904"/>
                </a:lnTo>
                <a:lnTo>
                  <a:pt x="1706" y="902"/>
                </a:lnTo>
                <a:lnTo>
                  <a:pt x="1733" y="902"/>
                </a:lnTo>
                <a:lnTo>
                  <a:pt x="1760" y="902"/>
                </a:lnTo>
                <a:lnTo>
                  <a:pt x="1786" y="904"/>
                </a:lnTo>
                <a:lnTo>
                  <a:pt x="1813" y="908"/>
                </a:lnTo>
                <a:lnTo>
                  <a:pt x="1839" y="912"/>
                </a:lnTo>
                <a:lnTo>
                  <a:pt x="1863" y="918"/>
                </a:lnTo>
                <a:lnTo>
                  <a:pt x="1889" y="925"/>
                </a:lnTo>
                <a:lnTo>
                  <a:pt x="1913" y="933"/>
                </a:lnTo>
                <a:lnTo>
                  <a:pt x="1936" y="943"/>
                </a:lnTo>
                <a:lnTo>
                  <a:pt x="1959" y="953"/>
                </a:lnTo>
                <a:lnTo>
                  <a:pt x="1981" y="965"/>
                </a:lnTo>
                <a:lnTo>
                  <a:pt x="2003" y="977"/>
                </a:lnTo>
                <a:lnTo>
                  <a:pt x="2024" y="990"/>
                </a:lnTo>
                <a:lnTo>
                  <a:pt x="2045" y="1005"/>
                </a:lnTo>
                <a:lnTo>
                  <a:pt x="2065" y="1020"/>
                </a:lnTo>
                <a:lnTo>
                  <a:pt x="2084" y="1037"/>
                </a:lnTo>
                <a:lnTo>
                  <a:pt x="2102" y="1054"/>
                </a:lnTo>
                <a:lnTo>
                  <a:pt x="2102" y="1055"/>
                </a:lnTo>
                <a:lnTo>
                  <a:pt x="2118" y="1073"/>
                </a:lnTo>
                <a:lnTo>
                  <a:pt x="2136" y="1091"/>
                </a:lnTo>
                <a:lnTo>
                  <a:pt x="2151" y="1111"/>
                </a:lnTo>
                <a:lnTo>
                  <a:pt x="2165" y="1132"/>
                </a:lnTo>
                <a:lnTo>
                  <a:pt x="2179" y="1153"/>
                </a:lnTo>
                <a:lnTo>
                  <a:pt x="2192" y="1175"/>
                </a:lnTo>
                <a:lnTo>
                  <a:pt x="2203" y="1197"/>
                </a:lnTo>
                <a:lnTo>
                  <a:pt x="2214" y="1220"/>
                </a:lnTo>
                <a:lnTo>
                  <a:pt x="2223" y="1244"/>
                </a:lnTo>
                <a:lnTo>
                  <a:pt x="2231" y="1269"/>
                </a:lnTo>
                <a:lnTo>
                  <a:pt x="2238" y="1293"/>
                </a:lnTo>
                <a:lnTo>
                  <a:pt x="2244" y="1319"/>
                </a:lnTo>
                <a:lnTo>
                  <a:pt x="2248" y="1344"/>
                </a:lnTo>
                <a:lnTo>
                  <a:pt x="2252" y="1370"/>
                </a:lnTo>
                <a:lnTo>
                  <a:pt x="2254" y="1397"/>
                </a:lnTo>
                <a:lnTo>
                  <a:pt x="2254" y="1423"/>
                </a:lnTo>
                <a:lnTo>
                  <a:pt x="2254" y="1450"/>
                </a:lnTo>
                <a:lnTo>
                  <a:pt x="2252" y="1477"/>
                </a:lnTo>
                <a:lnTo>
                  <a:pt x="2248" y="1502"/>
                </a:lnTo>
                <a:lnTo>
                  <a:pt x="2244" y="1528"/>
                </a:lnTo>
                <a:lnTo>
                  <a:pt x="2238" y="1553"/>
                </a:lnTo>
                <a:lnTo>
                  <a:pt x="2231" y="1578"/>
                </a:lnTo>
                <a:lnTo>
                  <a:pt x="2223" y="1602"/>
                </a:lnTo>
                <a:lnTo>
                  <a:pt x="2214" y="1626"/>
                </a:lnTo>
                <a:lnTo>
                  <a:pt x="2203" y="1648"/>
                </a:lnTo>
                <a:lnTo>
                  <a:pt x="2192" y="1672"/>
                </a:lnTo>
                <a:lnTo>
                  <a:pt x="2179" y="1694"/>
                </a:lnTo>
                <a:lnTo>
                  <a:pt x="2166" y="1715"/>
                </a:lnTo>
                <a:lnTo>
                  <a:pt x="2151" y="1734"/>
                </a:lnTo>
                <a:lnTo>
                  <a:pt x="2136" y="1754"/>
                </a:lnTo>
                <a:lnTo>
                  <a:pt x="2120" y="1774"/>
                </a:lnTo>
                <a:lnTo>
                  <a:pt x="2102" y="1791"/>
                </a:lnTo>
                <a:lnTo>
                  <a:pt x="2084" y="1809"/>
                </a:lnTo>
                <a:lnTo>
                  <a:pt x="2065" y="1825"/>
                </a:lnTo>
                <a:lnTo>
                  <a:pt x="2045" y="1841"/>
                </a:lnTo>
                <a:lnTo>
                  <a:pt x="2024" y="1855"/>
                </a:lnTo>
                <a:lnTo>
                  <a:pt x="2003" y="1869"/>
                </a:lnTo>
                <a:lnTo>
                  <a:pt x="1981" y="1882"/>
                </a:lnTo>
                <a:lnTo>
                  <a:pt x="1959" y="1893"/>
                </a:lnTo>
                <a:lnTo>
                  <a:pt x="1936" y="1904"/>
                </a:lnTo>
                <a:lnTo>
                  <a:pt x="1913" y="1913"/>
                </a:lnTo>
                <a:lnTo>
                  <a:pt x="1889" y="1921"/>
                </a:lnTo>
                <a:lnTo>
                  <a:pt x="1863" y="1928"/>
                </a:lnTo>
                <a:lnTo>
                  <a:pt x="1839" y="1934"/>
                </a:lnTo>
                <a:lnTo>
                  <a:pt x="1813" y="1939"/>
                </a:lnTo>
                <a:lnTo>
                  <a:pt x="1786" y="1942"/>
                </a:lnTo>
                <a:lnTo>
                  <a:pt x="1760" y="1943"/>
                </a:lnTo>
                <a:lnTo>
                  <a:pt x="1733" y="1945"/>
                </a:lnTo>
                <a:lnTo>
                  <a:pt x="1710" y="1943"/>
                </a:lnTo>
                <a:lnTo>
                  <a:pt x="1685" y="1942"/>
                </a:lnTo>
                <a:lnTo>
                  <a:pt x="1662" y="1940"/>
                </a:lnTo>
                <a:lnTo>
                  <a:pt x="1640" y="1936"/>
                </a:lnTo>
                <a:lnTo>
                  <a:pt x="1617" y="1932"/>
                </a:lnTo>
                <a:lnTo>
                  <a:pt x="1595" y="1926"/>
                </a:lnTo>
                <a:lnTo>
                  <a:pt x="1573" y="1919"/>
                </a:lnTo>
                <a:lnTo>
                  <a:pt x="1552" y="1912"/>
                </a:lnTo>
                <a:lnTo>
                  <a:pt x="1465" y="2000"/>
                </a:lnTo>
                <a:lnTo>
                  <a:pt x="1384" y="2089"/>
                </a:lnTo>
                <a:lnTo>
                  <a:pt x="1306" y="2177"/>
                </a:lnTo>
                <a:lnTo>
                  <a:pt x="1233" y="2263"/>
                </a:lnTo>
                <a:lnTo>
                  <a:pt x="1164" y="2349"/>
                </a:lnTo>
                <a:lnTo>
                  <a:pt x="1099" y="2433"/>
                </a:lnTo>
                <a:lnTo>
                  <a:pt x="1069" y="2475"/>
                </a:lnTo>
                <a:lnTo>
                  <a:pt x="1039" y="2517"/>
                </a:lnTo>
                <a:lnTo>
                  <a:pt x="1011" y="2558"/>
                </a:lnTo>
                <a:lnTo>
                  <a:pt x="983" y="2599"/>
                </a:lnTo>
                <a:lnTo>
                  <a:pt x="961" y="2633"/>
                </a:lnTo>
                <a:lnTo>
                  <a:pt x="1020" y="2674"/>
                </a:lnTo>
                <a:lnTo>
                  <a:pt x="1081" y="2714"/>
                </a:lnTo>
                <a:lnTo>
                  <a:pt x="1143" y="2755"/>
                </a:lnTo>
                <a:lnTo>
                  <a:pt x="1207" y="2796"/>
                </a:lnTo>
                <a:lnTo>
                  <a:pt x="1341" y="2878"/>
                </a:lnTo>
                <a:lnTo>
                  <a:pt x="1479" y="2962"/>
                </a:lnTo>
                <a:lnTo>
                  <a:pt x="1583" y="3026"/>
                </a:lnTo>
                <a:lnTo>
                  <a:pt x="1689" y="3089"/>
                </a:lnTo>
                <a:lnTo>
                  <a:pt x="1795" y="3156"/>
                </a:lnTo>
                <a:lnTo>
                  <a:pt x="1900" y="3223"/>
                </a:lnTo>
                <a:lnTo>
                  <a:pt x="2003" y="3293"/>
                </a:lnTo>
                <a:lnTo>
                  <a:pt x="2056" y="3329"/>
                </a:lnTo>
                <a:lnTo>
                  <a:pt x="2107" y="3365"/>
                </a:lnTo>
                <a:lnTo>
                  <a:pt x="2157" y="3402"/>
                </a:lnTo>
                <a:lnTo>
                  <a:pt x="2207" y="3439"/>
                </a:lnTo>
                <a:lnTo>
                  <a:pt x="2255" y="3477"/>
                </a:lnTo>
                <a:lnTo>
                  <a:pt x="2304" y="3517"/>
                </a:lnTo>
                <a:lnTo>
                  <a:pt x="2304" y="1261"/>
                </a:lnTo>
                <a:lnTo>
                  <a:pt x="2305" y="1225"/>
                </a:lnTo>
                <a:lnTo>
                  <a:pt x="2308" y="1189"/>
                </a:lnTo>
                <a:lnTo>
                  <a:pt x="2312" y="1154"/>
                </a:lnTo>
                <a:lnTo>
                  <a:pt x="2319" y="1119"/>
                </a:lnTo>
                <a:lnTo>
                  <a:pt x="2326" y="1084"/>
                </a:lnTo>
                <a:lnTo>
                  <a:pt x="2337" y="1051"/>
                </a:lnTo>
                <a:lnTo>
                  <a:pt x="2347" y="1018"/>
                </a:lnTo>
                <a:lnTo>
                  <a:pt x="2360" y="987"/>
                </a:lnTo>
                <a:lnTo>
                  <a:pt x="2374" y="955"/>
                </a:lnTo>
                <a:lnTo>
                  <a:pt x="2390" y="924"/>
                </a:lnTo>
                <a:lnTo>
                  <a:pt x="2407" y="895"/>
                </a:lnTo>
                <a:lnTo>
                  <a:pt x="2425" y="866"/>
                </a:lnTo>
                <a:lnTo>
                  <a:pt x="2445" y="838"/>
                </a:lnTo>
                <a:lnTo>
                  <a:pt x="2467" y="811"/>
                </a:lnTo>
                <a:lnTo>
                  <a:pt x="2489" y="786"/>
                </a:lnTo>
                <a:lnTo>
                  <a:pt x="2512" y="761"/>
                </a:lnTo>
                <a:lnTo>
                  <a:pt x="2536" y="738"/>
                </a:lnTo>
                <a:lnTo>
                  <a:pt x="2562" y="716"/>
                </a:lnTo>
                <a:lnTo>
                  <a:pt x="2589" y="694"/>
                </a:lnTo>
                <a:lnTo>
                  <a:pt x="2616" y="674"/>
                </a:lnTo>
                <a:lnTo>
                  <a:pt x="2645" y="656"/>
                </a:lnTo>
                <a:lnTo>
                  <a:pt x="2674" y="639"/>
                </a:lnTo>
                <a:lnTo>
                  <a:pt x="2706" y="623"/>
                </a:lnTo>
                <a:lnTo>
                  <a:pt x="2737" y="609"/>
                </a:lnTo>
                <a:lnTo>
                  <a:pt x="2769" y="597"/>
                </a:lnTo>
                <a:lnTo>
                  <a:pt x="2802" y="586"/>
                </a:lnTo>
                <a:lnTo>
                  <a:pt x="2835" y="576"/>
                </a:lnTo>
                <a:lnTo>
                  <a:pt x="2870" y="567"/>
                </a:lnTo>
                <a:lnTo>
                  <a:pt x="2904" y="562"/>
                </a:lnTo>
                <a:lnTo>
                  <a:pt x="2939" y="557"/>
                </a:lnTo>
                <a:lnTo>
                  <a:pt x="2975" y="555"/>
                </a:lnTo>
                <a:lnTo>
                  <a:pt x="3011" y="554"/>
                </a:lnTo>
                <a:close/>
                <a:moveTo>
                  <a:pt x="1887" y="1269"/>
                </a:moveTo>
                <a:lnTo>
                  <a:pt x="1887" y="1269"/>
                </a:lnTo>
                <a:lnTo>
                  <a:pt x="1871" y="1255"/>
                </a:lnTo>
                <a:lnTo>
                  <a:pt x="1855" y="1242"/>
                </a:lnTo>
                <a:lnTo>
                  <a:pt x="1837" y="1232"/>
                </a:lnTo>
                <a:lnTo>
                  <a:pt x="1818" y="1222"/>
                </a:lnTo>
                <a:lnTo>
                  <a:pt x="1798" y="1215"/>
                </a:lnTo>
                <a:lnTo>
                  <a:pt x="1777" y="1210"/>
                </a:lnTo>
                <a:lnTo>
                  <a:pt x="1755" y="1206"/>
                </a:lnTo>
                <a:lnTo>
                  <a:pt x="1733" y="1205"/>
                </a:lnTo>
                <a:lnTo>
                  <a:pt x="1711" y="1206"/>
                </a:lnTo>
                <a:lnTo>
                  <a:pt x="1689" y="1210"/>
                </a:lnTo>
                <a:lnTo>
                  <a:pt x="1668" y="1215"/>
                </a:lnTo>
                <a:lnTo>
                  <a:pt x="1648" y="1222"/>
                </a:lnTo>
                <a:lnTo>
                  <a:pt x="1630" y="1232"/>
                </a:lnTo>
                <a:lnTo>
                  <a:pt x="1611" y="1242"/>
                </a:lnTo>
                <a:lnTo>
                  <a:pt x="1595" y="1255"/>
                </a:lnTo>
                <a:lnTo>
                  <a:pt x="1580" y="1269"/>
                </a:lnTo>
                <a:lnTo>
                  <a:pt x="1579" y="1269"/>
                </a:lnTo>
                <a:lnTo>
                  <a:pt x="1565" y="1284"/>
                </a:lnTo>
                <a:lnTo>
                  <a:pt x="1552" y="1301"/>
                </a:lnTo>
                <a:lnTo>
                  <a:pt x="1541" y="1319"/>
                </a:lnTo>
                <a:lnTo>
                  <a:pt x="1532" y="1338"/>
                </a:lnTo>
                <a:lnTo>
                  <a:pt x="1525" y="1358"/>
                </a:lnTo>
                <a:lnTo>
                  <a:pt x="1519" y="1379"/>
                </a:lnTo>
                <a:lnTo>
                  <a:pt x="1517" y="1401"/>
                </a:lnTo>
                <a:lnTo>
                  <a:pt x="1516" y="1423"/>
                </a:lnTo>
                <a:lnTo>
                  <a:pt x="1517" y="1445"/>
                </a:lnTo>
                <a:lnTo>
                  <a:pt x="1519" y="1467"/>
                </a:lnTo>
                <a:lnTo>
                  <a:pt x="1525" y="1488"/>
                </a:lnTo>
                <a:lnTo>
                  <a:pt x="1532" y="1508"/>
                </a:lnTo>
                <a:lnTo>
                  <a:pt x="1541" y="1527"/>
                </a:lnTo>
                <a:lnTo>
                  <a:pt x="1553" y="1545"/>
                </a:lnTo>
                <a:lnTo>
                  <a:pt x="1565" y="1561"/>
                </a:lnTo>
                <a:lnTo>
                  <a:pt x="1580" y="1576"/>
                </a:lnTo>
                <a:lnTo>
                  <a:pt x="1580" y="1578"/>
                </a:lnTo>
                <a:lnTo>
                  <a:pt x="1595" y="1592"/>
                </a:lnTo>
                <a:lnTo>
                  <a:pt x="1611" y="1604"/>
                </a:lnTo>
                <a:lnTo>
                  <a:pt x="1630" y="1615"/>
                </a:lnTo>
                <a:lnTo>
                  <a:pt x="1648" y="1624"/>
                </a:lnTo>
                <a:lnTo>
                  <a:pt x="1668" y="1631"/>
                </a:lnTo>
                <a:lnTo>
                  <a:pt x="1689" y="1637"/>
                </a:lnTo>
                <a:lnTo>
                  <a:pt x="1711" y="1639"/>
                </a:lnTo>
                <a:lnTo>
                  <a:pt x="1733" y="1640"/>
                </a:lnTo>
                <a:lnTo>
                  <a:pt x="1755" y="1639"/>
                </a:lnTo>
                <a:lnTo>
                  <a:pt x="1777" y="1637"/>
                </a:lnTo>
                <a:lnTo>
                  <a:pt x="1798" y="1631"/>
                </a:lnTo>
                <a:lnTo>
                  <a:pt x="1818" y="1624"/>
                </a:lnTo>
                <a:lnTo>
                  <a:pt x="1837" y="1615"/>
                </a:lnTo>
                <a:lnTo>
                  <a:pt x="1855" y="1603"/>
                </a:lnTo>
                <a:lnTo>
                  <a:pt x="1871" y="1592"/>
                </a:lnTo>
                <a:lnTo>
                  <a:pt x="1887" y="1576"/>
                </a:lnTo>
                <a:lnTo>
                  <a:pt x="1901" y="1561"/>
                </a:lnTo>
                <a:lnTo>
                  <a:pt x="1914" y="1545"/>
                </a:lnTo>
                <a:lnTo>
                  <a:pt x="1925" y="1527"/>
                </a:lnTo>
                <a:lnTo>
                  <a:pt x="1934" y="1508"/>
                </a:lnTo>
                <a:lnTo>
                  <a:pt x="1941" y="1488"/>
                </a:lnTo>
                <a:lnTo>
                  <a:pt x="1947" y="1467"/>
                </a:lnTo>
                <a:lnTo>
                  <a:pt x="1950" y="1445"/>
                </a:lnTo>
                <a:lnTo>
                  <a:pt x="1951" y="1423"/>
                </a:lnTo>
                <a:lnTo>
                  <a:pt x="1950" y="1401"/>
                </a:lnTo>
                <a:lnTo>
                  <a:pt x="1947" y="1379"/>
                </a:lnTo>
                <a:lnTo>
                  <a:pt x="1941" y="1358"/>
                </a:lnTo>
                <a:lnTo>
                  <a:pt x="1934" y="1338"/>
                </a:lnTo>
                <a:lnTo>
                  <a:pt x="1925" y="1319"/>
                </a:lnTo>
                <a:lnTo>
                  <a:pt x="1914" y="1301"/>
                </a:lnTo>
                <a:lnTo>
                  <a:pt x="1901" y="1284"/>
                </a:lnTo>
                <a:lnTo>
                  <a:pt x="1887" y="1269"/>
                </a:lnTo>
                <a:close/>
                <a:moveTo>
                  <a:pt x="2304" y="5100"/>
                </a:moveTo>
                <a:lnTo>
                  <a:pt x="2304" y="4074"/>
                </a:lnTo>
                <a:lnTo>
                  <a:pt x="2277" y="4045"/>
                </a:lnTo>
                <a:lnTo>
                  <a:pt x="2251" y="4017"/>
                </a:lnTo>
                <a:lnTo>
                  <a:pt x="2224" y="3989"/>
                </a:lnTo>
                <a:lnTo>
                  <a:pt x="2195" y="3961"/>
                </a:lnTo>
                <a:lnTo>
                  <a:pt x="2138" y="3908"/>
                </a:lnTo>
                <a:lnTo>
                  <a:pt x="2078" y="3856"/>
                </a:lnTo>
                <a:lnTo>
                  <a:pt x="2016" y="3805"/>
                </a:lnTo>
                <a:lnTo>
                  <a:pt x="1952" y="3755"/>
                </a:lnTo>
                <a:lnTo>
                  <a:pt x="1887" y="3706"/>
                </a:lnTo>
                <a:lnTo>
                  <a:pt x="1821" y="3659"/>
                </a:lnTo>
                <a:lnTo>
                  <a:pt x="1754" y="3613"/>
                </a:lnTo>
                <a:lnTo>
                  <a:pt x="1687" y="3567"/>
                </a:lnTo>
                <a:lnTo>
                  <a:pt x="1617" y="3522"/>
                </a:lnTo>
                <a:lnTo>
                  <a:pt x="1548" y="3478"/>
                </a:lnTo>
                <a:lnTo>
                  <a:pt x="1409" y="3392"/>
                </a:lnTo>
                <a:lnTo>
                  <a:pt x="1270" y="3308"/>
                </a:lnTo>
                <a:lnTo>
                  <a:pt x="1140" y="3230"/>
                </a:lnTo>
                <a:lnTo>
                  <a:pt x="1012" y="3151"/>
                </a:lnTo>
                <a:lnTo>
                  <a:pt x="949" y="3111"/>
                </a:lnTo>
                <a:lnTo>
                  <a:pt x="888" y="3071"/>
                </a:lnTo>
                <a:lnTo>
                  <a:pt x="826" y="3030"/>
                </a:lnTo>
                <a:lnTo>
                  <a:pt x="765" y="2988"/>
                </a:lnTo>
                <a:lnTo>
                  <a:pt x="737" y="3056"/>
                </a:lnTo>
                <a:lnTo>
                  <a:pt x="710" y="3122"/>
                </a:lnTo>
                <a:lnTo>
                  <a:pt x="687" y="3186"/>
                </a:lnTo>
                <a:lnTo>
                  <a:pt x="667" y="3250"/>
                </a:lnTo>
                <a:lnTo>
                  <a:pt x="650" y="3313"/>
                </a:lnTo>
                <a:lnTo>
                  <a:pt x="636" y="3375"/>
                </a:lnTo>
                <a:lnTo>
                  <a:pt x="624" y="3435"/>
                </a:lnTo>
                <a:lnTo>
                  <a:pt x="615" y="3496"/>
                </a:lnTo>
                <a:lnTo>
                  <a:pt x="612" y="3533"/>
                </a:lnTo>
                <a:lnTo>
                  <a:pt x="608" y="3577"/>
                </a:lnTo>
                <a:lnTo>
                  <a:pt x="606" y="3615"/>
                </a:lnTo>
                <a:lnTo>
                  <a:pt x="605" y="3652"/>
                </a:lnTo>
                <a:lnTo>
                  <a:pt x="605" y="3691"/>
                </a:lnTo>
                <a:lnTo>
                  <a:pt x="606" y="3728"/>
                </a:lnTo>
                <a:lnTo>
                  <a:pt x="609" y="3765"/>
                </a:lnTo>
                <a:lnTo>
                  <a:pt x="613" y="3801"/>
                </a:lnTo>
                <a:lnTo>
                  <a:pt x="617" y="3837"/>
                </a:lnTo>
                <a:lnTo>
                  <a:pt x="623" y="3873"/>
                </a:lnTo>
                <a:lnTo>
                  <a:pt x="630" y="3908"/>
                </a:lnTo>
                <a:lnTo>
                  <a:pt x="638" y="3943"/>
                </a:lnTo>
                <a:lnTo>
                  <a:pt x="646" y="3976"/>
                </a:lnTo>
                <a:lnTo>
                  <a:pt x="657" y="4010"/>
                </a:lnTo>
                <a:lnTo>
                  <a:pt x="668" y="4044"/>
                </a:lnTo>
                <a:lnTo>
                  <a:pt x="680" y="4076"/>
                </a:lnTo>
                <a:lnTo>
                  <a:pt x="693" y="4109"/>
                </a:lnTo>
                <a:lnTo>
                  <a:pt x="707" y="4141"/>
                </a:lnTo>
                <a:lnTo>
                  <a:pt x="722" y="4173"/>
                </a:lnTo>
                <a:lnTo>
                  <a:pt x="738" y="4204"/>
                </a:lnTo>
                <a:lnTo>
                  <a:pt x="755" y="4234"/>
                </a:lnTo>
                <a:lnTo>
                  <a:pt x="773" y="4264"/>
                </a:lnTo>
                <a:lnTo>
                  <a:pt x="791" y="4295"/>
                </a:lnTo>
                <a:lnTo>
                  <a:pt x="811" y="4324"/>
                </a:lnTo>
                <a:lnTo>
                  <a:pt x="832" y="4353"/>
                </a:lnTo>
                <a:lnTo>
                  <a:pt x="853" y="4380"/>
                </a:lnTo>
                <a:lnTo>
                  <a:pt x="875" y="4408"/>
                </a:lnTo>
                <a:lnTo>
                  <a:pt x="898" y="4436"/>
                </a:lnTo>
                <a:lnTo>
                  <a:pt x="923" y="4463"/>
                </a:lnTo>
                <a:lnTo>
                  <a:pt x="947" y="4488"/>
                </a:lnTo>
                <a:lnTo>
                  <a:pt x="973" y="4515"/>
                </a:lnTo>
                <a:lnTo>
                  <a:pt x="999" y="4540"/>
                </a:lnTo>
                <a:lnTo>
                  <a:pt x="1027" y="4565"/>
                </a:lnTo>
                <a:lnTo>
                  <a:pt x="1055" y="4589"/>
                </a:lnTo>
                <a:lnTo>
                  <a:pt x="1084" y="4614"/>
                </a:lnTo>
                <a:lnTo>
                  <a:pt x="1114" y="4637"/>
                </a:lnTo>
                <a:lnTo>
                  <a:pt x="1144" y="4660"/>
                </a:lnTo>
                <a:lnTo>
                  <a:pt x="1176" y="4684"/>
                </a:lnTo>
                <a:lnTo>
                  <a:pt x="1208" y="4706"/>
                </a:lnTo>
                <a:lnTo>
                  <a:pt x="1242" y="4728"/>
                </a:lnTo>
                <a:lnTo>
                  <a:pt x="1276" y="4749"/>
                </a:lnTo>
                <a:lnTo>
                  <a:pt x="1309" y="4769"/>
                </a:lnTo>
                <a:lnTo>
                  <a:pt x="1344" y="4789"/>
                </a:lnTo>
                <a:lnTo>
                  <a:pt x="1380" y="4809"/>
                </a:lnTo>
                <a:lnTo>
                  <a:pt x="1416" y="4829"/>
                </a:lnTo>
                <a:lnTo>
                  <a:pt x="1453" y="4847"/>
                </a:lnTo>
                <a:lnTo>
                  <a:pt x="1490" y="4865"/>
                </a:lnTo>
                <a:lnTo>
                  <a:pt x="1529" y="4882"/>
                </a:lnTo>
                <a:lnTo>
                  <a:pt x="1568" y="4899"/>
                </a:lnTo>
                <a:lnTo>
                  <a:pt x="1608" y="4916"/>
                </a:lnTo>
                <a:lnTo>
                  <a:pt x="1647" y="4931"/>
                </a:lnTo>
                <a:lnTo>
                  <a:pt x="1688" y="4947"/>
                </a:lnTo>
                <a:lnTo>
                  <a:pt x="1728" y="4961"/>
                </a:lnTo>
                <a:lnTo>
                  <a:pt x="1770" y="4975"/>
                </a:lnTo>
                <a:lnTo>
                  <a:pt x="1855" y="5002"/>
                </a:lnTo>
                <a:lnTo>
                  <a:pt x="1941" y="5026"/>
                </a:lnTo>
                <a:lnTo>
                  <a:pt x="2029" y="5048"/>
                </a:lnTo>
                <a:lnTo>
                  <a:pt x="2120" y="5068"/>
                </a:lnTo>
                <a:lnTo>
                  <a:pt x="2211" y="5085"/>
                </a:lnTo>
                <a:lnTo>
                  <a:pt x="2304" y="5100"/>
                </a:lnTo>
                <a:close/>
                <a:moveTo>
                  <a:pt x="2991" y="1292"/>
                </a:moveTo>
                <a:lnTo>
                  <a:pt x="2991" y="3627"/>
                </a:lnTo>
                <a:lnTo>
                  <a:pt x="5477" y="3627"/>
                </a:lnTo>
                <a:lnTo>
                  <a:pt x="5477" y="1292"/>
                </a:lnTo>
                <a:lnTo>
                  <a:pt x="2991" y="1292"/>
                </a:lnTo>
                <a:close/>
                <a:moveTo>
                  <a:pt x="4212" y="3997"/>
                </a:moveTo>
                <a:lnTo>
                  <a:pt x="4212" y="3997"/>
                </a:lnTo>
                <a:lnTo>
                  <a:pt x="4181" y="3998"/>
                </a:lnTo>
                <a:lnTo>
                  <a:pt x="4150" y="4000"/>
                </a:lnTo>
                <a:lnTo>
                  <a:pt x="4120" y="4003"/>
                </a:lnTo>
                <a:lnTo>
                  <a:pt x="4090" y="4007"/>
                </a:lnTo>
                <a:lnTo>
                  <a:pt x="4060" y="4012"/>
                </a:lnTo>
                <a:lnTo>
                  <a:pt x="4030" y="4018"/>
                </a:lnTo>
                <a:lnTo>
                  <a:pt x="4001" y="4026"/>
                </a:lnTo>
                <a:lnTo>
                  <a:pt x="3974" y="4034"/>
                </a:lnTo>
                <a:lnTo>
                  <a:pt x="3946" y="4044"/>
                </a:lnTo>
                <a:lnTo>
                  <a:pt x="3918" y="4054"/>
                </a:lnTo>
                <a:lnTo>
                  <a:pt x="3891" y="4066"/>
                </a:lnTo>
                <a:lnTo>
                  <a:pt x="3864" y="4079"/>
                </a:lnTo>
                <a:lnTo>
                  <a:pt x="3839" y="4091"/>
                </a:lnTo>
                <a:lnTo>
                  <a:pt x="3813" y="4105"/>
                </a:lnTo>
                <a:lnTo>
                  <a:pt x="3789" y="4120"/>
                </a:lnTo>
                <a:lnTo>
                  <a:pt x="3765" y="4137"/>
                </a:lnTo>
                <a:lnTo>
                  <a:pt x="4227" y="4599"/>
                </a:lnTo>
                <a:lnTo>
                  <a:pt x="4676" y="4149"/>
                </a:lnTo>
                <a:lnTo>
                  <a:pt x="4652" y="4132"/>
                </a:lnTo>
                <a:lnTo>
                  <a:pt x="4626" y="4116"/>
                </a:lnTo>
                <a:lnTo>
                  <a:pt x="4599" y="4100"/>
                </a:lnTo>
                <a:lnTo>
                  <a:pt x="4573" y="4086"/>
                </a:lnTo>
                <a:lnTo>
                  <a:pt x="4546" y="4072"/>
                </a:lnTo>
                <a:lnTo>
                  <a:pt x="4518" y="4059"/>
                </a:lnTo>
                <a:lnTo>
                  <a:pt x="4489" y="4048"/>
                </a:lnTo>
                <a:lnTo>
                  <a:pt x="4460" y="4038"/>
                </a:lnTo>
                <a:lnTo>
                  <a:pt x="4431" y="4029"/>
                </a:lnTo>
                <a:lnTo>
                  <a:pt x="4401" y="4021"/>
                </a:lnTo>
                <a:lnTo>
                  <a:pt x="4371" y="4014"/>
                </a:lnTo>
                <a:lnTo>
                  <a:pt x="4339" y="4008"/>
                </a:lnTo>
                <a:lnTo>
                  <a:pt x="4308" y="4003"/>
                </a:lnTo>
                <a:lnTo>
                  <a:pt x="4277" y="4000"/>
                </a:lnTo>
                <a:lnTo>
                  <a:pt x="4244" y="3998"/>
                </a:lnTo>
                <a:lnTo>
                  <a:pt x="4212" y="3997"/>
                </a:lnTo>
                <a:close/>
                <a:moveTo>
                  <a:pt x="4858" y="4335"/>
                </a:moveTo>
                <a:lnTo>
                  <a:pt x="4411" y="4783"/>
                </a:lnTo>
                <a:lnTo>
                  <a:pt x="4859" y="5233"/>
                </a:lnTo>
                <a:lnTo>
                  <a:pt x="4876" y="5208"/>
                </a:lnTo>
                <a:lnTo>
                  <a:pt x="4891" y="5184"/>
                </a:lnTo>
                <a:lnTo>
                  <a:pt x="4906" y="5158"/>
                </a:lnTo>
                <a:lnTo>
                  <a:pt x="4919" y="5133"/>
                </a:lnTo>
                <a:lnTo>
                  <a:pt x="4931" y="5106"/>
                </a:lnTo>
                <a:lnTo>
                  <a:pt x="4943" y="5079"/>
                </a:lnTo>
                <a:lnTo>
                  <a:pt x="4953" y="5052"/>
                </a:lnTo>
                <a:lnTo>
                  <a:pt x="4963" y="5024"/>
                </a:lnTo>
                <a:lnTo>
                  <a:pt x="4971" y="4995"/>
                </a:lnTo>
                <a:lnTo>
                  <a:pt x="4978" y="4967"/>
                </a:lnTo>
                <a:lnTo>
                  <a:pt x="4985" y="4937"/>
                </a:lnTo>
                <a:lnTo>
                  <a:pt x="4989" y="4908"/>
                </a:lnTo>
                <a:lnTo>
                  <a:pt x="4994" y="4877"/>
                </a:lnTo>
                <a:lnTo>
                  <a:pt x="4996" y="4847"/>
                </a:lnTo>
                <a:lnTo>
                  <a:pt x="4999" y="4816"/>
                </a:lnTo>
                <a:lnTo>
                  <a:pt x="5000" y="4786"/>
                </a:lnTo>
                <a:lnTo>
                  <a:pt x="4999" y="4754"/>
                </a:lnTo>
                <a:lnTo>
                  <a:pt x="4996" y="4723"/>
                </a:lnTo>
                <a:lnTo>
                  <a:pt x="4994" y="4693"/>
                </a:lnTo>
                <a:lnTo>
                  <a:pt x="4989" y="4663"/>
                </a:lnTo>
                <a:lnTo>
                  <a:pt x="4985" y="4632"/>
                </a:lnTo>
                <a:lnTo>
                  <a:pt x="4978" y="4603"/>
                </a:lnTo>
                <a:lnTo>
                  <a:pt x="4971" y="4574"/>
                </a:lnTo>
                <a:lnTo>
                  <a:pt x="4963" y="4545"/>
                </a:lnTo>
                <a:lnTo>
                  <a:pt x="4952" y="4517"/>
                </a:lnTo>
                <a:lnTo>
                  <a:pt x="4942" y="4490"/>
                </a:lnTo>
                <a:lnTo>
                  <a:pt x="4930" y="4463"/>
                </a:lnTo>
                <a:lnTo>
                  <a:pt x="4917" y="4436"/>
                </a:lnTo>
                <a:lnTo>
                  <a:pt x="4905" y="4411"/>
                </a:lnTo>
                <a:lnTo>
                  <a:pt x="4890" y="4385"/>
                </a:lnTo>
                <a:lnTo>
                  <a:pt x="4874" y="4360"/>
                </a:lnTo>
                <a:lnTo>
                  <a:pt x="4858" y="4335"/>
                </a:lnTo>
                <a:close/>
                <a:moveTo>
                  <a:pt x="4678" y="5420"/>
                </a:moveTo>
                <a:lnTo>
                  <a:pt x="4227" y="4968"/>
                </a:lnTo>
                <a:lnTo>
                  <a:pt x="3762" y="5431"/>
                </a:lnTo>
                <a:lnTo>
                  <a:pt x="3787" y="5448"/>
                </a:lnTo>
                <a:lnTo>
                  <a:pt x="3811" y="5464"/>
                </a:lnTo>
                <a:lnTo>
                  <a:pt x="3837" y="5478"/>
                </a:lnTo>
                <a:lnTo>
                  <a:pt x="3863" y="5492"/>
                </a:lnTo>
                <a:lnTo>
                  <a:pt x="3890" y="5503"/>
                </a:lnTo>
                <a:lnTo>
                  <a:pt x="3917" y="5515"/>
                </a:lnTo>
                <a:lnTo>
                  <a:pt x="3945" y="5526"/>
                </a:lnTo>
                <a:lnTo>
                  <a:pt x="3972" y="5536"/>
                </a:lnTo>
                <a:lnTo>
                  <a:pt x="4000" y="5544"/>
                </a:lnTo>
                <a:lnTo>
                  <a:pt x="4029" y="5552"/>
                </a:lnTo>
                <a:lnTo>
                  <a:pt x="4060" y="5558"/>
                </a:lnTo>
                <a:lnTo>
                  <a:pt x="4089" y="5564"/>
                </a:lnTo>
                <a:lnTo>
                  <a:pt x="4119" y="5567"/>
                </a:lnTo>
                <a:lnTo>
                  <a:pt x="4150" y="5571"/>
                </a:lnTo>
                <a:lnTo>
                  <a:pt x="4180" y="5572"/>
                </a:lnTo>
                <a:lnTo>
                  <a:pt x="4212" y="5573"/>
                </a:lnTo>
                <a:lnTo>
                  <a:pt x="4244" y="5572"/>
                </a:lnTo>
                <a:lnTo>
                  <a:pt x="4277" y="5569"/>
                </a:lnTo>
                <a:lnTo>
                  <a:pt x="4308" y="5567"/>
                </a:lnTo>
                <a:lnTo>
                  <a:pt x="4340" y="5562"/>
                </a:lnTo>
                <a:lnTo>
                  <a:pt x="4371" y="5557"/>
                </a:lnTo>
                <a:lnTo>
                  <a:pt x="4402" y="5550"/>
                </a:lnTo>
                <a:lnTo>
                  <a:pt x="4432" y="5542"/>
                </a:lnTo>
                <a:lnTo>
                  <a:pt x="4461" y="5532"/>
                </a:lnTo>
                <a:lnTo>
                  <a:pt x="4490" y="5522"/>
                </a:lnTo>
                <a:lnTo>
                  <a:pt x="4519" y="5510"/>
                </a:lnTo>
                <a:lnTo>
                  <a:pt x="4547" y="5497"/>
                </a:lnTo>
                <a:lnTo>
                  <a:pt x="4575" y="5485"/>
                </a:lnTo>
                <a:lnTo>
                  <a:pt x="4602" y="5470"/>
                </a:lnTo>
                <a:lnTo>
                  <a:pt x="4627" y="5454"/>
                </a:lnTo>
                <a:lnTo>
                  <a:pt x="4653" y="5437"/>
                </a:lnTo>
                <a:lnTo>
                  <a:pt x="4678" y="5420"/>
                </a:lnTo>
                <a:close/>
                <a:moveTo>
                  <a:pt x="3575" y="5249"/>
                </a:moveTo>
                <a:lnTo>
                  <a:pt x="4042" y="4783"/>
                </a:lnTo>
                <a:lnTo>
                  <a:pt x="3578" y="4319"/>
                </a:lnTo>
                <a:lnTo>
                  <a:pt x="3560" y="4343"/>
                </a:lnTo>
                <a:lnTo>
                  <a:pt x="3543" y="4369"/>
                </a:lnTo>
                <a:lnTo>
                  <a:pt x="3528" y="4396"/>
                </a:lnTo>
                <a:lnTo>
                  <a:pt x="3513" y="4422"/>
                </a:lnTo>
                <a:lnTo>
                  <a:pt x="3499" y="4450"/>
                </a:lnTo>
                <a:lnTo>
                  <a:pt x="3487" y="4478"/>
                </a:lnTo>
                <a:lnTo>
                  <a:pt x="3476" y="4506"/>
                </a:lnTo>
                <a:lnTo>
                  <a:pt x="3465" y="4536"/>
                </a:lnTo>
                <a:lnTo>
                  <a:pt x="3456" y="4565"/>
                </a:lnTo>
                <a:lnTo>
                  <a:pt x="3448" y="4595"/>
                </a:lnTo>
                <a:lnTo>
                  <a:pt x="3441" y="4625"/>
                </a:lnTo>
                <a:lnTo>
                  <a:pt x="3435" y="4657"/>
                </a:lnTo>
                <a:lnTo>
                  <a:pt x="3430" y="4688"/>
                </a:lnTo>
                <a:lnTo>
                  <a:pt x="3427" y="4721"/>
                </a:lnTo>
                <a:lnTo>
                  <a:pt x="3426" y="4752"/>
                </a:lnTo>
                <a:lnTo>
                  <a:pt x="3424" y="4786"/>
                </a:lnTo>
                <a:lnTo>
                  <a:pt x="3426" y="4817"/>
                </a:lnTo>
                <a:lnTo>
                  <a:pt x="3427" y="4850"/>
                </a:lnTo>
                <a:lnTo>
                  <a:pt x="3430" y="4881"/>
                </a:lnTo>
                <a:lnTo>
                  <a:pt x="3435" y="4912"/>
                </a:lnTo>
                <a:lnTo>
                  <a:pt x="3441" y="4944"/>
                </a:lnTo>
                <a:lnTo>
                  <a:pt x="3448" y="4974"/>
                </a:lnTo>
                <a:lnTo>
                  <a:pt x="3456" y="5004"/>
                </a:lnTo>
                <a:lnTo>
                  <a:pt x="3464" y="5033"/>
                </a:lnTo>
                <a:lnTo>
                  <a:pt x="3474" y="5062"/>
                </a:lnTo>
                <a:lnTo>
                  <a:pt x="3486" y="5091"/>
                </a:lnTo>
                <a:lnTo>
                  <a:pt x="3499" y="5119"/>
                </a:lnTo>
                <a:lnTo>
                  <a:pt x="3512" y="5147"/>
                </a:lnTo>
                <a:lnTo>
                  <a:pt x="3527" y="5174"/>
                </a:lnTo>
                <a:lnTo>
                  <a:pt x="3542" y="5199"/>
                </a:lnTo>
                <a:lnTo>
                  <a:pt x="3558" y="5225"/>
                </a:lnTo>
                <a:lnTo>
                  <a:pt x="3575" y="524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MH_SubTitle_2"/>
          <p:cNvSpPr txBox="1"/>
          <p:nvPr>
            <p:custDataLst>
              <p:tags r:id="rId24"/>
            </p:custDataLst>
          </p:nvPr>
        </p:nvSpPr>
        <p:spPr>
          <a:xfrm>
            <a:off x="7688264" y="2906714"/>
            <a:ext cx="2287587" cy="70643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defRPr/>
            </a:pPr>
            <a:r>
              <a:rPr lang="zh-CN" altLang="en-US" sz="1600"/>
              <a:t>点击输入替换内容</a:t>
            </a:r>
            <a:endParaRPr lang="zh-CN" altLang="en-US" sz="1600"/>
          </a:p>
          <a:p>
            <a:pPr>
              <a:defRPr/>
            </a:pP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MH_SubTitle_3"/>
          <p:cNvSpPr txBox="1"/>
          <p:nvPr>
            <p:custDataLst>
              <p:tags r:id="rId25"/>
            </p:custDataLst>
          </p:nvPr>
        </p:nvSpPr>
        <p:spPr>
          <a:xfrm>
            <a:off x="7624764" y="4364039"/>
            <a:ext cx="2351087" cy="70643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defRPr/>
            </a:pPr>
            <a:r>
              <a:rPr lang="zh-CN" altLang="en-US" sz="1600"/>
              <a:t>点击输入替换内容</a:t>
            </a:r>
            <a:endParaRPr lang="zh-CN" altLang="en-US" sz="1600"/>
          </a:p>
          <a:p>
            <a:pPr>
              <a:defRPr/>
            </a:pP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MH_SubTitle_4"/>
          <p:cNvSpPr txBox="1"/>
          <p:nvPr>
            <p:custDataLst>
              <p:tags r:id="rId26"/>
            </p:custDataLst>
          </p:nvPr>
        </p:nvSpPr>
        <p:spPr>
          <a:xfrm>
            <a:off x="4679951" y="5662614"/>
            <a:ext cx="2792413" cy="70643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algn="ctr">
              <a:defRPr/>
            </a:pPr>
            <a:r>
              <a:rPr lang="zh-CN" altLang="en-US" sz="1600"/>
              <a:t>点击输入替换内容</a:t>
            </a:r>
            <a:endParaRPr lang="zh-CN" altLang="en-US" sz="1600"/>
          </a:p>
          <a:p>
            <a:pPr algn="ctr">
              <a:defRPr/>
            </a:pP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MH_SubTitle_6"/>
          <p:cNvSpPr txBox="1"/>
          <p:nvPr>
            <p:custDataLst>
              <p:tags r:id="rId27"/>
            </p:custDataLst>
          </p:nvPr>
        </p:nvSpPr>
        <p:spPr>
          <a:xfrm>
            <a:off x="2170114" y="2849564"/>
            <a:ext cx="2282825" cy="70643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algn="r">
              <a:defRPr/>
            </a:pPr>
            <a:r>
              <a:rPr lang="zh-CN" altLang="en-US" sz="1600"/>
              <a:t>点击输入替换内容</a:t>
            </a:r>
            <a:endParaRPr lang="zh-CN" altLang="en-US" sz="1600"/>
          </a:p>
          <a:p>
            <a:pPr algn="r">
              <a:defRPr/>
            </a:pP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MH_SubTitle_5"/>
          <p:cNvSpPr txBox="1"/>
          <p:nvPr>
            <p:custDataLst>
              <p:tags r:id="rId28"/>
            </p:custDataLst>
          </p:nvPr>
        </p:nvSpPr>
        <p:spPr>
          <a:xfrm>
            <a:off x="2170114" y="4295775"/>
            <a:ext cx="2378075" cy="70643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algn="r">
              <a:defRPr/>
            </a:pPr>
            <a:r>
              <a:rPr lang="zh-CN" altLang="en-US" sz="1600"/>
              <a:t>点击输入替换内容</a:t>
            </a:r>
            <a:endParaRPr lang="zh-CN" altLang="en-US" sz="1600"/>
          </a:p>
          <a:p>
            <a:pPr algn="r">
              <a:defRPr/>
            </a:pP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标题 1"/>
          <p:cNvSpPr txBox="1"/>
          <p:nvPr/>
        </p:nvSpPr>
        <p:spPr>
          <a:xfrm>
            <a:off x="615405" y="597987"/>
            <a:ext cx="7106195" cy="6995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baseline="0"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</a:gra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/>
              <a:t>双十一活动策划</a:t>
            </a:r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24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r="4529"/>
          <a:stretch>
            <a:fillRect/>
          </a:stretch>
        </p:blipFill>
        <p:spPr>
          <a:xfrm rot="16200000">
            <a:off x="2679381" y="-2580002"/>
            <a:ext cx="6852748" cy="12023255"/>
          </a:xfrm>
          <a:prstGeom prst="rect">
            <a:avLst/>
          </a:prstGeom>
        </p:spPr>
      </p:pic>
      <p:sp>
        <p:nvSpPr>
          <p:cNvPr id="2" name="MH_Entry_1"/>
          <p:cNvSpPr/>
          <p:nvPr>
            <p:custDataLst>
              <p:tags r:id="rId4"/>
            </p:custDataLst>
          </p:nvPr>
        </p:nvSpPr>
        <p:spPr>
          <a:xfrm>
            <a:off x="2832545" y="2792395"/>
            <a:ext cx="6757066" cy="890199"/>
          </a:xfrm>
          <a:custGeom>
            <a:gdLst>
              <a:gd name="connsiteX0" fmla="*/ 3322894 w 3376894"/>
              <a:gd name="connsiteY0" fmla="*/ 336884 h 444884"/>
              <a:gd name="connsiteX1" fmla="*/ 3376894 w 3376894"/>
              <a:gd name="connsiteY1" fmla="*/ 390884 h 444884"/>
              <a:gd name="connsiteX2" fmla="*/ 3322894 w 3376894"/>
              <a:gd name="connsiteY2" fmla="*/ 444884 h 444884"/>
              <a:gd name="connsiteX3" fmla="*/ 3284711 w 3376894"/>
              <a:gd name="connsiteY3" fmla="*/ 429068 h 444884"/>
              <a:gd name="connsiteX4" fmla="*/ 3277511 w 3376894"/>
              <a:gd name="connsiteY4" fmla="*/ 411686 h 444884"/>
              <a:gd name="connsiteX5" fmla="*/ 423171 w 3376894"/>
              <a:gd name="connsiteY5" fmla="*/ 411686 h 444884"/>
              <a:gd name="connsiteX6" fmla="*/ 423171 w 3376894"/>
              <a:gd name="connsiteY6" fmla="*/ 382886 h 444884"/>
              <a:gd name="connsiteX7" fmla="*/ 3272207 w 3376894"/>
              <a:gd name="connsiteY7" fmla="*/ 382886 h 444884"/>
              <a:gd name="connsiteX8" fmla="*/ 3284711 w 3376894"/>
              <a:gd name="connsiteY8" fmla="*/ 352700 h 444884"/>
              <a:gd name="connsiteX9" fmla="*/ 3322894 w 3376894"/>
              <a:gd name="connsiteY9" fmla="*/ 336884 h 444884"/>
              <a:gd name="connsiteX10" fmla="*/ 220963 w 3376894"/>
              <a:gd name="connsiteY10" fmla="*/ 0 h 444884"/>
              <a:gd name="connsiteX11" fmla="*/ 441926 w 3376894"/>
              <a:gd name="connsiteY11" fmla="*/ 220963 h 444884"/>
              <a:gd name="connsiteX12" fmla="*/ 220963 w 3376894"/>
              <a:gd name="connsiteY12" fmla="*/ 441926 h 444884"/>
              <a:gd name="connsiteX13" fmla="*/ 0 w 3376894"/>
              <a:gd name="connsiteY13" fmla="*/ 220963 h 444884"/>
              <a:gd name="connsiteX14" fmla="*/ 220963 w 3376894"/>
              <a:gd name="connsiteY14" fmla="*/ 0 h 44488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76894" h="444884">
                <a:moveTo>
                  <a:pt x="3322894" y="336884"/>
                </a:moveTo>
                <a:cubicBezTo>
                  <a:pt x="3352717" y="336884"/>
                  <a:pt x="3376894" y="361061"/>
                  <a:pt x="3376894" y="390884"/>
                </a:cubicBezTo>
                <a:cubicBezTo>
                  <a:pt x="3376894" y="420707"/>
                  <a:pt x="3352717" y="444884"/>
                  <a:pt x="3322894" y="444884"/>
                </a:cubicBezTo>
                <a:cubicBezTo>
                  <a:pt x="3307983" y="444884"/>
                  <a:pt x="3294483" y="438840"/>
                  <a:pt x="3284711" y="429068"/>
                </a:cubicBezTo>
                <a:lnTo>
                  <a:pt x="3277511" y="411686"/>
                </a:lnTo>
                <a:lnTo>
                  <a:pt x="423171" y="411686"/>
                </a:lnTo>
                <a:lnTo>
                  <a:pt x="423171" y="382886"/>
                </a:lnTo>
                <a:lnTo>
                  <a:pt x="3272207" y="382886"/>
                </a:lnTo>
                <a:lnTo>
                  <a:pt x="3284711" y="352700"/>
                </a:lnTo>
                <a:cubicBezTo>
                  <a:pt x="3294483" y="342928"/>
                  <a:pt x="3307983" y="336884"/>
                  <a:pt x="3322894" y="336884"/>
                </a:cubicBezTo>
                <a:close/>
                <a:moveTo>
                  <a:pt x="220963" y="0"/>
                </a:moveTo>
                <a:cubicBezTo>
                  <a:pt x="342997" y="0"/>
                  <a:pt x="441926" y="98929"/>
                  <a:pt x="441926" y="220963"/>
                </a:cubicBezTo>
                <a:cubicBezTo>
                  <a:pt x="441926" y="342997"/>
                  <a:pt x="342997" y="441926"/>
                  <a:pt x="220963" y="441926"/>
                </a:cubicBezTo>
                <a:cubicBezTo>
                  <a:pt x="98929" y="441926"/>
                  <a:pt x="0" y="342997"/>
                  <a:pt x="0" y="220963"/>
                </a:cubicBezTo>
                <a:cubicBezTo>
                  <a:pt x="0" y="98929"/>
                  <a:pt x="98929" y="0"/>
                  <a:pt x="2209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0" tIns="0" rIns="0" bIns="72000" rtlCol="0" anchor="ctr">
            <a:normAutofit/>
          </a:bodyPr>
          <a:lstStyle/>
          <a:p>
            <a:pPr lvl="0" algn="ctr"/>
            <a:endParaRPr lang="zh-CN" altLang="en-US" sz="4000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" name="MH_Number_1"/>
          <p:cNvSpPr txBox="1"/>
          <p:nvPr>
            <p:custDataLst>
              <p:tags r:id="rId5"/>
            </p:custDataLst>
          </p:nvPr>
        </p:nvSpPr>
        <p:spPr>
          <a:xfrm>
            <a:off x="2848943" y="2792395"/>
            <a:ext cx="830456" cy="8901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altLang="zh-CN" sz="4800" b="1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5</a:t>
            </a:r>
            <a:endParaRPr lang="zh-CN" altLang="en-US" sz="4800" b="1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" name="MH_Others_1"/>
          <p:cNvSpPr txBox="1"/>
          <p:nvPr>
            <p:custDataLst>
              <p:tags r:id="rId6"/>
            </p:custDataLst>
          </p:nvPr>
        </p:nvSpPr>
        <p:spPr>
          <a:xfrm>
            <a:off x="2758761" y="1945171"/>
            <a:ext cx="1010814" cy="73866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4800" b="1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第</a:t>
            </a:r>
            <a:endParaRPr lang="zh-CN" altLang="en-US" sz="4800" b="1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" name="MH_Others_2"/>
          <p:cNvSpPr txBox="1"/>
          <p:nvPr>
            <p:custDataLst>
              <p:tags r:id="rId7"/>
            </p:custDataLst>
          </p:nvPr>
        </p:nvSpPr>
        <p:spPr>
          <a:xfrm>
            <a:off x="2758762" y="3670877"/>
            <a:ext cx="1010814" cy="7386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4800" b="1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章</a:t>
            </a:r>
            <a:endParaRPr lang="zh-CN" altLang="en-US" sz="4800" b="1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77677" y="3104038"/>
            <a:ext cx="4009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/>
              <a:t>细节管理</a:t>
            </a:r>
            <a:r>
              <a:rPr lang="en-US" altLang="zh-CN"/>
              <a:t>Details Management</a:t>
            </a:r>
            <a:endParaRPr lang="zh-CN" altLang="en-US"/>
          </a:p>
        </p:txBody>
      </p:sp>
    </p:spTree>
    <p:custDataLst>
      <p:tags r:id="rId8"/>
    </p:custDataLst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MH_Other_1"/>
          <p:cNvCxnSpPr/>
          <p:nvPr>
            <p:custDataLst>
              <p:tags r:id="rId3"/>
            </p:custDataLst>
          </p:nvPr>
        </p:nvCxnSpPr>
        <p:spPr>
          <a:xfrm flipH="1">
            <a:off x="2566988" y="1989139"/>
            <a:ext cx="0" cy="2441575"/>
          </a:xfrm>
          <a:prstGeom prst="line">
            <a:avLst/>
          </a:prstGeom>
          <a:ln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H_Other_2"/>
          <p:cNvSpPr/>
          <p:nvPr>
            <p:custDataLst>
              <p:tags r:id="rId4"/>
            </p:custDataLst>
          </p:nvPr>
        </p:nvSpPr>
        <p:spPr>
          <a:xfrm>
            <a:off x="2562225" y="4483100"/>
            <a:ext cx="522288" cy="1047750"/>
          </a:xfrm>
          <a:custGeom>
            <a:gdLst>
              <a:gd name="connsiteX0" fmla="*/ 0 w 672350"/>
              <a:gd name="connsiteY0" fmla="*/ 0 h 1348367"/>
              <a:gd name="connsiteX1" fmla="*/ 133874 w 672350"/>
              <a:gd name="connsiteY1" fmla="*/ 13496 h 1348367"/>
              <a:gd name="connsiteX2" fmla="*/ 672350 w 672350"/>
              <a:gd name="connsiteY2" fmla="*/ 674183 h 1348367"/>
              <a:gd name="connsiteX3" fmla="*/ 133874 w 672350"/>
              <a:gd name="connsiteY3" fmla="*/ 1334872 h 1348367"/>
              <a:gd name="connsiteX4" fmla="*/ 0 w 672350"/>
              <a:gd name="connsiteY4" fmla="*/ 1348367 h 1348367"/>
              <a:gd name="connsiteX5" fmla="*/ 0 w 672350"/>
              <a:gd name="connsiteY5" fmla="*/ 952872 h 1348367"/>
              <a:gd name="connsiteX6" fmla="*/ 52873 w 672350"/>
              <a:gd name="connsiteY6" fmla="*/ 947542 h 1348367"/>
              <a:gd name="connsiteX7" fmla="*/ 275666 w 672350"/>
              <a:gd name="connsiteY7" fmla="*/ 674184 h 1348367"/>
              <a:gd name="connsiteX8" fmla="*/ 52873 w 672350"/>
              <a:gd name="connsiteY8" fmla="*/ 400826 h 1348367"/>
              <a:gd name="connsiteX9" fmla="*/ 0 w 672350"/>
              <a:gd name="connsiteY9" fmla="*/ 395496 h 134836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2350" h="1348367">
                <a:moveTo>
                  <a:pt x="0" y="0"/>
                </a:moveTo>
                <a:lnTo>
                  <a:pt x="133874" y="13496"/>
                </a:lnTo>
                <a:cubicBezTo>
                  <a:pt x="441182" y="76379"/>
                  <a:pt x="672350" y="348286"/>
                  <a:pt x="672350" y="674183"/>
                </a:cubicBezTo>
                <a:cubicBezTo>
                  <a:pt x="672350" y="1000082"/>
                  <a:pt x="441182" y="1271987"/>
                  <a:pt x="133874" y="1334872"/>
                </a:cubicBezTo>
                <a:lnTo>
                  <a:pt x="0" y="1348367"/>
                </a:lnTo>
                <a:lnTo>
                  <a:pt x="0" y="952872"/>
                </a:lnTo>
                <a:lnTo>
                  <a:pt x="52873" y="947542"/>
                </a:lnTo>
                <a:cubicBezTo>
                  <a:pt x="180020" y="921524"/>
                  <a:pt x="275666" y="809024"/>
                  <a:pt x="275666" y="674184"/>
                </a:cubicBezTo>
                <a:cubicBezTo>
                  <a:pt x="275666" y="539345"/>
                  <a:pt x="180020" y="426844"/>
                  <a:pt x="52873" y="400826"/>
                </a:cubicBezTo>
                <a:lnTo>
                  <a:pt x="0" y="3954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MH_Other_3"/>
          <p:cNvSpPr/>
          <p:nvPr>
            <p:custDataLst>
              <p:tags r:id="rId5"/>
            </p:custDataLst>
          </p:nvPr>
        </p:nvSpPr>
        <p:spPr>
          <a:xfrm>
            <a:off x="1985964" y="4430714"/>
            <a:ext cx="790575" cy="1152525"/>
          </a:xfrm>
          <a:custGeom>
            <a:gdLst>
              <a:gd name="connsiteX0" fmla="*/ 741830 w 1019736"/>
              <a:gd name="connsiteY0" fmla="*/ 0 h 1483660"/>
              <a:gd name="connsiteX1" fmla="*/ 744070 w 1019736"/>
              <a:gd name="connsiteY1" fmla="*/ 226 h 1483660"/>
              <a:gd name="connsiteX2" fmla="*/ 744070 w 1019736"/>
              <a:gd name="connsiteY2" fmla="*/ 463143 h 1483660"/>
              <a:gd name="connsiteX3" fmla="*/ 796943 w 1019736"/>
              <a:gd name="connsiteY3" fmla="*/ 468473 h 1483660"/>
              <a:gd name="connsiteX4" fmla="*/ 1019736 w 1019736"/>
              <a:gd name="connsiteY4" fmla="*/ 741831 h 1483660"/>
              <a:gd name="connsiteX5" fmla="*/ 796943 w 1019736"/>
              <a:gd name="connsiteY5" fmla="*/ 1015189 h 1483660"/>
              <a:gd name="connsiteX6" fmla="*/ 744070 w 1019736"/>
              <a:gd name="connsiteY6" fmla="*/ 1020519 h 1483660"/>
              <a:gd name="connsiteX7" fmla="*/ 744070 w 1019736"/>
              <a:gd name="connsiteY7" fmla="*/ 1483434 h 1483660"/>
              <a:gd name="connsiteX8" fmla="*/ 741830 w 1019736"/>
              <a:gd name="connsiteY8" fmla="*/ 1483660 h 1483660"/>
              <a:gd name="connsiteX9" fmla="*/ 0 w 1019736"/>
              <a:gd name="connsiteY9" fmla="*/ 741830 h 1483660"/>
              <a:gd name="connsiteX10" fmla="*/ 741830 w 1019736"/>
              <a:gd name="connsiteY10" fmla="*/ 0 h 14836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9735" h="1483660">
                <a:moveTo>
                  <a:pt x="741830" y="0"/>
                </a:moveTo>
                <a:lnTo>
                  <a:pt x="744070" y="226"/>
                </a:lnTo>
                <a:lnTo>
                  <a:pt x="744070" y="463143"/>
                </a:lnTo>
                <a:lnTo>
                  <a:pt x="796943" y="468473"/>
                </a:lnTo>
                <a:cubicBezTo>
                  <a:pt x="924090" y="494491"/>
                  <a:pt x="1019736" y="606992"/>
                  <a:pt x="1019736" y="741831"/>
                </a:cubicBezTo>
                <a:cubicBezTo>
                  <a:pt x="1019736" y="876671"/>
                  <a:pt x="924090" y="989171"/>
                  <a:pt x="796943" y="1015189"/>
                </a:cubicBezTo>
                <a:lnTo>
                  <a:pt x="744070" y="1020519"/>
                </a:lnTo>
                <a:lnTo>
                  <a:pt x="744070" y="1483434"/>
                </a:lnTo>
                <a:lnTo>
                  <a:pt x="741830" y="1483660"/>
                </a:lnTo>
                <a:cubicBezTo>
                  <a:pt x="332129" y="1483660"/>
                  <a:pt x="0" y="1151531"/>
                  <a:pt x="0" y="741830"/>
                </a:cubicBezTo>
                <a:cubicBezTo>
                  <a:pt x="0" y="332129"/>
                  <a:pt x="332129" y="0"/>
                  <a:pt x="741830" y="0"/>
                </a:cubicBezTo>
                <a:close/>
              </a:path>
            </a:pathLst>
          </a:custGeom>
          <a:solidFill>
            <a:srgbClr val="FEFFFF"/>
          </a:solidFill>
          <a:ln w="3175"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altLang="zh-CN">
                <a:solidFill>
                  <a:schemeClr val="accent1"/>
                </a:solidFill>
              </a:rPr>
              <a:t>01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5" name="MH_SubTitle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633539" y="2979739"/>
            <a:ext cx="2441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zh-CN" altLang="en-US" sz="2000">
              <a:solidFill>
                <a:schemeClr val="accent1"/>
              </a:solidFill>
            </a:endParaRPr>
          </a:p>
        </p:txBody>
      </p:sp>
      <p:cxnSp>
        <p:nvCxnSpPr>
          <p:cNvPr id="6" name="MH_Other_4"/>
          <p:cNvCxnSpPr/>
          <p:nvPr>
            <p:custDataLst>
              <p:tags r:id="rId7"/>
            </p:custDataLst>
          </p:nvPr>
        </p:nvCxnSpPr>
        <p:spPr>
          <a:xfrm flipH="1">
            <a:off x="4337050" y="1989139"/>
            <a:ext cx="0" cy="2441575"/>
          </a:xfrm>
          <a:prstGeom prst="line">
            <a:avLst/>
          </a:prstGeom>
          <a:ln>
            <a:solidFill>
              <a:schemeClr val="accent2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H_Other_5"/>
          <p:cNvSpPr/>
          <p:nvPr>
            <p:custDataLst>
              <p:tags r:id="rId8"/>
            </p:custDataLst>
          </p:nvPr>
        </p:nvSpPr>
        <p:spPr>
          <a:xfrm>
            <a:off x="4332289" y="4483100"/>
            <a:ext cx="522287" cy="1047750"/>
          </a:xfrm>
          <a:custGeom>
            <a:gdLst>
              <a:gd name="connsiteX0" fmla="*/ 0 w 672350"/>
              <a:gd name="connsiteY0" fmla="*/ 0 h 1348367"/>
              <a:gd name="connsiteX1" fmla="*/ 133874 w 672350"/>
              <a:gd name="connsiteY1" fmla="*/ 13496 h 1348367"/>
              <a:gd name="connsiteX2" fmla="*/ 672350 w 672350"/>
              <a:gd name="connsiteY2" fmla="*/ 674183 h 1348367"/>
              <a:gd name="connsiteX3" fmla="*/ 133874 w 672350"/>
              <a:gd name="connsiteY3" fmla="*/ 1334872 h 1348367"/>
              <a:gd name="connsiteX4" fmla="*/ 0 w 672350"/>
              <a:gd name="connsiteY4" fmla="*/ 1348367 h 1348367"/>
              <a:gd name="connsiteX5" fmla="*/ 0 w 672350"/>
              <a:gd name="connsiteY5" fmla="*/ 952872 h 1348367"/>
              <a:gd name="connsiteX6" fmla="*/ 52873 w 672350"/>
              <a:gd name="connsiteY6" fmla="*/ 947542 h 1348367"/>
              <a:gd name="connsiteX7" fmla="*/ 275666 w 672350"/>
              <a:gd name="connsiteY7" fmla="*/ 674184 h 1348367"/>
              <a:gd name="connsiteX8" fmla="*/ 52873 w 672350"/>
              <a:gd name="connsiteY8" fmla="*/ 400826 h 1348367"/>
              <a:gd name="connsiteX9" fmla="*/ 0 w 672350"/>
              <a:gd name="connsiteY9" fmla="*/ 395496 h 134836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2350" h="1348367">
                <a:moveTo>
                  <a:pt x="0" y="0"/>
                </a:moveTo>
                <a:lnTo>
                  <a:pt x="133874" y="13496"/>
                </a:lnTo>
                <a:cubicBezTo>
                  <a:pt x="441182" y="76379"/>
                  <a:pt x="672350" y="348286"/>
                  <a:pt x="672350" y="674183"/>
                </a:cubicBezTo>
                <a:cubicBezTo>
                  <a:pt x="672350" y="1000082"/>
                  <a:pt x="441182" y="1271987"/>
                  <a:pt x="133874" y="1334872"/>
                </a:cubicBezTo>
                <a:lnTo>
                  <a:pt x="0" y="1348367"/>
                </a:lnTo>
                <a:lnTo>
                  <a:pt x="0" y="952872"/>
                </a:lnTo>
                <a:lnTo>
                  <a:pt x="52873" y="947542"/>
                </a:lnTo>
                <a:cubicBezTo>
                  <a:pt x="180020" y="921524"/>
                  <a:pt x="275666" y="809024"/>
                  <a:pt x="275666" y="674184"/>
                </a:cubicBezTo>
                <a:cubicBezTo>
                  <a:pt x="275666" y="539345"/>
                  <a:pt x="180020" y="426844"/>
                  <a:pt x="52873" y="400826"/>
                </a:cubicBezTo>
                <a:lnTo>
                  <a:pt x="0" y="3954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MH_Other_6"/>
          <p:cNvSpPr/>
          <p:nvPr>
            <p:custDataLst>
              <p:tags r:id="rId9"/>
            </p:custDataLst>
          </p:nvPr>
        </p:nvSpPr>
        <p:spPr>
          <a:xfrm>
            <a:off x="3754438" y="4430714"/>
            <a:ext cx="792162" cy="1152525"/>
          </a:xfrm>
          <a:custGeom>
            <a:gdLst>
              <a:gd name="connsiteX0" fmla="*/ 741830 w 1019736"/>
              <a:gd name="connsiteY0" fmla="*/ 0 h 1483660"/>
              <a:gd name="connsiteX1" fmla="*/ 744070 w 1019736"/>
              <a:gd name="connsiteY1" fmla="*/ 226 h 1483660"/>
              <a:gd name="connsiteX2" fmla="*/ 744070 w 1019736"/>
              <a:gd name="connsiteY2" fmla="*/ 463143 h 1483660"/>
              <a:gd name="connsiteX3" fmla="*/ 796943 w 1019736"/>
              <a:gd name="connsiteY3" fmla="*/ 468473 h 1483660"/>
              <a:gd name="connsiteX4" fmla="*/ 1019736 w 1019736"/>
              <a:gd name="connsiteY4" fmla="*/ 741831 h 1483660"/>
              <a:gd name="connsiteX5" fmla="*/ 796943 w 1019736"/>
              <a:gd name="connsiteY5" fmla="*/ 1015189 h 1483660"/>
              <a:gd name="connsiteX6" fmla="*/ 744070 w 1019736"/>
              <a:gd name="connsiteY6" fmla="*/ 1020519 h 1483660"/>
              <a:gd name="connsiteX7" fmla="*/ 744070 w 1019736"/>
              <a:gd name="connsiteY7" fmla="*/ 1483434 h 1483660"/>
              <a:gd name="connsiteX8" fmla="*/ 741830 w 1019736"/>
              <a:gd name="connsiteY8" fmla="*/ 1483660 h 1483660"/>
              <a:gd name="connsiteX9" fmla="*/ 0 w 1019736"/>
              <a:gd name="connsiteY9" fmla="*/ 741830 h 1483660"/>
              <a:gd name="connsiteX10" fmla="*/ 741830 w 1019736"/>
              <a:gd name="connsiteY10" fmla="*/ 0 h 14836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9735" h="1483660">
                <a:moveTo>
                  <a:pt x="741830" y="0"/>
                </a:moveTo>
                <a:lnTo>
                  <a:pt x="744070" y="226"/>
                </a:lnTo>
                <a:lnTo>
                  <a:pt x="744070" y="463143"/>
                </a:lnTo>
                <a:lnTo>
                  <a:pt x="796943" y="468473"/>
                </a:lnTo>
                <a:cubicBezTo>
                  <a:pt x="924090" y="494491"/>
                  <a:pt x="1019736" y="606992"/>
                  <a:pt x="1019736" y="741831"/>
                </a:cubicBezTo>
                <a:cubicBezTo>
                  <a:pt x="1019736" y="876671"/>
                  <a:pt x="924090" y="989171"/>
                  <a:pt x="796943" y="1015189"/>
                </a:cubicBezTo>
                <a:lnTo>
                  <a:pt x="744070" y="1020519"/>
                </a:lnTo>
                <a:lnTo>
                  <a:pt x="744070" y="1483434"/>
                </a:lnTo>
                <a:lnTo>
                  <a:pt x="741830" y="1483660"/>
                </a:lnTo>
                <a:cubicBezTo>
                  <a:pt x="332129" y="1483660"/>
                  <a:pt x="0" y="1151531"/>
                  <a:pt x="0" y="741830"/>
                </a:cubicBezTo>
                <a:cubicBezTo>
                  <a:pt x="0" y="332129"/>
                  <a:pt x="332129" y="0"/>
                  <a:pt x="741830" y="0"/>
                </a:cubicBezTo>
                <a:close/>
              </a:path>
            </a:pathLst>
          </a:custGeom>
          <a:solidFill>
            <a:srgbClr val="FEFFFF"/>
          </a:solidFill>
          <a:ln w="3175">
            <a:solidFill>
              <a:schemeClr val="accent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altLang="zh-CN">
                <a:solidFill>
                  <a:schemeClr val="accent2"/>
                </a:solidFill>
              </a:rPr>
              <a:t>02</a:t>
            </a:r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9" name="MH_SubTitle_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3402807" y="2978945"/>
            <a:ext cx="2441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zh-CN" altLang="en-US" sz="2000">
              <a:solidFill>
                <a:schemeClr val="accent2"/>
              </a:solidFill>
            </a:endParaRPr>
          </a:p>
        </p:txBody>
      </p:sp>
      <p:cxnSp>
        <p:nvCxnSpPr>
          <p:cNvPr id="10" name="MH_Other_7"/>
          <p:cNvCxnSpPr/>
          <p:nvPr>
            <p:custDataLst>
              <p:tags r:id="rId11"/>
            </p:custDataLst>
          </p:nvPr>
        </p:nvCxnSpPr>
        <p:spPr>
          <a:xfrm flipH="1">
            <a:off x="6105525" y="1989139"/>
            <a:ext cx="0" cy="2441575"/>
          </a:xfrm>
          <a:prstGeom prst="line">
            <a:avLst/>
          </a:prstGeom>
          <a:ln>
            <a:solidFill>
              <a:schemeClr val="accent3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H_Other_8"/>
          <p:cNvSpPr/>
          <p:nvPr>
            <p:custDataLst>
              <p:tags r:id="rId12"/>
            </p:custDataLst>
          </p:nvPr>
        </p:nvSpPr>
        <p:spPr>
          <a:xfrm>
            <a:off x="6102350" y="4483100"/>
            <a:ext cx="522288" cy="1047750"/>
          </a:xfrm>
          <a:custGeom>
            <a:gdLst>
              <a:gd name="connsiteX0" fmla="*/ 0 w 672350"/>
              <a:gd name="connsiteY0" fmla="*/ 0 h 1348367"/>
              <a:gd name="connsiteX1" fmla="*/ 133874 w 672350"/>
              <a:gd name="connsiteY1" fmla="*/ 13496 h 1348367"/>
              <a:gd name="connsiteX2" fmla="*/ 672350 w 672350"/>
              <a:gd name="connsiteY2" fmla="*/ 674183 h 1348367"/>
              <a:gd name="connsiteX3" fmla="*/ 133874 w 672350"/>
              <a:gd name="connsiteY3" fmla="*/ 1334872 h 1348367"/>
              <a:gd name="connsiteX4" fmla="*/ 0 w 672350"/>
              <a:gd name="connsiteY4" fmla="*/ 1348367 h 1348367"/>
              <a:gd name="connsiteX5" fmla="*/ 0 w 672350"/>
              <a:gd name="connsiteY5" fmla="*/ 952872 h 1348367"/>
              <a:gd name="connsiteX6" fmla="*/ 52873 w 672350"/>
              <a:gd name="connsiteY6" fmla="*/ 947542 h 1348367"/>
              <a:gd name="connsiteX7" fmla="*/ 275666 w 672350"/>
              <a:gd name="connsiteY7" fmla="*/ 674184 h 1348367"/>
              <a:gd name="connsiteX8" fmla="*/ 52873 w 672350"/>
              <a:gd name="connsiteY8" fmla="*/ 400826 h 1348367"/>
              <a:gd name="connsiteX9" fmla="*/ 0 w 672350"/>
              <a:gd name="connsiteY9" fmla="*/ 395496 h 134836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2350" h="1348367">
                <a:moveTo>
                  <a:pt x="0" y="0"/>
                </a:moveTo>
                <a:lnTo>
                  <a:pt x="133874" y="13496"/>
                </a:lnTo>
                <a:cubicBezTo>
                  <a:pt x="441182" y="76379"/>
                  <a:pt x="672350" y="348286"/>
                  <a:pt x="672350" y="674183"/>
                </a:cubicBezTo>
                <a:cubicBezTo>
                  <a:pt x="672350" y="1000082"/>
                  <a:pt x="441182" y="1271987"/>
                  <a:pt x="133874" y="1334872"/>
                </a:cubicBezTo>
                <a:lnTo>
                  <a:pt x="0" y="1348367"/>
                </a:lnTo>
                <a:lnTo>
                  <a:pt x="0" y="952872"/>
                </a:lnTo>
                <a:lnTo>
                  <a:pt x="52873" y="947542"/>
                </a:lnTo>
                <a:cubicBezTo>
                  <a:pt x="180020" y="921524"/>
                  <a:pt x="275666" y="809024"/>
                  <a:pt x="275666" y="674184"/>
                </a:cubicBezTo>
                <a:cubicBezTo>
                  <a:pt x="275666" y="539345"/>
                  <a:pt x="180020" y="426844"/>
                  <a:pt x="52873" y="400826"/>
                </a:cubicBezTo>
                <a:lnTo>
                  <a:pt x="0" y="3954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MH_Other_9"/>
          <p:cNvSpPr/>
          <p:nvPr>
            <p:custDataLst>
              <p:tags r:id="rId13"/>
            </p:custDataLst>
          </p:nvPr>
        </p:nvSpPr>
        <p:spPr>
          <a:xfrm>
            <a:off x="5524501" y="4430714"/>
            <a:ext cx="792163" cy="1152525"/>
          </a:xfrm>
          <a:custGeom>
            <a:gdLst>
              <a:gd name="connsiteX0" fmla="*/ 741830 w 1019736"/>
              <a:gd name="connsiteY0" fmla="*/ 0 h 1483660"/>
              <a:gd name="connsiteX1" fmla="*/ 744070 w 1019736"/>
              <a:gd name="connsiteY1" fmla="*/ 226 h 1483660"/>
              <a:gd name="connsiteX2" fmla="*/ 744070 w 1019736"/>
              <a:gd name="connsiteY2" fmla="*/ 463143 h 1483660"/>
              <a:gd name="connsiteX3" fmla="*/ 796943 w 1019736"/>
              <a:gd name="connsiteY3" fmla="*/ 468473 h 1483660"/>
              <a:gd name="connsiteX4" fmla="*/ 1019736 w 1019736"/>
              <a:gd name="connsiteY4" fmla="*/ 741831 h 1483660"/>
              <a:gd name="connsiteX5" fmla="*/ 796943 w 1019736"/>
              <a:gd name="connsiteY5" fmla="*/ 1015189 h 1483660"/>
              <a:gd name="connsiteX6" fmla="*/ 744070 w 1019736"/>
              <a:gd name="connsiteY6" fmla="*/ 1020519 h 1483660"/>
              <a:gd name="connsiteX7" fmla="*/ 744070 w 1019736"/>
              <a:gd name="connsiteY7" fmla="*/ 1483434 h 1483660"/>
              <a:gd name="connsiteX8" fmla="*/ 741830 w 1019736"/>
              <a:gd name="connsiteY8" fmla="*/ 1483660 h 1483660"/>
              <a:gd name="connsiteX9" fmla="*/ 0 w 1019736"/>
              <a:gd name="connsiteY9" fmla="*/ 741830 h 1483660"/>
              <a:gd name="connsiteX10" fmla="*/ 741830 w 1019736"/>
              <a:gd name="connsiteY10" fmla="*/ 0 h 14836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9735" h="1483660">
                <a:moveTo>
                  <a:pt x="741830" y="0"/>
                </a:moveTo>
                <a:lnTo>
                  <a:pt x="744070" y="226"/>
                </a:lnTo>
                <a:lnTo>
                  <a:pt x="744070" y="463143"/>
                </a:lnTo>
                <a:lnTo>
                  <a:pt x="796943" y="468473"/>
                </a:lnTo>
                <a:cubicBezTo>
                  <a:pt x="924090" y="494491"/>
                  <a:pt x="1019736" y="606992"/>
                  <a:pt x="1019736" y="741831"/>
                </a:cubicBezTo>
                <a:cubicBezTo>
                  <a:pt x="1019736" y="876671"/>
                  <a:pt x="924090" y="989171"/>
                  <a:pt x="796943" y="1015189"/>
                </a:cubicBezTo>
                <a:lnTo>
                  <a:pt x="744070" y="1020519"/>
                </a:lnTo>
                <a:lnTo>
                  <a:pt x="744070" y="1483434"/>
                </a:lnTo>
                <a:lnTo>
                  <a:pt x="741830" y="1483660"/>
                </a:lnTo>
                <a:cubicBezTo>
                  <a:pt x="332129" y="1483660"/>
                  <a:pt x="0" y="1151531"/>
                  <a:pt x="0" y="741830"/>
                </a:cubicBezTo>
                <a:cubicBezTo>
                  <a:pt x="0" y="332129"/>
                  <a:pt x="332129" y="0"/>
                  <a:pt x="741830" y="0"/>
                </a:cubicBezTo>
                <a:close/>
              </a:path>
            </a:pathLst>
          </a:custGeom>
          <a:solidFill>
            <a:srgbClr val="FEFFFF"/>
          </a:solidFill>
          <a:ln w="3175">
            <a:solidFill>
              <a:schemeClr val="accent3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altLang="zh-CN">
                <a:solidFill>
                  <a:schemeClr val="accent3"/>
                </a:solidFill>
              </a:rPr>
              <a:t>03</a:t>
            </a:r>
            <a:endParaRPr lang="zh-CN" altLang="en-US">
              <a:solidFill>
                <a:schemeClr val="accent3"/>
              </a:solidFill>
            </a:endParaRPr>
          </a:p>
        </p:txBody>
      </p:sp>
      <p:sp>
        <p:nvSpPr>
          <p:cNvPr id="13" name="MH_SubTitle_3"/>
          <p:cNvSpPr txBox="1"/>
          <p:nvPr>
            <p:custDataLst>
              <p:tags r:id="rId14"/>
            </p:custDataLst>
          </p:nvPr>
        </p:nvSpPr>
        <p:spPr>
          <a:xfrm rot="16200000">
            <a:off x="5172870" y="2978945"/>
            <a:ext cx="2441575" cy="461963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50000"/>
              </a:lnSpc>
              <a:defRPr/>
            </a:pPr>
            <a:endParaRPr lang="zh-CN" altLang="en-US" sz="2000">
              <a:solidFill>
                <a:schemeClr val="accent3"/>
              </a:solidFill>
            </a:endParaRPr>
          </a:p>
        </p:txBody>
      </p:sp>
      <p:cxnSp>
        <p:nvCxnSpPr>
          <p:cNvPr id="14" name="MH_Other_10"/>
          <p:cNvCxnSpPr/>
          <p:nvPr>
            <p:custDataLst>
              <p:tags r:id="rId15"/>
            </p:custDataLst>
          </p:nvPr>
        </p:nvCxnSpPr>
        <p:spPr>
          <a:xfrm flipH="1">
            <a:off x="7875588" y="1989139"/>
            <a:ext cx="0" cy="2441575"/>
          </a:xfrm>
          <a:prstGeom prst="line">
            <a:avLst/>
          </a:prstGeom>
          <a:ln>
            <a:solidFill>
              <a:schemeClr val="accent4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H_Other_11"/>
          <p:cNvSpPr/>
          <p:nvPr>
            <p:custDataLst>
              <p:tags r:id="rId16"/>
            </p:custDataLst>
          </p:nvPr>
        </p:nvSpPr>
        <p:spPr>
          <a:xfrm>
            <a:off x="7870825" y="4483100"/>
            <a:ext cx="522288" cy="1047750"/>
          </a:xfrm>
          <a:custGeom>
            <a:gdLst>
              <a:gd name="connsiteX0" fmla="*/ 0 w 672350"/>
              <a:gd name="connsiteY0" fmla="*/ 0 h 1348367"/>
              <a:gd name="connsiteX1" fmla="*/ 133874 w 672350"/>
              <a:gd name="connsiteY1" fmla="*/ 13496 h 1348367"/>
              <a:gd name="connsiteX2" fmla="*/ 672350 w 672350"/>
              <a:gd name="connsiteY2" fmla="*/ 674183 h 1348367"/>
              <a:gd name="connsiteX3" fmla="*/ 133874 w 672350"/>
              <a:gd name="connsiteY3" fmla="*/ 1334872 h 1348367"/>
              <a:gd name="connsiteX4" fmla="*/ 0 w 672350"/>
              <a:gd name="connsiteY4" fmla="*/ 1348367 h 1348367"/>
              <a:gd name="connsiteX5" fmla="*/ 0 w 672350"/>
              <a:gd name="connsiteY5" fmla="*/ 952872 h 1348367"/>
              <a:gd name="connsiteX6" fmla="*/ 52873 w 672350"/>
              <a:gd name="connsiteY6" fmla="*/ 947542 h 1348367"/>
              <a:gd name="connsiteX7" fmla="*/ 275666 w 672350"/>
              <a:gd name="connsiteY7" fmla="*/ 674184 h 1348367"/>
              <a:gd name="connsiteX8" fmla="*/ 52873 w 672350"/>
              <a:gd name="connsiteY8" fmla="*/ 400826 h 1348367"/>
              <a:gd name="connsiteX9" fmla="*/ 0 w 672350"/>
              <a:gd name="connsiteY9" fmla="*/ 395496 h 134836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2350" h="1348367">
                <a:moveTo>
                  <a:pt x="0" y="0"/>
                </a:moveTo>
                <a:lnTo>
                  <a:pt x="133874" y="13496"/>
                </a:lnTo>
                <a:cubicBezTo>
                  <a:pt x="441182" y="76379"/>
                  <a:pt x="672350" y="348286"/>
                  <a:pt x="672350" y="674183"/>
                </a:cubicBezTo>
                <a:cubicBezTo>
                  <a:pt x="672350" y="1000082"/>
                  <a:pt x="441182" y="1271987"/>
                  <a:pt x="133874" y="1334872"/>
                </a:cubicBezTo>
                <a:lnTo>
                  <a:pt x="0" y="1348367"/>
                </a:lnTo>
                <a:lnTo>
                  <a:pt x="0" y="952872"/>
                </a:lnTo>
                <a:lnTo>
                  <a:pt x="52873" y="947542"/>
                </a:lnTo>
                <a:cubicBezTo>
                  <a:pt x="180020" y="921524"/>
                  <a:pt x="275666" y="809024"/>
                  <a:pt x="275666" y="674184"/>
                </a:cubicBezTo>
                <a:cubicBezTo>
                  <a:pt x="275666" y="539345"/>
                  <a:pt x="180020" y="426844"/>
                  <a:pt x="52873" y="400826"/>
                </a:cubicBezTo>
                <a:lnTo>
                  <a:pt x="0" y="3954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MH_Other_12"/>
          <p:cNvSpPr/>
          <p:nvPr>
            <p:custDataLst>
              <p:tags r:id="rId17"/>
            </p:custDataLst>
          </p:nvPr>
        </p:nvSpPr>
        <p:spPr>
          <a:xfrm>
            <a:off x="7294564" y="4430714"/>
            <a:ext cx="790575" cy="1152525"/>
          </a:xfrm>
          <a:custGeom>
            <a:gdLst>
              <a:gd name="connsiteX0" fmla="*/ 741830 w 1019736"/>
              <a:gd name="connsiteY0" fmla="*/ 0 h 1483660"/>
              <a:gd name="connsiteX1" fmla="*/ 744070 w 1019736"/>
              <a:gd name="connsiteY1" fmla="*/ 226 h 1483660"/>
              <a:gd name="connsiteX2" fmla="*/ 744070 w 1019736"/>
              <a:gd name="connsiteY2" fmla="*/ 463143 h 1483660"/>
              <a:gd name="connsiteX3" fmla="*/ 796943 w 1019736"/>
              <a:gd name="connsiteY3" fmla="*/ 468473 h 1483660"/>
              <a:gd name="connsiteX4" fmla="*/ 1019736 w 1019736"/>
              <a:gd name="connsiteY4" fmla="*/ 741831 h 1483660"/>
              <a:gd name="connsiteX5" fmla="*/ 796943 w 1019736"/>
              <a:gd name="connsiteY5" fmla="*/ 1015189 h 1483660"/>
              <a:gd name="connsiteX6" fmla="*/ 744070 w 1019736"/>
              <a:gd name="connsiteY6" fmla="*/ 1020519 h 1483660"/>
              <a:gd name="connsiteX7" fmla="*/ 744070 w 1019736"/>
              <a:gd name="connsiteY7" fmla="*/ 1483434 h 1483660"/>
              <a:gd name="connsiteX8" fmla="*/ 741830 w 1019736"/>
              <a:gd name="connsiteY8" fmla="*/ 1483660 h 1483660"/>
              <a:gd name="connsiteX9" fmla="*/ 0 w 1019736"/>
              <a:gd name="connsiteY9" fmla="*/ 741830 h 1483660"/>
              <a:gd name="connsiteX10" fmla="*/ 741830 w 1019736"/>
              <a:gd name="connsiteY10" fmla="*/ 0 h 14836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9735" h="1483660">
                <a:moveTo>
                  <a:pt x="741830" y="0"/>
                </a:moveTo>
                <a:lnTo>
                  <a:pt x="744070" y="226"/>
                </a:lnTo>
                <a:lnTo>
                  <a:pt x="744070" y="463143"/>
                </a:lnTo>
                <a:lnTo>
                  <a:pt x="796943" y="468473"/>
                </a:lnTo>
                <a:cubicBezTo>
                  <a:pt x="924090" y="494491"/>
                  <a:pt x="1019736" y="606992"/>
                  <a:pt x="1019736" y="741831"/>
                </a:cubicBezTo>
                <a:cubicBezTo>
                  <a:pt x="1019736" y="876671"/>
                  <a:pt x="924090" y="989171"/>
                  <a:pt x="796943" y="1015189"/>
                </a:cubicBezTo>
                <a:lnTo>
                  <a:pt x="744070" y="1020519"/>
                </a:lnTo>
                <a:lnTo>
                  <a:pt x="744070" y="1483434"/>
                </a:lnTo>
                <a:lnTo>
                  <a:pt x="741830" y="1483660"/>
                </a:lnTo>
                <a:cubicBezTo>
                  <a:pt x="332129" y="1483660"/>
                  <a:pt x="0" y="1151531"/>
                  <a:pt x="0" y="741830"/>
                </a:cubicBezTo>
                <a:cubicBezTo>
                  <a:pt x="0" y="332129"/>
                  <a:pt x="332129" y="0"/>
                  <a:pt x="741830" y="0"/>
                </a:cubicBezTo>
                <a:close/>
              </a:path>
            </a:pathLst>
          </a:custGeom>
          <a:solidFill>
            <a:srgbClr val="FEFFFF"/>
          </a:solidFill>
          <a:ln w="3175">
            <a:solidFill>
              <a:schemeClr val="accent4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altLang="zh-CN">
                <a:solidFill>
                  <a:schemeClr val="accent4"/>
                </a:solidFill>
              </a:rPr>
              <a:t>04</a:t>
            </a:r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17" name="MH_SubTitle_4"/>
          <p:cNvSpPr txBox="1"/>
          <p:nvPr>
            <p:custDataLst>
              <p:tags r:id="rId18"/>
            </p:custDataLst>
          </p:nvPr>
        </p:nvSpPr>
        <p:spPr>
          <a:xfrm rot="16200000">
            <a:off x="6942139" y="2979739"/>
            <a:ext cx="2441575" cy="460375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50000"/>
              </a:lnSpc>
              <a:defRPr/>
            </a:pPr>
            <a:endParaRPr lang="zh-CN" altLang="en-US" sz="2000">
              <a:solidFill>
                <a:schemeClr val="accent4"/>
              </a:solidFill>
            </a:endParaRPr>
          </a:p>
        </p:txBody>
      </p:sp>
      <p:cxnSp>
        <p:nvCxnSpPr>
          <p:cNvPr id="18" name="MH_Other_13"/>
          <p:cNvCxnSpPr/>
          <p:nvPr>
            <p:custDataLst>
              <p:tags r:id="rId19"/>
            </p:custDataLst>
          </p:nvPr>
        </p:nvCxnSpPr>
        <p:spPr>
          <a:xfrm flipH="1">
            <a:off x="9645650" y="1989139"/>
            <a:ext cx="0" cy="2441575"/>
          </a:xfrm>
          <a:prstGeom prst="line">
            <a:avLst/>
          </a:prstGeom>
          <a:ln>
            <a:solidFill>
              <a:schemeClr val="accent5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H_Other_14"/>
          <p:cNvSpPr/>
          <p:nvPr>
            <p:custDataLst>
              <p:tags r:id="rId20"/>
            </p:custDataLst>
          </p:nvPr>
        </p:nvSpPr>
        <p:spPr>
          <a:xfrm>
            <a:off x="9640889" y="4483100"/>
            <a:ext cx="522287" cy="1047750"/>
          </a:xfrm>
          <a:custGeom>
            <a:gdLst>
              <a:gd name="connsiteX0" fmla="*/ 0 w 672350"/>
              <a:gd name="connsiteY0" fmla="*/ 0 h 1348367"/>
              <a:gd name="connsiteX1" fmla="*/ 133874 w 672350"/>
              <a:gd name="connsiteY1" fmla="*/ 13496 h 1348367"/>
              <a:gd name="connsiteX2" fmla="*/ 672350 w 672350"/>
              <a:gd name="connsiteY2" fmla="*/ 674183 h 1348367"/>
              <a:gd name="connsiteX3" fmla="*/ 133874 w 672350"/>
              <a:gd name="connsiteY3" fmla="*/ 1334872 h 1348367"/>
              <a:gd name="connsiteX4" fmla="*/ 0 w 672350"/>
              <a:gd name="connsiteY4" fmla="*/ 1348367 h 1348367"/>
              <a:gd name="connsiteX5" fmla="*/ 0 w 672350"/>
              <a:gd name="connsiteY5" fmla="*/ 952872 h 1348367"/>
              <a:gd name="connsiteX6" fmla="*/ 52873 w 672350"/>
              <a:gd name="connsiteY6" fmla="*/ 947542 h 1348367"/>
              <a:gd name="connsiteX7" fmla="*/ 275666 w 672350"/>
              <a:gd name="connsiteY7" fmla="*/ 674184 h 1348367"/>
              <a:gd name="connsiteX8" fmla="*/ 52873 w 672350"/>
              <a:gd name="connsiteY8" fmla="*/ 400826 h 1348367"/>
              <a:gd name="connsiteX9" fmla="*/ 0 w 672350"/>
              <a:gd name="connsiteY9" fmla="*/ 395496 h 134836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2350" h="1348367">
                <a:moveTo>
                  <a:pt x="0" y="0"/>
                </a:moveTo>
                <a:lnTo>
                  <a:pt x="133874" y="13496"/>
                </a:lnTo>
                <a:cubicBezTo>
                  <a:pt x="441182" y="76379"/>
                  <a:pt x="672350" y="348286"/>
                  <a:pt x="672350" y="674183"/>
                </a:cubicBezTo>
                <a:cubicBezTo>
                  <a:pt x="672350" y="1000082"/>
                  <a:pt x="441182" y="1271987"/>
                  <a:pt x="133874" y="1334872"/>
                </a:cubicBezTo>
                <a:lnTo>
                  <a:pt x="0" y="1348367"/>
                </a:lnTo>
                <a:lnTo>
                  <a:pt x="0" y="952872"/>
                </a:lnTo>
                <a:lnTo>
                  <a:pt x="52873" y="947542"/>
                </a:lnTo>
                <a:cubicBezTo>
                  <a:pt x="180020" y="921524"/>
                  <a:pt x="275666" y="809024"/>
                  <a:pt x="275666" y="674184"/>
                </a:cubicBezTo>
                <a:cubicBezTo>
                  <a:pt x="275666" y="539345"/>
                  <a:pt x="180020" y="426844"/>
                  <a:pt x="52873" y="400826"/>
                </a:cubicBezTo>
                <a:lnTo>
                  <a:pt x="0" y="39549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MH_Other_15"/>
          <p:cNvSpPr/>
          <p:nvPr>
            <p:custDataLst>
              <p:tags r:id="rId21"/>
            </p:custDataLst>
          </p:nvPr>
        </p:nvSpPr>
        <p:spPr>
          <a:xfrm>
            <a:off x="9063038" y="4430714"/>
            <a:ext cx="792162" cy="1152525"/>
          </a:xfrm>
          <a:custGeom>
            <a:gdLst>
              <a:gd name="connsiteX0" fmla="*/ 741830 w 1019736"/>
              <a:gd name="connsiteY0" fmla="*/ 0 h 1483660"/>
              <a:gd name="connsiteX1" fmla="*/ 744070 w 1019736"/>
              <a:gd name="connsiteY1" fmla="*/ 226 h 1483660"/>
              <a:gd name="connsiteX2" fmla="*/ 744070 w 1019736"/>
              <a:gd name="connsiteY2" fmla="*/ 463143 h 1483660"/>
              <a:gd name="connsiteX3" fmla="*/ 796943 w 1019736"/>
              <a:gd name="connsiteY3" fmla="*/ 468473 h 1483660"/>
              <a:gd name="connsiteX4" fmla="*/ 1019736 w 1019736"/>
              <a:gd name="connsiteY4" fmla="*/ 741831 h 1483660"/>
              <a:gd name="connsiteX5" fmla="*/ 796943 w 1019736"/>
              <a:gd name="connsiteY5" fmla="*/ 1015189 h 1483660"/>
              <a:gd name="connsiteX6" fmla="*/ 744070 w 1019736"/>
              <a:gd name="connsiteY6" fmla="*/ 1020519 h 1483660"/>
              <a:gd name="connsiteX7" fmla="*/ 744070 w 1019736"/>
              <a:gd name="connsiteY7" fmla="*/ 1483434 h 1483660"/>
              <a:gd name="connsiteX8" fmla="*/ 741830 w 1019736"/>
              <a:gd name="connsiteY8" fmla="*/ 1483660 h 1483660"/>
              <a:gd name="connsiteX9" fmla="*/ 0 w 1019736"/>
              <a:gd name="connsiteY9" fmla="*/ 741830 h 1483660"/>
              <a:gd name="connsiteX10" fmla="*/ 741830 w 1019736"/>
              <a:gd name="connsiteY10" fmla="*/ 0 h 14836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9735" h="1483660">
                <a:moveTo>
                  <a:pt x="741830" y="0"/>
                </a:moveTo>
                <a:lnTo>
                  <a:pt x="744070" y="226"/>
                </a:lnTo>
                <a:lnTo>
                  <a:pt x="744070" y="463143"/>
                </a:lnTo>
                <a:lnTo>
                  <a:pt x="796943" y="468473"/>
                </a:lnTo>
                <a:cubicBezTo>
                  <a:pt x="924090" y="494491"/>
                  <a:pt x="1019736" y="606992"/>
                  <a:pt x="1019736" y="741831"/>
                </a:cubicBezTo>
                <a:cubicBezTo>
                  <a:pt x="1019736" y="876671"/>
                  <a:pt x="924090" y="989171"/>
                  <a:pt x="796943" y="1015189"/>
                </a:cubicBezTo>
                <a:lnTo>
                  <a:pt x="744070" y="1020519"/>
                </a:lnTo>
                <a:lnTo>
                  <a:pt x="744070" y="1483434"/>
                </a:lnTo>
                <a:lnTo>
                  <a:pt x="741830" y="1483660"/>
                </a:lnTo>
                <a:cubicBezTo>
                  <a:pt x="332129" y="1483660"/>
                  <a:pt x="0" y="1151531"/>
                  <a:pt x="0" y="741830"/>
                </a:cubicBezTo>
                <a:cubicBezTo>
                  <a:pt x="0" y="332129"/>
                  <a:pt x="332129" y="0"/>
                  <a:pt x="741830" y="0"/>
                </a:cubicBezTo>
                <a:close/>
              </a:path>
            </a:pathLst>
          </a:custGeom>
          <a:solidFill>
            <a:srgbClr val="FEFFFF"/>
          </a:solidFill>
          <a:ln w="3175">
            <a:solidFill>
              <a:schemeClr val="accent5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altLang="zh-CN">
                <a:solidFill>
                  <a:schemeClr val="accent5"/>
                </a:solidFill>
              </a:rPr>
              <a:t>05</a:t>
            </a:r>
            <a:endParaRPr lang="zh-CN" altLang="en-US">
              <a:solidFill>
                <a:schemeClr val="accent5"/>
              </a:solidFill>
            </a:endParaRPr>
          </a:p>
        </p:txBody>
      </p:sp>
      <p:sp>
        <p:nvSpPr>
          <p:cNvPr id="21" name="MH_SubTitle_5"/>
          <p:cNvSpPr txBox="1"/>
          <p:nvPr>
            <p:custDataLst>
              <p:tags r:id="rId22"/>
            </p:custDataLst>
          </p:nvPr>
        </p:nvSpPr>
        <p:spPr>
          <a:xfrm rot="16200000">
            <a:off x="8711407" y="2978945"/>
            <a:ext cx="2441575" cy="461962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50000"/>
              </a:lnSpc>
              <a:defRPr/>
            </a:pPr>
            <a:endParaRPr lang="zh-CN" altLang="en-US" sz="2000">
              <a:solidFill>
                <a:schemeClr val="accent5"/>
              </a:solidFill>
            </a:endParaRPr>
          </a:p>
        </p:txBody>
      </p:sp>
      <p:sp>
        <p:nvSpPr>
          <p:cNvPr id="22" name="标题 1"/>
          <p:cNvSpPr txBox="1"/>
          <p:nvPr/>
        </p:nvSpPr>
        <p:spPr>
          <a:xfrm>
            <a:off x="615405" y="597987"/>
            <a:ext cx="7106195" cy="6995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baseline="0"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</a:gra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/>
              <a:t>双十一活动策划</a:t>
            </a:r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r="4529"/>
          <a:stretch>
            <a:fillRect/>
          </a:stretch>
        </p:blipFill>
        <p:spPr>
          <a:xfrm rot="16200000">
            <a:off x="2679381" y="-2580002"/>
            <a:ext cx="6852748" cy="12023255"/>
          </a:xfrm>
          <a:prstGeom prst="rect">
            <a:avLst/>
          </a:prstGeom>
        </p:spPr>
      </p:pic>
      <p:sp>
        <p:nvSpPr>
          <p:cNvPr id="72" name="MH_Entry_1">
            <a:hlinkClick r:id="rId5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858495" y="1453718"/>
            <a:ext cx="3799855" cy="500606"/>
          </a:xfrm>
          <a:custGeom>
            <a:gdLst>
              <a:gd name="connsiteX0" fmla="*/ 3322894 w 3376894"/>
              <a:gd name="connsiteY0" fmla="*/ 336884 h 444884"/>
              <a:gd name="connsiteX1" fmla="*/ 3376894 w 3376894"/>
              <a:gd name="connsiteY1" fmla="*/ 390884 h 444884"/>
              <a:gd name="connsiteX2" fmla="*/ 3322894 w 3376894"/>
              <a:gd name="connsiteY2" fmla="*/ 444884 h 444884"/>
              <a:gd name="connsiteX3" fmla="*/ 3284711 w 3376894"/>
              <a:gd name="connsiteY3" fmla="*/ 429068 h 444884"/>
              <a:gd name="connsiteX4" fmla="*/ 3277511 w 3376894"/>
              <a:gd name="connsiteY4" fmla="*/ 411686 h 444884"/>
              <a:gd name="connsiteX5" fmla="*/ 423171 w 3376894"/>
              <a:gd name="connsiteY5" fmla="*/ 411686 h 444884"/>
              <a:gd name="connsiteX6" fmla="*/ 423171 w 3376894"/>
              <a:gd name="connsiteY6" fmla="*/ 382886 h 444884"/>
              <a:gd name="connsiteX7" fmla="*/ 3272207 w 3376894"/>
              <a:gd name="connsiteY7" fmla="*/ 382886 h 444884"/>
              <a:gd name="connsiteX8" fmla="*/ 3284711 w 3376894"/>
              <a:gd name="connsiteY8" fmla="*/ 352700 h 444884"/>
              <a:gd name="connsiteX9" fmla="*/ 3322894 w 3376894"/>
              <a:gd name="connsiteY9" fmla="*/ 336884 h 444884"/>
              <a:gd name="connsiteX10" fmla="*/ 220963 w 3376894"/>
              <a:gd name="connsiteY10" fmla="*/ 0 h 444884"/>
              <a:gd name="connsiteX11" fmla="*/ 441926 w 3376894"/>
              <a:gd name="connsiteY11" fmla="*/ 220963 h 444884"/>
              <a:gd name="connsiteX12" fmla="*/ 220963 w 3376894"/>
              <a:gd name="connsiteY12" fmla="*/ 441926 h 444884"/>
              <a:gd name="connsiteX13" fmla="*/ 0 w 3376894"/>
              <a:gd name="connsiteY13" fmla="*/ 220963 h 444884"/>
              <a:gd name="connsiteX14" fmla="*/ 220963 w 3376894"/>
              <a:gd name="connsiteY14" fmla="*/ 0 h 44488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76894" h="444884">
                <a:moveTo>
                  <a:pt x="3322894" y="336884"/>
                </a:moveTo>
                <a:cubicBezTo>
                  <a:pt x="3352717" y="336884"/>
                  <a:pt x="3376894" y="361061"/>
                  <a:pt x="3376894" y="390884"/>
                </a:cubicBezTo>
                <a:cubicBezTo>
                  <a:pt x="3376894" y="420707"/>
                  <a:pt x="3352717" y="444884"/>
                  <a:pt x="3322894" y="444884"/>
                </a:cubicBezTo>
                <a:cubicBezTo>
                  <a:pt x="3307983" y="444884"/>
                  <a:pt x="3294483" y="438840"/>
                  <a:pt x="3284711" y="429068"/>
                </a:cubicBezTo>
                <a:lnTo>
                  <a:pt x="3277511" y="411686"/>
                </a:lnTo>
                <a:lnTo>
                  <a:pt x="423171" y="411686"/>
                </a:lnTo>
                <a:lnTo>
                  <a:pt x="423171" y="382886"/>
                </a:lnTo>
                <a:lnTo>
                  <a:pt x="3272207" y="382886"/>
                </a:lnTo>
                <a:lnTo>
                  <a:pt x="3284711" y="352700"/>
                </a:lnTo>
                <a:cubicBezTo>
                  <a:pt x="3294483" y="342928"/>
                  <a:pt x="3307983" y="336884"/>
                  <a:pt x="3322894" y="336884"/>
                </a:cubicBezTo>
                <a:close/>
                <a:moveTo>
                  <a:pt x="220963" y="0"/>
                </a:moveTo>
                <a:cubicBezTo>
                  <a:pt x="342997" y="0"/>
                  <a:pt x="441926" y="98929"/>
                  <a:pt x="441926" y="220963"/>
                </a:cubicBezTo>
                <a:cubicBezTo>
                  <a:pt x="441926" y="342997"/>
                  <a:pt x="342997" y="441926"/>
                  <a:pt x="220963" y="441926"/>
                </a:cubicBezTo>
                <a:cubicBezTo>
                  <a:pt x="98929" y="441926"/>
                  <a:pt x="0" y="342997"/>
                  <a:pt x="0" y="220963"/>
                </a:cubicBezTo>
                <a:cubicBezTo>
                  <a:pt x="0" y="98929"/>
                  <a:pt x="98929" y="0"/>
                  <a:pt x="2209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72000" rtlCol="0" anchor="ctr">
            <a:normAutofit/>
          </a:bodyPr>
          <a:lstStyle/>
          <a:p>
            <a:pPr lvl="0" algn="ctr"/>
            <a:r>
              <a:rPr lang="zh-CN" altLang="en-US" sz="2000">
                <a:solidFill>
                  <a:schemeClr val="tx1"/>
                </a:solidFill>
              </a:rPr>
              <a:t>        活动介绍 </a:t>
            </a:r>
            <a:r>
              <a:rPr lang="en-US" altLang="zh-CN" sz="2000">
                <a:solidFill>
                  <a:schemeClr val="tx1"/>
                </a:solidFill>
              </a:rPr>
              <a:t>Activity Introduction</a:t>
            </a: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75" name="MH_Entry_2">
            <a:hlinkClick r:id="rId7" action="ppaction://hlinksldjump"/>
          </p:cNvPr>
          <p:cNvSpPr/>
          <p:nvPr>
            <p:custDataLst>
              <p:tags r:id="rId6"/>
            </p:custDataLst>
          </p:nvPr>
        </p:nvSpPr>
        <p:spPr>
          <a:xfrm flipH="1">
            <a:off x="2575720" y="2205391"/>
            <a:ext cx="3799855" cy="500606"/>
          </a:xfrm>
          <a:custGeom>
            <a:gdLst>
              <a:gd name="connsiteX0" fmla="*/ 3322894 w 3376894"/>
              <a:gd name="connsiteY0" fmla="*/ 336884 h 444884"/>
              <a:gd name="connsiteX1" fmla="*/ 3376894 w 3376894"/>
              <a:gd name="connsiteY1" fmla="*/ 390884 h 444884"/>
              <a:gd name="connsiteX2" fmla="*/ 3322894 w 3376894"/>
              <a:gd name="connsiteY2" fmla="*/ 444884 h 444884"/>
              <a:gd name="connsiteX3" fmla="*/ 3284711 w 3376894"/>
              <a:gd name="connsiteY3" fmla="*/ 429068 h 444884"/>
              <a:gd name="connsiteX4" fmla="*/ 3277511 w 3376894"/>
              <a:gd name="connsiteY4" fmla="*/ 411686 h 444884"/>
              <a:gd name="connsiteX5" fmla="*/ 423171 w 3376894"/>
              <a:gd name="connsiteY5" fmla="*/ 411686 h 444884"/>
              <a:gd name="connsiteX6" fmla="*/ 423171 w 3376894"/>
              <a:gd name="connsiteY6" fmla="*/ 382886 h 444884"/>
              <a:gd name="connsiteX7" fmla="*/ 3272207 w 3376894"/>
              <a:gd name="connsiteY7" fmla="*/ 382886 h 444884"/>
              <a:gd name="connsiteX8" fmla="*/ 3284711 w 3376894"/>
              <a:gd name="connsiteY8" fmla="*/ 352700 h 444884"/>
              <a:gd name="connsiteX9" fmla="*/ 3322894 w 3376894"/>
              <a:gd name="connsiteY9" fmla="*/ 336884 h 444884"/>
              <a:gd name="connsiteX10" fmla="*/ 220963 w 3376894"/>
              <a:gd name="connsiteY10" fmla="*/ 0 h 444884"/>
              <a:gd name="connsiteX11" fmla="*/ 441926 w 3376894"/>
              <a:gd name="connsiteY11" fmla="*/ 220963 h 444884"/>
              <a:gd name="connsiteX12" fmla="*/ 220963 w 3376894"/>
              <a:gd name="connsiteY12" fmla="*/ 441926 h 444884"/>
              <a:gd name="connsiteX13" fmla="*/ 0 w 3376894"/>
              <a:gd name="connsiteY13" fmla="*/ 220963 h 444884"/>
              <a:gd name="connsiteX14" fmla="*/ 220963 w 3376894"/>
              <a:gd name="connsiteY14" fmla="*/ 0 h 44488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76894" h="444884">
                <a:moveTo>
                  <a:pt x="3322894" y="336884"/>
                </a:moveTo>
                <a:cubicBezTo>
                  <a:pt x="3352717" y="336884"/>
                  <a:pt x="3376894" y="361061"/>
                  <a:pt x="3376894" y="390884"/>
                </a:cubicBezTo>
                <a:cubicBezTo>
                  <a:pt x="3376894" y="420707"/>
                  <a:pt x="3352717" y="444884"/>
                  <a:pt x="3322894" y="444884"/>
                </a:cubicBezTo>
                <a:cubicBezTo>
                  <a:pt x="3307983" y="444884"/>
                  <a:pt x="3294483" y="438840"/>
                  <a:pt x="3284711" y="429068"/>
                </a:cubicBezTo>
                <a:lnTo>
                  <a:pt x="3277511" y="411686"/>
                </a:lnTo>
                <a:lnTo>
                  <a:pt x="423171" y="411686"/>
                </a:lnTo>
                <a:lnTo>
                  <a:pt x="423171" y="382886"/>
                </a:lnTo>
                <a:lnTo>
                  <a:pt x="3272207" y="382886"/>
                </a:lnTo>
                <a:lnTo>
                  <a:pt x="3284711" y="352700"/>
                </a:lnTo>
                <a:cubicBezTo>
                  <a:pt x="3294483" y="342928"/>
                  <a:pt x="3307983" y="336884"/>
                  <a:pt x="3322894" y="336884"/>
                </a:cubicBezTo>
                <a:close/>
                <a:moveTo>
                  <a:pt x="220963" y="0"/>
                </a:moveTo>
                <a:cubicBezTo>
                  <a:pt x="342997" y="0"/>
                  <a:pt x="441926" y="98929"/>
                  <a:pt x="441926" y="220963"/>
                </a:cubicBezTo>
                <a:cubicBezTo>
                  <a:pt x="441926" y="342997"/>
                  <a:pt x="342997" y="441926"/>
                  <a:pt x="220963" y="441926"/>
                </a:cubicBezTo>
                <a:cubicBezTo>
                  <a:pt x="98929" y="441926"/>
                  <a:pt x="0" y="342997"/>
                  <a:pt x="0" y="220963"/>
                </a:cubicBezTo>
                <a:cubicBezTo>
                  <a:pt x="0" y="98929"/>
                  <a:pt x="98929" y="0"/>
                  <a:pt x="2209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108000" bIns="72000" rtlCol="0" anchor="ctr">
            <a:normAutofit/>
          </a:bodyPr>
          <a:lstStyle/>
          <a:p>
            <a:pPr lvl="0" algn="ctr"/>
            <a:r>
              <a:rPr lang="zh-CN" altLang="en-US" sz="2000">
                <a:solidFill>
                  <a:schemeClr val="tx1"/>
                </a:solidFill>
              </a:rPr>
              <a:t>活动流程 </a:t>
            </a:r>
            <a:r>
              <a:rPr lang="en-US" altLang="zh-CN" sz="2000">
                <a:solidFill>
                  <a:schemeClr val="tx1"/>
                </a:solidFill>
              </a:rPr>
              <a:t>Activity Procedure</a:t>
            </a: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78" name="MH_Entry_3">
            <a:hlinkClick r:id="rId9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5858495" y="2957064"/>
            <a:ext cx="3799855" cy="500606"/>
          </a:xfrm>
          <a:custGeom>
            <a:gdLst>
              <a:gd name="connsiteX0" fmla="*/ 3322894 w 3376894"/>
              <a:gd name="connsiteY0" fmla="*/ 336884 h 444884"/>
              <a:gd name="connsiteX1" fmla="*/ 3376894 w 3376894"/>
              <a:gd name="connsiteY1" fmla="*/ 390884 h 444884"/>
              <a:gd name="connsiteX2" fmla="*/ 3322894 w 3376894"/>
              <a:gd name="connsiteY2" fmla="*/ 444884 h 444884"/>
              <a:gd name="connsiteX3" fmla="*/ 3284711 w 3376894"/>
              <a:gd name="connsiteY3" fmla="*/ 429068 h 444884"/>
              <a:gd name="connsiteX4" fmla="*/ 3277511 w 3376894"/>
              <a:gd name="connsiteY4" fmla="*/ 411686 h 444884"/>
              <a:gd name="connsiteX5" fmla="*/ 423171 w 3376894"/>
              <a:gd name="connsiteY5" fmla="*/ 411686 h 444884"/>
              <a:gd name="connsiteX6" fmla="*/ 423171 w 3376894"/>
              <a:gd name="connsiteY6" fmla="*/ 382886 h 444884"/>
              <a:gd name="connsiteX7" fmla="*/ 3272207 w 3376894"/>
              <a:gd name="connsiteY7" fmla="*/ 382886 h 444884"/>
              <a:gd name="connsiteX8" fmla="*/ 3284711 w 3376894"/>
              <a:gd name="connsiteY8" fmla="*/ 352700 h 444884"/>
              <a:gd name="connsiteX9" fmla="*/ 3322894 w 3376894"/>
              <a:gd name="connsiteY9" fmla="*/ 336884 h 444884"/>
              <a:gd name="connsiteX10" fmla="*/ 220963 w 3376894"/>
              <a:gd name="connsiteY10" fmla="*/ 0 h 444884"/>
              <a:gd name="connsiteX11" fmla="*/ 441926 w 3376894"/>
              <a:gd name="connsiteY11" fmla="*/ 220963 h 444884"/>
              <a:gd name="connsiteX12" fmla="*/ 220963 w 3376894"/>
              <a:gd name="connsiteY12" fmla="*/ 441926 h 444884"/>
              <a:gd name="connsiteX13" fmla="*/ 0 w 3376894"/>
              <a:gd name="connsiteY13" fmla="*/ 220963 h 444884"/>
              <a:gd name="connsiteX14" fmla="*/ 220963 w 3376894"/>
              <a:gd name="connsiteY14" fmla="*/ 0 h 44488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76894" h="444884">
                <a:moveTo>
                  <a:pt x="3322894" y="336884"/>
                </a:moveTo>
                <a:cubicBezTo>
                  <a:pt x="3352717" y="336884"/>
                  <a:pt x="3376894" y="361061"/>
                  <a:pt x="3376894" y="390884"/>
                </a:cubicBezTo>
                <a:cubicBezTo>
                  <a:pt x="3376894" y="420707"/>
                  <a:pt x="3352717" y="444884"/>
                  <a:pt x="3322894" y="444884"/>
                </a:cubicBezTo>
                <a:cubicBezTo>
                  <a:pt x="3307983" y="444884"/>
                  <a:pt x="3294483" y="438840"/>
                  <a:pt x="3284711" y="429068"/>
                </a:cubicBezTo>
                <a:lnTo>
                  <a:pt x="3277511" y="411686"/>
                </a:lnTo>
                <a:lnTo>
                  <a:pt x="423171" y="411686"/>
                </a:lnTo>
                <a:lnTo>
                  <a:pt x="423171" y="382886"/>
                </a:lnTo>
                <a:lnTo>
                  <a:pt x="3272207" y="382886"/>
                </a:lnTo>
                <a:lnTo>
                  <a:pt x="3284711" y="352700"/>
                </a:lnTo>
                <a:cubicBezTo>
                  <a:pt x="3294483" y="342928"/>
                  <a:pt x="3307983" y="336884"/>
                  <a:pt x="3322894" y="336884"/>
                </a:cubicBezTo>
                <a:close/>
                <a:moveTo>
                  <a:pt x="220963" y="0"/>
                </a:moveTo>
                <a:cubicBezTo>
                  <a:pt x="342997" y="0"/>
                  <a:pt x="441926" y="98929"/>
                  <a:pt x="441926" y="220963"/>
                </a:cubicBezTo>
                <a:cubicBezTo>
                  <a:pt x="441926" y="342997"/>
                  <a:pt x="342997" y="441926"/>
                  <a:pt x="220963" y="441926"/>
                </a:cubicBezTo>
                <a:cubicBezTo>
                  <a:pt x="98929" y="441926"/>
                  <a:pt x="0" y="342997"/>
                  <a:pt x="0" y="220963"/>
                </a:cubicBezTo>
                <a:cubicBezTo>
                  <a:pt x="0" y="98929"/>
                  <a:pt x="98929" y="0"/>
                  <a:pt x="2209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72000" rtlCol="0" anchor="ctr">
            <a:normAutofit fontScale="92500"/>
          </a:bodyPr>
          <a:lstStyle/>
          <a:p>
            <a:pPr lvl="0" algn="ctr"/>
            <a:r>
              <a:rPr lang="zh-CN" altLang="en-US" sz="2000">
                <a:solidFill>
                  <a:schemeClr val="tx1"/>
                </a:solidFill>
              </a:rPr>
              <a:t>         前期准备 </a:t>
            </a:r>
            <a:r>
              <a:rPr lang="en-US" altLang="zh-CN" sz="2000">
                <a:solidFill>
                  <a:schemeClr val="tx1"/>
                </a:solidFill>
              </a:rPr>
              <a:t>Prophase Preparation</a:t>
            </a: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81" name="MH_Entry_4">
            <a:hlinkClick r:id="rId11" action="ppaction://hlinksldjump"/>
          </p:cNvPr>
          <p:cNvSpPr/>
          <p:nvPr>
            <p:custDataLst>
              <p:tags r:id="rId10"/>
            </p:custDataLst>
          </p:nvPr>
        </p:nvSpPr>
        <p:spPr>
          <a:xfrm flipH="1">
            <a:off x="2575720" y="3708737"/>
            <a:ext cx="3799855" cy="500606"/>
          </a:xfrm>
          <a:custGeom>
            <a:gdLst>
              <a:gd name="connsiteX0" fmla="*/ 3322894 w 3376894"/>
              <a:gd name="connsiteY0" fmla="*/ 336884 h 444884"/>
              <a:gd name="connsiteX1" fmla="*/ 3376894 w 3376894"/>
              <a:gd name="connsiteY1" fmla="*/ 390884 h 444884"/>
              <a:gd name="connsiteX2" fmla="*/ 3322894 w 3376894"/>
              <a:gd name="connsiteY2" fmla="*/ 444884 h 444884"/>
              <a:gd name="connsiteX3" fmla="*/ 3284711 w 3376894"/>
              <a:gd name="connsiteY3" fmla="*/ 429068 h 444884"/>
              <a:gd name="connsiteX4" fmla="*/ 3277511 w 3376894"/>
              <a:gd name="connsiteY4" fmla="*/ 411686 h 444884"/>
              <a:gd name="connsiteX5" fmla="*/ 423171 w 3376894"/>
              <a:gd name="connsiteY5" fmla="*/ 411686 h 444884"/>
              <a:gd name="connsiteX6" fmla="*/ 423171 w 3376894"/>
              <a:gd name="connsiteY6" fmla="*/ 382886 h 444884"/>
              <a:gd name="connsiteX7" fmla="*/ 3272207 w 3376894"/>
              <a:gd name="connsiteY7" fmla="*/ 382886 h 444884"/>
              <a:gd name="connsiteX8" fmla="*/ 3284711 w 3376894"/>
              <a:gd name="connsiteY8" fmla="*/ 352700 h 444884"/>
              <a:gd name="connsiteX9" fmla="*/ 3322894 w 3376894"/>
              <a:gd name="connsiteY9" fmla="*/ 336884 h 444884"/>
              <a:gd name="connsiteX10" fmla="*/ 220963 w 3376894"/>
              <a:gd name="connsiteY10" fmla="*/ 0 h 444884"/>
              <a:gd name="connsiteX11" fmla="*/ 441926 w 3376894"/>
              <a:gd name="connsiteY11" fmla="*/ 220963 h 444884"/>
              <a:gd name="connsiteX12" fmla="*/ 220963 w 3376894"/>
              <a:gd name="connsiteY12" fmla="*/ 441926 h 444884"/>
              <a:gd name="connsiteX13" fmla="*/ 0 w 3376894"/>
              <a:gd name="connsiteY13" fmla="*/ 220963 h 444884"/>
              <a:gd name="connsiteX14" fmla="*/ 220963 w 3376894"/>
              <a:gd name="connsiteY14" fmla="*/ 0 h 44488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76894" h="444884">
                <a:moveTo>
                  <a:pt x="3322894" y="336884"/>
                </a:moveTo>
                <a:cubicBezTo>
                  <a:pt x="3352717" y="336884"/>
                  <a:pt x="3376894" y="361061"/>
                  <a:pt x="3376894" y="390884"/>
                </a:cubicBezTo>
                <a:cubicBezTo>
                  <a:pt x="3376894" y="420707"/>
                  <a:pt x="3352717" y="444884"/>
                  <a:pt x="3322894" y="444884"/>
                </a:cubicBezTo>
                <a:cubicBezTo>
                  <a:pt x="3307983" y="444884"/>
                  <a:pt x="3294483" y="438840"/>
                  <a:pt x="3284711" y="429068"/>
                </a:cubicBezTo>
                <a:lnTo>
                  <a:pt x="3277511" y="411686"/>
                </a:lnTo>
                <a:lnTo>
                  <a:pt x="423171" y="411686"/>
                </a:lnTo>
                <a:lnTo>
                  <a:pt x="423171" y="382886"/>
                </a:lnTo>
                <a:lnTo>
                  <a:pt x="3272207" y="382886"/>
                </a:lnTo>
                <a:lnTo>
                  <a:pt x="3284711" y="352700"/>
                </a:lnTo>
                <a:cubicBezTo>
                  <a:pt x="3294483" y="342928"/>
                  <a:pt x="3307983" y="336884"/>
                  <a:pt x="3322894" y="336884"/>
                </a:cubicBezTo>
                <a:close/>
                <a:moveTo>
                  <a:pt x="220963" y="0"/>
                </a:moveTo>
                <a:cubicBezTo>
                  <a:pt x="342997" y="0"/>
                  <a:pt x="441926" y="98929"/>
                  <a:pt x="441926" y="220963"/>
                </a:cubicBezTo>
                <a:cubicBezTo>
                  <a:pt x="441926" y="342997"/>
                  <a:pt x="342997" y="441926"/>
                  <a:pt x="220963" y="441926"/>
                </a:cubicBezTo>
                <a:cubicBezTo>
                  <a:pt x="98929" y="441926"/>
                  <a:pt x="0" y="342997"/>
                  <a:pt x="0" y="220963"/>
                </a:cubicBezTo>
                <a:cubicBezTo>
                  <a:pt x="0" y="98929"/>
                  <a:pt x="98929" y="0"/>
                  <a:pt x="2209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108000" bIns="72000" rtlCol="0" anchor="ctr">
            <a:normAutofit fontScale="92500"/>
          </a:bodyPr>
          <a:lstStyle/>
          <a:p>
            <a:pPr lvl="0" algn="ctr"/>
            <a:r>
              <a:rPr lang="zh-CN" altLang="en-US" sz="2000">
                <a:solidFill>
                  <a:schemeClr val="tx1"/>
                </a:solidFill>
              </a:rPr>
              <a:t>执行保障</a:t>
            </a:r>
            <a:r>
              <a:rPr lang="en-US" altLang="zh-CN" sz="2000">
                <a:solidFill>
                  <a:schemeClr val="tx1"/>
                </a:solidFill>
              </a:rPr>
              <a:t>Implementation Guarantee</a:t>
            </a: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84" name="MH_Entry_5">
            <a:hlinkClick r:id="rId13" action="ppaction://hlinksldjump"/>
          </p:cNvPr>
          <p:cNvSpPr/>
          <p:nvPr>
            <p:custDataLst>
              <p:tags r:id="rId12"/>
            </p:custDataLst>
          </p:nvPr>
        </p:nvSpPr>
        <p:spPr>
          <a:xfrm>
            <a:off x="5858495" y="4460410"/>
            <a:ext cx="3799855" cy="500606"/>
          </a:xfrm>
          <a:custGeom>
            <a:gdLst>
              <a:gd name="connsiteX0" fmla="*/ 3322894 w 3376894"/>
              <a:gd name="connsiteY0" fmla="*/ 336884 h 444884"/>
              <a:gd name="connsiteX1" fmla="*/ 3376894 w 3376894"/>
              <a:gd name="connsiteY1" fmla="*/ 390884 h 444884"/>
              <a:gd name="connsiteX2" fmla="*/ 3322894 w 3376894"/>
              <a:gd name="connsiteY2" fmla="*/ 444884 h 444884"/>
              <a:gd name="connsiteX3" fmla="*/ 3284711 w 3376894"/>
              <a:gd name="connsiteY3" fmla="*/ 429068 h 444884"/>
              <a:gd name="connsiteX4" fmla="*/ 3277511 w 3376894"/>
              <a:gd name="connsiteY4" fmla="*/ 411686 h 444884"/>
              <a:gd name="connsiteX5" fmla="*/ 423171 w 3376894"/>
              <a:gd name="connsiteY5" fmla="*/ 411686 h 444884"/>
              <a:gd name="connsiteX6" fmla="*/ 423171 w 3376894"/>
              <a:gd name="connsiteY6" fmla="*/ 382886 h 444884"/>
              <a:gd name="connsiteX7" fmla="*/ 3272207 w 3376894"/>
              <a:gd name="connsiteY7" fmla="*/ 382886 h 444884"/>
              <a:gd name="connsiteX8" fmla="*/ 3284711 w 3376894"/>
              <a:gd name="connsiteY8" fmla="*/ 352700 h 444884"/>
              <a:gd name="connsiteX9" fmla="*/ 3322894 w 3376894"/>
              <a:gd name="connsiteY9" fmla="*/ 336884 h 444884"/>
              <a:gd name="connsiteX10" fmla="*/ 220963 w 3376894"/>
              <a:gd name="connsiteY10" fmla="*/ 0 h 444884"/>
              <a:gd name="connsiteX11" fmla="*/ 441926 w 3376894"/>
              <a:gd name="connsiteY11" fmla="*/ 220963 h 444884"/>
              <a:gd name="connsiteX12" fmla="*/ 220963 w 3376894"/>
              <a:gd name="connsiteY12" fmla="*/ 441926 h 444884"/>
              <a:gd name="connsiteX13" fmla="*/ 0 w 3376894"/>
              <a:gd name="connsiteY13" fmla="*/ 220963 h 444884"/>
              <a:gd name="connsiteX14" fmla="*/ 220963 w 3376894"/>
              <a:gd name="connsiteY14" fmla="*/ 0 h 44488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76894" h="444884">
                <a:moveTo>
                  <a:pt x="3322894" y="336884"/>
                </a:moveTo>
                <a:cubicBezTo>
                  <a:pt x="3352717" y="336884"/>
                  <a:pt x="3376894" y="361061"/>
                  <a:pt x="3376894" y="390884"/>
                </a:cubicBezTo>
                <a:cubicBezTo>
                  <a:pt x="3376894" y="420707"/>
                  <a:pt x="3352717" y="444884"/>
                  <a:pt x="3322894" y="444884"/>
                </a:cubicBezTo>
                <a:cubicBezTo>
                  <a:pt x="3307983" y="444884"/>
                  <a:pt x="3294483" y="438840"/>
                  <a:pt x="3284711" y="429068"/>
                </a:cubicBezTo>
                <a:lnTo>
                  <a:pt x="3277511" y="411686"/>
                </a:lnTo>
                <a:lnTo>
                  <a:pt x="423171" y="411686"/>
                </a:lnTo>
                <a:lnTo>
                  <a:pt x="423171" y="382886"/>
                </a:lnTo>
                <a:lnTo>
                  <a:pt x="3272207" y="382886"/>
                </a:lnTo>
                <a:lnTo>
                  <a:pt x="3284711" y="352700"/>
                </a:lnTo>
                <a:cubicBezTo>
                  <a:pt x="3294483" y="342928"/>
                  <a:pt x="3307983" y="336884"/>
                  <a:pt x="3322894" y="336884"/>
                </a:cubicBezTo>
                <a:close/>
                <a:moveTo>
                  <a:pt x="220963" y="0"/>
                </a:moveTo>
                <a:cubicBezTo>
                  <a:pt x="342997" y="0"/>
                  <a:pt x="441926" y="98929"/>
                  <a:pt x="441926" y="220963"/>
                </a:cubicBezTo>
                <a:cubicBezTo>
                  <a:pt x="441926" y="342997"/>
                  <a:pt x="342997" y="441926"/>
                  <a:pt x="220963" y="441926"/>
                </a:cubicBezTo>
                <a:cubicBezTo>
                  <a:pt x="98929" y="441926"/>
                  <a:pt x="0" y="342997"/>
                  <a:pt x="0" y="220963"/>
                </a:cubicBezTo>
                <a:cubicBezTo>
                  <a:pt x="0" y="98929"/>
                  <a:pt x="98929" y="0"/>
                  <a:pt x="2209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72000" rtlCol="0" anchor="ctr">
            <a:normAutofit/>
          </a:bodyPr>
          <a:lstStyle/>
          <a:p>
            <a:pPr lvl="0" algn="ctr"/>
            <a:r>
              <a:rPr lang="zh-CN" altLang="en-US" sz="2000">
                <a:solidFill>
                  <a:schemeClr val="tx1"/>
                </a:solidFill>
              </a:rPr>
              <a:t>        细节管理</a:t>
            </a:r>
            <a:r>
              <a:rPr lang="en-US" altLang="zh-CN" sz="2000">
                <a:solidFill>
                  <a:schemeClr val="tx1"/>
                </a:solidFill>
              </a:rPr>
              <a:t>Details Management</a:t>
            </a: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87" name="MH_Entry_6">
            <a:hlinkClick r:id="rId15" action="ppaction://hlinksldjump"/>
          </p:cNvPr>
          <p:cNvSpPr/>
          <p:nvPr>
            <p:custDataLst>
              <p:tags r:id="rId14"/>
            </p:custDataLst>
          </p:nvPr>
        </p:nvSpPr>
        <p:spPr>
          <a:xfrm flipH="1">
            <a:off x="2575720" y="5212081"/>
            <a:ext cx="3799855" cy="500606"/>
          </a:xfrm>
          <a:custGeom>
            <a:gdLst>
              <a:gd name="connsiteX0" fmla="*/ 3322894 w 3376894"/>
              <a:gd name="connsiteY0" fmla="*/ 336884 h 444884"/>
              <a:gd name="connsiteX1" fmla="*/ 3376894 w 3376894"/>
              <a:gd name="connsiteY1" fmla="*/ 390884 h 444884"/>
              <a:gd name="connsiteX2" fmla="*/ 3322894 w 3376894"/>
              <a:gd name="connsiteY2" fmla="*/ 444884 h 444884"/>
              <a:gd name="connsiteX3" fmla="*/ 3284711 w 3376894"/>
              <a:gd name="connsiteY3" fmla="*/ 429068 h 444884"/>
              <a:gd name="connsiteX4" fmla="*/ 3277511 w 3376894"/>
              <a:gd name="connsiteY4" fmla="*/ 411686 h 444884"/>
              <a:gd name="connsiteX5" fmla="*/ 423171 w 3376894"/>
              <a:gd name="connsiteY5" fmla="*/ 411686 h 444884"/>
              <a:gd name="connsiteX6" fmla="*/ 423171 w 3376894"/>
              <a:gd name="connsiteY6" fmla="*/ 382886 h 444884"/>
              <a:gd name="connsiteX7" fmla="*/ 3272207 w 3376894"/>
              <a:gd name="connsiteY7" fmla="*/ 382886 h 444884"/>
              <a:gd name="connsiteX8" fmla="*/ 3284711 w 3376894"/>
              <a:gd name="connsiteY8" fmla="*/ 352700 h 444884"/>
              <a:gd name="connsiteX9" fmla="*/ 3322894 w 3376894"/>
              <a:gd name="connsiteY9" fmla="*/ 336884 h 444884"/>
              <a:gd name="connsiteX10" fmla="*/ 220963 w 3376894"/>
              <a:gd name="connsiteY10" fmla="*/ 0 h 444884"/>
              <a:gd name="connsiteX11" fmla="*/ 441926 w 3376894"/>
              <a:gd name="connsiteY11" fmla="*/ 220963 h 444884"/>
              <a:gd name="connsiteX12" fmla="*/ 220963 w 3376894"/>
              <a:gd name="connsiteY12" fmla="*/ 441926 h 444884"/>
              <a:gd name="connsiteX13" fmla="*/ 0 w 3376894"/>
              <a:gd name="connsiteY13" fmla="*/ 220963 h 444884"/>
              <a:gd name="connsiteX14" fmla="*/ 220963 w 3376894"/>
              <a:gd name="connsiteY14" fmla="*/ 0 h 44488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76894" h="444884">
                <a:moveTo>
                  <a:pt x="3322894" y="336884"/>
                </a:moveTo>
                <a:cubicBezTo>
                  <a:pt x="3352717" y="336884"/>
                  <a:pt x="3376894" y="361061"/>
                  <a:pt x="3376894" y="390884"/>
                </a:cubicBezTo>
                <a:cubicBezTo>
                  <a:pt x="3376894" y="420707"/>
                  <a:pt x="3352717" y="444884"/>
                  <a:pt x="3322894" y="444884"/>
                </a:cubicBezTo>
                <a:cubicBezTo>
                  <a:pt x="3307983" y="444884"/>
                  <a:pt x="3294483" y="438840"/>
                  <a:pt x="3284711" y="429068"/>
                </a:cubicBezTo>
                <a:lnTo>
                  <a:pt x="3277511" y="411686"/>
                </a:lnTo>
                <a:lnTo>
                  <a:pt x="423171" y="411686"/>
                </a:lnTo>
                <a:lnTo>
                  <a:pt x="423171" y="382886"/>
                </a:lnTo>
                <a:lnTo>
                  <a:pt x="3272207" y="382886"/>
                </a:lnTo>
                <a:lnTo>
                  <a:pt x="3284711" y="352700"/>
                </a:lnTo>
                <a:cubicBezTo>
                  <a:pt x="3294483" y="342928"/>
                  <a:pt x="3307983" y="336884"/>
                  <a:pt x="3322894" y="336884"/>
                </a:cubicBezTo>
                <a:close/>
                <a:moveTo>
                  <a:pt x="220963" y="0"/>
                </a:moveTo>
                <a:cubicBezTo>
                  <a:pt x="342997" y="0"/>
                  <a:pt x="441926" y="98929"/>
                  <a:pt x="441926" y="220963"/>
                </a:cubicBezTo>
                <a:cubicBezTo>
                  <a:pt x="441926" y="342997"/>
                  <a:pt x="342997" y="441926"/>
                  <a:pt x="220963" y="441926"/>
                </a:cubicBezTo>
                <a:cubicBezTo>
                  <a:pt x="98929" y="441926"/>
                  <a:pt x="0" y="342997"/>
                  <a:pt x="0" y="220963"/>
                </a:cubicBezTo>
                <a:cubicBezTo>
                  <a:pt x="0" y="98929"/>
                  <a:pt x="98929" y="0"/>
                  <a:pt x="2209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108000" bIns="72000" rtlCol="0" anchor="ctr">
            <a:normAutofit fontScale="85000" lnSpcReduction="20000"/>
          </a:bodyPr>
          <a:lstStyle/>
          <a:p>
            <a:pPr lvl="0" algn="ctr"/>
            <a:r>
              <a:rPr lang="zh-CN" altLang="en-US" sz="2000">
                <a:solidFill>
                  <a:schemeClr val="tx1"/>
                </a:solidFill>
              </a:rPr>
              <a:t>应急预案与活动预算</a:t>
            </a:r>
            <a:r>
              <a:rPr lang="en-US" altLang="zh-CN" sz="2000">
                <a:solidFill>
                  <a:schemeClr val="tx1"/>
                </a:solidFill>
              </a:rPr>
              <a:t>Emergency Plan And Activity Budget</a:t>
            </a: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106" name="MH_Number_1">
            <a:hlinkClick r:id="rId5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5845736" y="1470050"/>
            <a:ext cx="517081" cy="4556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altLang="zh-CN">
                <a:solidFill>
                  <a:srgbClr val="FFFFFF"/>
                </a:solidFill>
              </a:rPr>
              <a:t>01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7" name="MH_Number_2">
            <a:hlinkClick r:id="rId7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5845736" y="2222509"/>
            <a:ext cx="517081" cy="4556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altLang="zh-CN">
                <a:solidFill>
                  <a:srgbClr val="FFFFFF"/>
                </a:solidFill>
              </a:rPr>
              <a:t>02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8" name="MH_Number_3">
            <a:hlinkClick r:id="rId9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5845736" y="2974968"/>
            <a:ext cx="517081" cy="4556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altLang="zh-CN">
                <a:solidFill>
                  <a:srgbClr val="FFFFFF"/>
                </a:solidFill>
              </a:rPr>
              <a:t>03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9" name="MH_Number_4">
            <a:hlinkClick r:id="rId11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5845736" y="3727427"/>
            <a:ext cx="517081" cy="4556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altLang="zh-CN">
                <a:solidFill>
                  <a:srgbClr val="FFFFFF"/>
                </a:solidFill>
              </a:rPr>
              <a:t>04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0" name="MH_Number_5">
            <a:hlinkClick r:id="rId13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5845736" y="4479886"/>
            <a:ext cx="517081" cy="4556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altLang="zh-CN">
                <a:solidFill>
                  <a:srgbClr val="FFFFFF"/>
                </a:solidFill>
              </a:rPr>
              <a:t>05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1" name="MH_Number_6">
            <a:hlinkClick r:id="rId15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5845736" y="5232346"/>
            <a:ext cx="517081" cy="4556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altLang="zh-CN">
                <a:solidFill>
                  <a:srgbClr val="FFFFFF"/>
                </a:solidFill>
              </a:rPr>
              <a:t>06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MH_Others_1"/>
          <p:cNvSpPr/>
          <p:nvPr>
            <p:custDataLst>
              <p:tags r:id="rId22"/>
            </p:custDataLst>
          </p:nvPr>
        </p:nvSpPr>
        <p:spPr>
          <a:xfrm>
            <a:off x="122691" y="374886"/>
            <a:ext cx="579614" cy="1097117"/>
          </a:xfrm>
          <a:custGeom>
            <a:gdLst>
              <a:gd name="connsiteX0" fmla="*/ 1 w 776515"/>
              <a:gd name="connsiteY0" fmla="*/ 0 h 1553028"/>
              <a:gd name="connsiteX1" fmla="*/ 776515 w 776515"/>
              <a:gd name="connsiteY1" fmla="*/ 776514 h 1553028"/>
              <a:gd name="connsiteX2" fmla="*/ 1 w 776515"/>
              <a:gd name="connsiteY2" fmla="*/ 1553028 h 1553028"/>
              <a:gd name="connsiteX3" fmla="*/ 0 w 776515"/>
              <a:gd name="connsiteY3" fmla="*/ 1553028 h 1553028"/>
              <a:gd name="connsiteX4" fmla="*/ 0 w 776515"/>
              <a:gd name="connsiteY4" fmla="*/ 0 h 155302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6515" h="1553028">
                <a:moveTo>
                  <a:pt x="1" y="0"/>
                </a:moveTo>
                <a:cubicBezTo>
                  <a:pt x="428858" y="0"/>
                  <a:pt x="776515" y="347657"/>
                  <a:pt x="776515" y="776514"/>
                </a:cubicBezTo>
                <a:cubicBezTo>
                  <a:pt x="776515" y="1205371"/>
                  <a:pt x="428858" y="1553028"/>
                  <a:pt x="1" y="1553028"/>
                </a:cubicBezTo>
                <a:lnTo>
                  <a:pt x="0" y="15530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MH_Others_2"/>
          <p:cNvSpPr txBox="1"/>
          <p:nvPr>
            <p:custDataLst>
              <p:tags r:id="rId23"/>
            </p:custDataLst>
          </p:nvPr>
        </p:nvSpPr>
        <p:spPr>
          <a:xfrm>
            <a:off x="637436" y="374886"/>
            <a:ext cx="1751360" cy="109880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zh-CN" altLang="en-US" sz="4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8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800">
              <a:solidFill>
                <a:schemeClr val="accent1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MH_Others_3"/>
          <p:cNvSpPr/>
          <p:nvPr>
            <p:custDataLst>
              <p:tags r:id="rId24"/>
            </p:custDataLst>
          </p:nvPr>
        </p:nvSpPr>
        <p:spPr>
          <a:xfrm>
            <a:off x="-1" y="374886"/>
            <a:ext cx="85405" cy="1097117"/>
          </a:xfrm>
          <a:custGeom>
            <a:gdLst>
              <a:gd name="connsiteX0" fmla="*/ 0 w 63524"/>
              <a:gd name="connsiteY0" fmla="*/ 0 h 816033"/>
              <a:gd name="connsiteX1" fmla="*/ 1 w 63524"/>
              <a:gd name="connsiteY1" fmla="*/ 0 h 816033"/>
              <a:gd name="connsiteX2" fmla="*/ 63524 w 63524"/>
              <a:gd name="connsiteY2" fmla="*/ 6061 h 816033"/>
              <a:gd name="connsiteX3" fmla="*/ 63524 w 63524"/>
              <a:gd name="connsiteY3" fmla="*/ 809972 h 816033"/>
              <a:gd name="connsiteX4" fmla="*/ 1 w 63524"/>
              <a:gd name="connsiteY4" fmla="*/ 816033 h 816033"/>
              <a:gd name="connsiteX5" fmla="*/ 0 w 63524"/>
              <a:gd name="connsiteY5" fmla="*/ 816033 h 81603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24" h="816033">
                <a:moveTo>
                  <a:pt x="0" y="0"/>
                </a:moveTo>
                <a:lnTo>
                  <a:pt x="1" y="0"/>
                </a:lnTo>
                <a:lnTo>
                  <a:pt x="63524" y="6061"/>
                </a:lnTo>
                <a:lnTo>
                  <a:pt x="63524" y="809972"/>
                </a:lnTo>
                <a:lnTo>
                  <a:pt x="1" y="816033"/>
                </a:lnTo>
                <a:lnTo>
                  <a:pt x="0" y="8160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</p:spTree>
    <p:custDataLst>
      <p:tags r:id="rId25"/>
    </p:custDataLst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5" grpId="0" animBg="1"/>
      <p:bldP spid="78" grpId="0" animBg="1"/>
      <p:bldP spid="81" grpId="0" animBg="1"/>
      <p:bldP spid="84" grpId="0" animBg="1"/>
      <p:bldP spid="87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H_SubTitle_1"/>
          <p:cNvSpPr/>
          <p:nvPr>
            <p:custDataLst>
              <p:tags r:id="rId3"/>
            </p:custDataLst>
          </p:nvPr>
        </p:nvSpPr>
        <p:spPr bwMode="auto">
          <a:xfrm>
            <a:off x="3552826" y="2049463"/>
            <a:ext cx="2060575" cy="742950"/>
          </a:xfrm>
          <a:prstGeom prst="homePlate">
            <a:avLst/>
          </a:prstGeom>
          <a:solidFill>
            <a:schemeClr val="accent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548640" tIns="45696" rIns="91386" bIns="73109" anchor="ctr"/>
          <a:lstStyle/>
          <a:p>
            <a:pPr defTabSz="913765">
              <a:defRPr/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3" name="MH_Other_1"/>
          <p:cNvSpPr/>
          <p:nvPr>
            <p:custDataLst>
              <p:tags r:id="rId4"/>
            </p:custDataLst>
          </p:nvPr>
        </p:nvSpPr>
        <p:spPr bwMode="auto">
          <a:xfrm>
            <a:off x="2992439" y="1995488"/>
            <a:ext cx="852487" cy="8509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tIns="146304" rIns="182880" bIns="146304"/>
          <a:lstStyle/>
          <a:p>
            <a:pPr algn="ctr" defTabSz="932180">
              <a:lnSpc>
                <a:spcPct val="90000"/>
              </a:lnSpc>
              <a:defRPr/>
            </a:pPr>
            <a:endParaRPr lang="en-US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cs typeface="Segoe UI" panose="020b0502040204020203" pitchFamily="34" charset="0"/>
            </a:endParaRPr>
          </a:p>
        </p:txBody>
      </p:sp>
      <p:sp>
        <p:nvSpPr>
          <p:cNvPr id="4" name="MH_Other_2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3205164" y="2179638"/>
            <a:ext cx="427037" cy="482600"/>
          </a:xfrm>
          <a:custGeom>
            <a:gdLst>
              <a:gd name="T0" fmla="*/ 0 w 14953"/>
              <a:gd name="T1" fmla="*/ 0 h 16970"/>
              <a:gd name="T2" fmla="*/ 1361 w 14953"/>
              <a:gd name="T3" fmla="*/ 15274 h 16970"/>
              <a:gd name="T4" fmla="*/ 7472 w 14953"/>
              <a:gd name="T5" fmla="*/ 16970 h 16970"/>
              <a:gd name="T6" fmla="*/ 13590 w 14953"/>
              <a:gd name="T7" fmla="*/ 15274 h 16970"/>
              <a:gd name="T8" fmla="*/ 14953 w 14953"/>
              <a:gd name="T9" fmla="*/ 0 h 16970"/>
              <a:gd name="T10" fmla="*/ 0 w 14953"/>
              <a:gd name="T11" fmla="*/ 0 h 16970"/>
              <a:gd name="T12" fmla="*/ 12000 w 14953"/>
              <a:gd name="T13" fmla="*/ 4996 h 16970"/>
              <a:gd name="T14" fmla="*/ 11996 w 14953"/>
              <a:gd name="T15" fmla="*/ 4996 h 16970"/>
              <a:gd name="T16" fmla="*/ 4831 w 14953"/>
              <a:gd name="T17" fmla="*/ 4996 h 16970"/>
              <a:gd name="T18" fmla="*/ 5004 w 14953"/>
              <a:gd name="T19" fmla="*/ 6914 h 16970"/>
              <a:gd name="T20" fmla="*/ 11830 w 14953"/>
              <a:gd name="T21" fmla="*/ 6914 h 16970"/>
              <a:gd name="T22" fmla="*/ 11315 w 14953"/>
              <a:gd name="T23" fmla="*/ 12664 h 16970"/>
              <a:gd name="T24" fmla="*/ 7474 w 14953"/>
              <a:gd name="T25" fmla="*/ 13729 h 16970"/>
              <a:gd name="T26" fmla="*/ 3636 w 14953"/>
              <a:gd name="T27" fmla="*/ 12664 h 16970"/>
              <a:gd name="T28" fmla="*/ 3369 w 14953"/>
              <a:gd name="T29" fmla="*/ 9657 h 16970"/>
              <a:gd name="T30" fmla="*/ 5249 w 14953"/>
              <a:gd name="T31" fmla="*/ 9657 h 16970"/>
              <a:gd name="T32" fmla="*/ 5389 w 14953"/>
              <a:gd name="T33" fmla="*/ 11218 h 16970"/>
              <a:gd name="T34" fmla="*/ 7474 w 14953"/>
              <a:gd name="T35" fmla="*/ 11780 h 16970"/>
              <a:gd name="T36" fmla="*/ 9565 w 14953"/>
              <a:gd name="T37" fmla="*/ 11216 h 16970"/>
              <a:gd name="T38" fmla="*/ 9782 w 14953"/>
              <a:gd name="T39" fmla="*/ 8787 h 16970"/>
              <a:gd name="T40" fmla="*/ 3291 w 14953"/>
              <a:gd name="T41" fmla="*/ 8787 h 16970"/>
              <a:gd name="T42" fmla="*/ 2786 w 14953"/>
              <a:gd name="T43" fmla="*/ 3123 h 16970"/>
              <a:gd name="T44" fmla="*/ 12168 w 14953"/>
              <a:gd name="T45" fmla="*/ 3123 h 16970"/>
              <a:gd name="T46" fmla="*/ 12000 w 14953"/>
              <a:gd name="T47" fmla="*/ 4996 h 1697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953" h="16970">
                <a:moveTo>
                  <a:pt x="0" y="0"/>
                </a:moveTo>
                <a:lnTo>
                  <a:pt x="1361" y="15274"/>
                </a:lnTo>
                <a:lnTo>
                  <a:pt x="7472" y="16970"/>
                </a:lnTo>
                <a:lnTo>
                  <a:pt x="13590" y="15274"/>
                </a:lnTo>
                <a:lnTo>
                  <a:pt x="14953" y="0"/>
                </a:lnTo>
                <a:lnTo>
                  <a:pt x="0" y="0"/>
                </a:lnTo>
                <a:close/>
                <a:moveTo>
                  <a:pt x="12000" y="4996"/>
                </a:moveTo>
                <a:lnTo>
                  <a:pt x="11996" y="4996"/>
                </a:lnTo>
                <a:lnTo>
                  <a:pt x="4831" y="4996"/>
                </a:lnTo>
                <a:lnTo>
                  <a:pt x="5004" y="6914"/>
                </a:lnTo>
                <a:lnTo>
                  <a:pt x="11830" y="6914"/>
                </a:lnTo>
                <a:lnTo>
                  <a:pt x="11315" y="12664"/>
                </a:lnTo>
                <a:lnTo>
                  <a:pt x="7474" y="13729"/>
                </a:lnTo>
                <a:lnTo>
                  <a:pt x="3636" y="12664"/>
                </a:lnTo>
                <a:lnTo>
                  <a:pt x="3369" y="9657"/>
                </a:lnTo>
                <a:lnTo>
                  <a:pt x="5249" y="9657"/>
                </a:lnTo>
                <a:lnTo>
                  <a:pt x="5389" y="11218"/>
                </a:lnTo>
                <a:lnTo>
                  <a:pt x="7474" y="11780"/>
                </a:lnTo>
                <a:lnTo>
                  <a:pt x="9565" y="11216"/>
                </a:lnTo>
                <a:lnTo>
                  <a:pt x="9782" y="8787"/>
                </a:lnTo>
                <a:lnTo>
                  <a:pt x="3291" y="8787"/>
                </a:lnTo>
                <a:lnTo>
                  <a:pt x="2786" y="3123"/>
                </a:lnTo>
                <a:lnTo>
                  <a:pt x="12168" y="3123"/>
                </a:lnTo>
                <a:lnTo>
                  <a:pt x="12000" y="49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914400"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5" name="MH_Text_1"/>
          <p:cNvSpPr/>
          <p:nvPr>
            <p:custDataLst>
              <p:tags r:id="rId6"/>
            </p:custDataLst>
          </p:nvPr>
        </p:nvSpPr>
        <p:spPr>
          <a:xfrm>
            <a:off x="5715000" y="2055814"/>
            <a:ext cx="3924300" cy="757237"/>
          </a:xfrm>
          <a:prstGeom prst="rect">
            <a:avLst/>
          </a:prstGeom>
        </p:spPr>
        <p:txBody>
          <a:bodyPr tIns="36000" anchor="ctr"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/>
              <a:t>点击输入替换内容</a:t>
            </a:r>
            <a:endParaRPr lang="zh-CN" altLang="en-US"/>
          </a:p>
          <a:p>
            <a:pPr>
              <a:lnSpc>
                <a:spcPct val="150000"/>
              </a:lnSpc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</a:endParaRPr>
          </a:p>
        </p:txBody>
      </p:sp>
      <p:sp>
        <p:nvSpPr>
          <p:cNvPr id="6" name="MH_SubTitle_2"/>
          <p:cNvSpPr/>
          <p:nvPr>
            <p:custDataLst>
              <p:tags r:id="rId7"/>
            </p:custDataLst>
          </p:nvPr>
        </p:nvSpPr>
        <p:spPr bwMode="auto">
          <a:xfrm>
            <a:off x="3552826" y="3033713"/>
            <a:ext cx="2060575" cy="742950"/>
          </a:xfrm>
          <a:prstGeom prst="homePlate">
            <a:avLst/>
          </a:prstGeom>
          <a:solidFill>
            <a:schemeClr val="accent2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548640" tIns="45696" rIns="91386" bIns="73109" anchor="ctr"/>
          <a:lstStyle/>
          <a:p>
            <a:pPr defTabSz="913765">
              <a:defRPr/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7" name="MH_Other_3"/>
          <p:cNvSpPr/>
          <p:nvPr>
            <p:custDataLst>
              <p:tags r:id="rId8"/>
            </p:custDataLst>
          </p:nvPr>
        </p:nvSpPr>
        <p:spPr bwMode="auto">
          <a:xfrm>
            <a:off x="2992439" y="2979738"/>
            <a:ext cx="852487" cy="8509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tIns="146304" rIns="182880" bIns="146304"/>
          <a:lstStyle/>
          <a:p>
            <a:pPr algn="ctr" defTabSz="932180">
              <a:lnSpc>
                <a:spcPct val="90000"/>
              </a:lnSpc>
              <a:defRPr/>
            </a:pPr>
            <a:endParaRPr lang="en-US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cs typeface="Segoe UI" panose="020b0502040204020203" pitchFamily="34" charset="0"/>
            </a:endParaRPr>
          </a:p>
        </p:txBody>
      </p:sp>
      <p:sp>
        <p:nvSpPr>
          <p:cNvPr id="8" name="MH_Text_2"/>
          <p:cNvSpPr/>
          <p:nvPr>
            <p:custDataLst>
              <p:tags r:id="rId9"/>
            </p:custDataLst>
          </p:nvPr>
        </p:nvSpPr>
        <p:spPr>
          <a:xfrm>
            <a:off x="5715000" y="3033714"/>
            <a:ext cx="3924300" cy="7715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/>
              <a:t>点击输入替换内容</a:t>
            </a:r>
            <a:endParaRPr lang="zh-CN" altLang="en-US"/>
          </a:p>
          <a:p>
            <a:pPr>
              <a:lnSpc>
                <a:spcPct val="150000"/>
              </a:lnSpc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</a:endParaRPr>
          </a:p>
        </p:txBody>
      </p:sp>
      <p:sp>
        <p:nvSpPr>
          <p:cNvPr id="9" name="MH_SubTitle_3"/>
          <p:cNvSpPr/>
          <p:nvPr>
            <p:custDataLst>
              <p:tags r:id="rId10"/>
            </p:custDataLst>
          </p:nvPr>
        </p:nvSpPr>
        <p:spPr bwMode="auto">
          <a:xfrm>
            <a:off x="3552826" y="4022725"/>
            <a:ext cx="2060575" cy="744538"/>
          </a:xfrm>
          <a:prstGeom prst="homePlate">
            <a:avLst/>
          </a:prstGeom>
          <a:solidFill>
            <a:schemeClr val="accent3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548640" tIns="45696" rIns="91386" bIns="73109" anchor="ctr"/>
          <a:lstStyle/>
          <a:p>
            <a:pPr defTabSz="913765">
              <a:defRPr/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10" name="MH_Other_4"/>
          <p:cNvSpPr/>
          <p:nvPr>
            <p:custDataLst>
              <p:tags r:id="rId11"/>
            </p:custDataLst>
          </p:nvPr>
        </p:nvSpPr>
        <p:spPr bwMode="auto">
          <a:xfrm>
            <a:off x="2992439" y="3968750"/>
            <a:ext cx="852487" cy="852488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tIns="146304" rIns="182880" bIns="146304"/>
          <a:lstStyle/>
          <a:p>
            <a:pPr algn="ctr" defTabSz="932180">
              <a:lnSpc>
                <a:spcPct val="90000"/>
              </a:lnSpc>
              <a:defRPr/>
            </a:pPr>
            <a:endParaRPr lang="en-US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cs typeface="Segoe UI" panose="020b0502040204020203" pitchFamily="34" charset="0"/>
            </a:endParaRPr>
          </a:p>
        </p:txBody>
      </p:sp>
      <p:sp>
        <p:nvSpPr>
          <p:cNvPr id="11" name="MH_Text_3"/>
          <p:cNvSpPr/>
          <p:nvPr>
            <p:custDataLst>
              <p:tags r:id="rId12"/>
            </p:custDataLst>
          </p:nvPr>
        </p:nvSpPr>
        <p:spPr>
          <a:xfrm>
            <a:off x="5715000" y="4022726"/>
            <a:ext cx="3924300" cy="7715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/>
              <a:t>点击输入替换内容</a:t>
            </a:r>
            <a:endParaRPr lang="zh-CN" altLang="en-US"/>
          </a:p>
          <a:p>
            <a:pPr>
              <a:lnSpc>
                <a:spcPct val="150000"/>
              </a:lnSpc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</a:endParaRPr>
          </a:p>
        </p:txBody>
      </p:sp>
      <p:sp>
        <p:nvSpPr>
          <p:cNvPr id="12" name="MH_SubTitle_4"/>
          <p:cNvSpPr/>
          <p:nvPr>
            <p:custDataLst>
              <p:tags r:id="rId13"/>
            </p:custDataLst>
          </p:nvPr>
        </p:nvSpPr>
        <p:spPr bwMode="auto">
          <a:xfrm>
            <a:off x="3552826" y="5011739"/>
            <a:ext cx="2060575" cy="744537"/>
          </a:xfrm>
          <a:prstGeom prst="homePlate">
            <a:avLst/>
          </a:prstGeom>
          <a:solidFill>
            <a:schemeClr val="accent4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548640" tIns="45696" rIns="91386" bIns="73109" anchor="ctr"/>
          <a:lstStyle/>
          <a:p>
            <a:pPr defTabSz="913765">
              <a:defRPr/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13" name="MH_Other_5"/>
          <p:cNvSpPr/>
          <p:nvPr>
            <p:custDataLst>
              <p:tags r:id="rId14"/>
            </p:custDataLst>
          </p:nvPr>
        </p:nvSpPr>
        <p:spPr bwMode="auto">
          <a:xfrm>
            <a:off x="2992439" y="4957764"/>
            <a:ext cx="852487" cy="852487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4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tIns="146304" rIns="182880" bIns="146304"/>
          <a:lstStyle/>
          <a:p>
            <a:pPr algn="ctr" defTabSz="932180">
              <a:lnSpc>
                <a:spcPct val="90000"/>
              </a:lnSpc>
              <a:defRPr/>
            </a:pPr>
            <a:endParaRPr lang="en-US" err="1">
              <a:solidFill>
                <a:schemeClr val="accent4"/>
              </a:solidFill>
              <a:cs typeface="Segoe UI" panose="020b0502040204020203" pitchFamily="34" charset="0"/>
            </a:endParaRPr>
          </a:p>
        </p:txBody>
      </p:sp>
      <p:sp>
        <p:nvSpPr>
          <p:cNvPr id="14" name="MH_Text_4"/>
          <p:cNvSpPr/>
          <p:nvPr>
            <p:custDataLst>
              <p:tags r:id="rId15"/>
            </p:custDataLst>
          </p:nvPr>
        </p:nvSpPr>
        <p:spPr>
          <a:xfrm>
            <a:off x="5715000" y="5011739"/>
            <a:ext cx="3924300" cy="7715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/>
              <a:t>点击输入替换内容</a:t>
            </a:r>
            <a:endParaRPr lang="zh-CN" altLang="en-US"/>
          </a:p>
          <a:p>
            <a:pPr>
              <a:lnSpc>
                <a:spcPct val="150000"/>
              </a:lnSpc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</a:endParaRPr>
          </a:p>
        </p:txBody>
      </p:sp>
      <p:sp>
        <p:nvSpPr>
          <p:cNvPr id="15" name="MH_Other_6"/>
          <p:cNvSpPr/>
          <p:nvPr>
            <p:custDataLst>
              <p:tags r:id="rId16"/>
            </p:custDataLst>
          </p:nvPr>
        </p:nvSpPr>
        <p:spPr bwMode="auto">
          <a:xfrm>
            <a:off x="3146425" y="5116514"/>
            <a:ext cx="546100" cy="534987"/>
          </a:xfrm>
          <a:custGeom>
            <a:gdLst>
              <a:gd name="T0" fmla="*/ 2147483646 w 99"/>
              <a:gd name="T1" fmla="*/ 2147483646 h 97"/>
              <a:gd name="T2" fmla="*/ 2147483646 w 99"/>
              <a:gd name="T3" fmla="*/ 2147483646 h 97"/>
              <a:gd name="T4" fmla="*/ 2147483646 w 99"/>
              <a:gd name="T5" fmla="*/ 2147483646 h 97"/>
              <a:gd name="T6" fmla="*/ 2147483646 w 99"/>
              <a:gd name="T7" fmla="*/ 2147483646 h 97"/>
              <a:gd name="T8" fmla="*/ 2147483646 w 99"/>
              <a:gd name="T9" fmla="*/ 2147483646 h 97"/>
              <a:gd name="T10" fmla="*/ 2147483646 w 99"/>
              <a:gd name="T11" fmla="*/ 2147483646 h 97"/>
              <a:gd name="T12" fmla="*/ 2147483646 w 99"/>
              <a:gd name="T13" fmla="*/ 2147483646 h 97"/>
              <a:gd name="T14" fmla="*/ 2147483646 w 99"/>
              <a:gd name="T15" fmla="*/ 2147483646 h 97"/>
              <a:gd name="T16" fmla="*/ 2147483646 w 99"/>
              <a:gd name="T17" fmla="*/ 2147483646 h 97"/>
              <a:gd name="T18" fmla="*/ 2147483646 w 99"/>
              <a:gd name="T19" fmla="*/ 2147483646 h 97"/>
              <a:gd name="T20" fmla="*/ 2147483646 w 99"/>
              <a:gd name="T21" fmla="*/ 2147483646 h 97"/>
              <a:gd name="T22" fmla="*/ 2147483646 w 99"/>
              <a:gd name="T23" fmla="*/ 2147483646 h 97"/>
              <a:gd name="T24" fmla="*/ 2147483646 w 99"/>
              <a:gd name="T25" fmla="*/ 2147483646 h 97"/>
              <a:gd name="T26" fmla="*/ 2147483646 w 99"/>
              <a:gd name="T27" fmla="*/ 2147483646 h 97"/>
              <a:gd name="T28" fmla="*/ 2147483646 w 99"/>
              <a:gd name="T29" fmla="*/ 2147483646 h 97"/>
              <a:gd name="T30" fmla="*/ 0 w 99"/>
              <a:gd name="T31" fmla="*/ 2147483646 h 97"/>
              <a:gd name="T32" fmla="*/ 2147483646 w 99"/>
              <a:gd name="T33" fmla="*/ 2147483646 h 97"/>
              <a:gd name="T34" fmla="*/ 2147483646 w 99"/>
              <a:gd name="T35" fmla="*/ 2147483646 h 97"/>
              <a:gd name="T36" fmla="*/ 2147483646 w 99"/>
              <a:gd name="T37" fmla="*/ 0 h 97"/>
              <a:gd name="T38" fmla="*/ 2147483646 w 99"/>
              <a:gd name="T39" fmla="*/ 2147483646 h 97"/>
              <a:gd name="T40" fmla="*/ 2147483646 w 99"/>
              <a:gd name="T41" fmla="*/ 2147483646 h 97"/>
              <a:gd name="T42" fmla="*/ 2147483646 w 99"/>
              <a:gd name="T43" fmla="*/ 2147483646 h 97"/>
              <a:gd name="T44" fmla="*/ 2147483646 w 99"/>
              <a:gd name="T45" fmla="*/ 2147483646 h 97"/>
              <a:gd name="T46" fmla="*/ 2147483646 w 99"/>
              <a:gd name="T47" fmla="*/ 2147483646 h 97"/>
              <a:gd name="T48" fmla="*/ 2147483646 w 99"/>
              <a:gd name="T49" fmla="*/ 2147483646 h 97"/>
              <a:gd name="T50" fmla="*/ 2147483646 w 99"/>
              <a:gd name="T51" fmla="*/ 2147483646 h 97"/>
              <a:gd name="T52" fmla="*/ 2147483646 w 99"/>
              <a:gd name="T53" fmla="*/ 2147483646 h 97"/>
              <a:gd name="T54" fmla="*/ 2147483646 w 99"/>
              <a:gd name="T55" fmla="*/ 2147483646 h 97"/>
              <a:gd name="T56" fmla="*/ 2147483646 w 99"/>
              <a:gd name="T57" fmla="*/ 2147483646 h 97"/>
              <a:gd name="T58" fmla="*/ 2147483646 w 99"/>
              <a:gd name="T59" fmla="*/ 2147483646 h 97"/>
              <a:gd name="T60" fmla="*/ 2147483646 w 99"/>
              <a:gd name="T61" fmla="*/ 2147483646 h 97"/>
              <a:gd name="T62" fmla="*/ 2147483646 w 99"/>
              <a:gd name="T63" fmla="*/ 2147483646 h 97"/>
              <a:gd name="T64" fmla="*/ 2147483646 w 99"/>
              <a:gd name="T65" fmla="*/ 2147483646 h 97"/>
              <a:gd name="T66" fmla="*/ 2147483646 w 99"/>
              <a:gd name="T67" fmla="*/ 2147483646 h 97"/>
              <a:gd name="T68" fmla="*/ 2147483646 w 99"/>
              <a:gd name="T69" fmla="*/ 2147483646 h 97"/>
              <a:gd name="T70" fmla="*/ 2147483646 w 99"/>
              <a:gd name="T71" fmla="*/ 2147483646 h 97"/>
              <a:gd name="T72" fmla="*/ 2147483646 w 99"/>
              <a:gd name="T73" fmla="*/ 2147483646 h 97"/>
              <a:gd name="T74" fmla="*/ 2147483646 w 99"/>
              <a:gd name="T75" fmla="*/ 2147483646 h 97"/>
              <a:gd name="T76" fmla="*/ 2147483646 w 99"/>
              <a:gd name="T77" fmla="*/ 2147483646 h 9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9" h="97">
                <a:moveTo>
                  <a:pt x="31" y="1"/>
                </a:moveTo>
                <a:cubicBezTo>
                  <a:pt x="50" y="21"/>
                  <a:pt x="50" y="21"/>
                  <a:pt x="50" y="21"/>
                </a:cubicBezTo>
                <a:cubicBezTo>
                  <a:pt x="50" y="21"/>
                  <a:pt x="50" y="22"/>
                  <a:pt x="50" y="23"/>
                </a:cubicBezTo>
                <a:cubicBezTo>
                  <a:pt x="50" y="28"/>
                  <a:pt x="48" y="33"/>
                  <a:pt x="44" y="37"/>
                </a:cubicBezTo>
                <a:cubicBezTo>
                  <a:pt x="37" y="30"/>
                  <a:pt x="37" y="30"/>
                  <a:pt x="37" y="30"/>
                </a:cubicBezTo>
                <a:cubicBezTo>
                  <a:pt x="38" y="27"/>
                  <a:pt x="36" y="23"/>
                  <a:pt x="34" y="20"/>
                </a:cubicBezTo>
                <a:cubicBezTo>
                  <a:pt x="31" y="17"/>
                  <a:pt x="27" y="16"/>
                  <a:pt x="24" y="16"/>
                </a:cubicBezTo>
                <a:cubicBezTo>
                  <a:pt x="17" y="9"/>
                  <a:pt x="17" y="9"/>
                  <a:pt x="17" y="9"/>
                </a:cubicBezTo>
                <a:cubicBezTo>
                  <a:pt x="21" y="6"/>
                  <a:pt x="25" y="3"/>
                  <a:pt x="31" y="1"/>
                </a:cubicBezTo>
                <a:close/>
                <a:moveTo>
                  <a:pt x="23" y="21"/>
                </a:moveTo>
                <a:cubicBezTo>
                  <a:pt x="21" y="23"/>
                  <a:pt x="21" y="27"/>
                  <a:pt x="24" y="30"/>
                </a:cubicBezTo>
                <a:cubicBezTo>
                  <a:pt x="27" y="32"/>
                  <a:pt x="31" y="33"/>
                  <a:pt x="33" y="31"/>
                </a:cubicBezTo>
                <a:cubicBezTo>
                  <a:pt x="35" y="29"/>
                  <a:pt x="34" y="25"/>
                  <a:pt x="32" y="22"/>
                </a:cubicBezTo>
                <a:cubicBezTo>
                  <a:pt x="29" y="19"/>
                  <a:pt x="25" y="18"/>
                  <a:pt x="23" y="21"/>
                </a:cubicBezTo>
                <a:close/>
                <a:moveTo>
                  <a:pt x="2" y="35"/>
                </a:moveTo>
                <a:cubicBezTo>
                  <a:pt x="1" y="36"/>
                  <a:pt x="1" y="38"/>
                  <a:pt x="0" y="40"/>
                </a:cubicBezTo>
                <a:cubicBezTo>
                  <a:pt x="48" y="88"/>
                  <a:pt x="48" y="88"/>
                  <a:pt x="48" y="88"/>
                </a:cubicBezTo>
                <a:cubicBezTo>
                  <a:pt x="70" y="97"/>
                  <a:pt x="99" y="72"/>
                  <a:pt x="89" y="47"/>
                </a:cubicBezTo>
                <a:cubicBezTo>
                  <a:pt x="42" y="0"/>
                  <a:pt x="42" y="0"/>
                  <a:pt x="42" y="0"/>
                </a:cubicBezTo>
                <a:cubicBezTo>
                  <a:pt x="40" y="0"/>
                  <a:pt x="38" y="0"/>
                  <a:pt x="37" y="1"/>
                </a:cubicBezTo>
                <a:cubicBezTo>
                  <a:pt x="53" y="18"/>
                  <a:pt x="53" y="18"/>
                  <a:pt x="53" y="18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1"/>
                  <a:pt x="54" y="22"/>
                  <a:pt x="54" y="24"/>
                </a:cubicBezTo>
                <a:cubicBezTo>
                  <a:pt x="54" y="31"/>
                  <a:pt x="50" y="38"/>
                  <a:pt x="44" y="44"/>
                </a:cubicBezTo>
                <a:cubicBezTo>
                  <a:pt x="39" y="49"/>
                  <a:pt x="32" y="52"/>
                  <a:pt x="25" y="53"/>
                </a:cubicBezTo>
                <a:cubicBezTo>
                  <a:pt x="24" y="53"/>
                  <a:pt x="22" y="53"/>
                  <a:pt x="21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19" y="52"/>
                  <a:pt x="19" y="52"/>
                  <a:pt x="19" y="52"/>
                </a:cubicBezTo>
                <a:cubicBezTo>
                  <a:pt x="2" y="35"/>
                  <a:pt x="2" y="35"/>
                  <a:pt x="2" y="35"/>
                </a:cubicBezTo>
                <a:close/>
                <a:moveTo>
                  <a:pt x="12" y="14"/>
                </a:moveTo>
                <a:cubicBezTo>
                  <a:pt x="8" y="18"/>
                  <a:pt x="5" y="23"/>
                  <a:pt x="3" y="28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48"/>
                  <a:pt x="24" y="48"/>
                  <a:pt x="24" y="48"/>
                </a:cubicBezTo>
                <a:cubicBezTo>
                  <a:pt x="29" y="48"/>
                  <a:pt x="35" y="46"/>
                  <a:pt x="39" y="42"/>
                </a:cubicBezTo>
                <a:cubicBezTo>
                  <a:pt x="32" y="35"/>
                  <a:pt x="32" y="35"/>
                  <a:pt x="32" y="35"/>
                </a:cubicBezTo>
                <a:cubicBezTo>
                  <a:pt x="29" y="36"/>
                  <a:pt x="25" y="34"/>
                  <a:pt x="22" y="31"/>
                </a:cubicBezTo>
                <a:cubicBezTo>
                  <a:pt x="19" y="28"/>
                  <a:pt x="18" y="24"/>
                  <a:pt x="18" y="21"/>
                </a:cubicBezTo>
                <a:lnTo>
                  <a:pt x="12" y="1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" name="MH_Other_7"/>
          <p:cNvSpPr>
            <a:spLocks noChangeAspect="1"/>
          </p:cNvSpPr>
          <p:nvPr>
            <p:custDataLst>
              <p:tags r:id="rId17"/>
            </p:custDataLst>
          </p:nvPr>
        </p:nvSpPr>
        <p:spPr bwMode="auto">
          <a:xfrm>
            <a:off x="3195639" y="4162425"/>
            <a:ext cx="447675" cy="433388"/>
          </a:xfrm>
          <a:custGeom>
            <a:gdLst>
              <a:gd name="T0" fmla="*/ 2147483646 w 5926"/>
              <a:gd name="T1" fmla="*/ 2147483646 h 5735"/>
              <a:gd name="T2" fmla="*/ 2147483646 w 5926"/>
              <a:gd name="T3" fmla="*/ 2147483646 h 5735"/>
              <a:gd name="T4" fmla="*/ 2147483646 w 5926"/>
              <a:gd name="T5" fmla="*/ 0 h 5735"/>
              <a:gd name="T6" fmla="*/ 2147483646 w 5926"/>
              <a:gd name="T7" fmla="*/ 2147483646 h 5735"/>
              <a:gd name="T8" fmla="*/ 2147483646 w 5926"/>
              <a:gd name="T9" fmla="*/ 2147483646 h 5735"/>
              <a:gd name="T10" fmla="*/ 2147483646 w 5926"/>
              <a:gd name="T11" fmla="*/ 2147483646 h 5735"/>
              <a:gd name="T12" fmla="*/ 0 w 5926"/>
              <a:gd name="T13" fmla="*/ 2147483646 h 5735"/>
              <a:gd name="T14" fmla="*/ 2147483646 w 5926"/>
              <a:gd name="T15" fmla="*/ 2147483646 h 5735"/>
              <a:gd name="T16" fmla="*/ 2147483646 w 5926"/>
              <a:gd name="T17" fmla="*/ 2147483646 h 5735"/>
              <a:gd name="T18" fmla="*/ 2147483646 w 5926"/>
              <a:gd name="T19" fmla="*/ 2147483646 h 5735"/>
              <a:gd name="T20" fmla="*/ 2147483646 w 5926"/>
              <a:gd name="T21" fmla="*/ 2147483646 h 5735"/>
              <a:gd name="T22" fmla="*/ 2147483646 w 5926"/>
              <a:gd name="T23" fmla="*/ 2147483646 h 5735"/>
              <a:gd name="T24" fmla="*/ 2147483646 w 5926"/>
              <a:gd name="T25" fmla="*/ 2147483646 h 5735"/>
              <a:gd name="T26" fmla="*/ 2147483646 w 5926"/>
              <a:gd name="T27" fmla="*/ 2147483646 h 5735"/>
              <a:gd name="T28" fmla="*/ 2147483646 w 5926"/>
              <a:gd name="T29" fmla="*/ 2147483646 h 5735"/>
              <a:gd name="T30" fmla="*/ 2147483646 w 5926"/>
              <a:gd name="T31" fmla="*/ 2147483646 h 5735"/>
              <a:gd name="T32" fmla="*/ 2147483646 w 5926"/>
              <a:gd name="T33" fmla="*/ 2147483646 h 5735"/>
              <a:gd name="T34" fmla="*/ 2147483646 w 5926"/>
              <a:gd name="T35" fmla="*/ 2147483646 h 5735"/>
              <a:gd name="T36" fmla="*/ 2147483646 w 5926"/>
              <a:gd name="T37" fmla="*/ 2147483646 h 5735"/>
              <a:gd name="T38" fmla="*/ 2147483646 w 5926"/>
              <a:gd name="T39" fmla="*/ 2147483646 h 5735"/>
              <a:gd name="T40" fmla="*/ 2147483646 w 5926"/>
              <a:gd name="T41" fmla="*/ 2147483646 h 5735"/>
              <a:gd name="T42" fmla="*/ 2147483646 w 5926"/>
              <a:gd name="T43" fmla="*/ 2147483646 h 5735"/>
              <a:gd name="T44" fmla="*/ 2147483646 w 5926"/>
              <a:gd name="T45" fmla="*/ 2147483646 h 5735"/>
              <a:gd name="T46" fmla="*/ 2147483646 w 5926"/>
              <a:gd name="T47" fmla="*/ 2147483646 h 5735"/>
              <a:gd name="T48" fmla="*/ 2147483646 w 5926"/>
              <a:gd name="T49" fmla="*/ 2147483646 h 5735"/>
              <a:gd name="T50" fmla="*/ 2147483646 w 5926"/>
              <a:gd name="T51" fmla="*/ 2147483646 h 5735"/>
              <a:gd name="T52" fmla="*/ 2147483646 w 5926"/>
              <a:gd name="T53" fmla="*/ 2147483646 h 5735"/>
              <a:gd name="T54" fmla="*/ 2147483646 w 5926"/>
              <a:gd name="T55" fmla="*/ 2147483646 h 5735"/>
              <a:gd name="T56" fmla="*/ 2147483646 w 5926"/>
              <a:gd name="T57" fmla="*/ 2147483646 h 5735"/>
              <a:gd name="T58" fmla="*/ 2147483646 w 5926"/>
              <a:gd name="T59" fmla="*/ 2147483646 h 5735"/>
              <a:gd name="T60" fmla="*/ 2147483646 w 5926"/>
              <a:gd name="T61" fmla="*/ 2147483646 h 5735"/>
              <a:gd name="T62" fmla="*/ 2147483646 w 5926"/>
              <a:gd name="T63" fmla="*/ 2147483646 h 5735"/>
              <a:gd name="T64" fmla="*/ 2147483646 w 5926"/>
              <a:gd name="T65" fmla="*/ 2147483646 h 5735"/>
              <a:gd name="T66" fmla="*/ 2147483646 w 5926"/>
              <a:gd name="T67" fmla="*/ 2147483646 h 5735"/>
              <a:gd name="T68" fmla="*/ 2147483646 w 5926"/>
              <a:gd name="T69" fmla="*/ 2147483646 h 5735"/>
              <a:gd name="T70" fmla="*/ 2147483646 w 5926"/>
              <a:gd name="T71" fmla="*/ 2147483646 h 5735"/>
              <a:gd name="T72" fmla="*/ 2147483646 w 5926"/>
              <a:gd name="T73" fmla="*/ 2147483646 h 5735"/>
              <a:gd name="T74" fmla="*/ 2147483646 w 5926"/>
              <a:gd name="T75" fmla="*/ 2147483646 h 5735"/>
              <a:gd name="T76" fmla="*/ 2147483646 w 5926"/>
              <a:gd name="T77" fmla="*/ 2147483646 h 5735"/>
              <a:gd name="T78" fmla="*/ 2147483646 w 5926"/>
              <a:gd name="T79" fmla="*/ 2147483646 h 5735"/>
              <a:gd name="T80" fmla="*/ 2147483646 w 5926"/>
              <a:gd name="T81" fmla="*/ 2147483646 h 5735"/>
              <a:gd name="T82" fmla="*/ 2147483646 w 5926"/>
              <a:gd name="T83" fmla="*/ 2147483646 h 5735"/>
              <a:gd name="T84" fmla="*/ 2147483646 w 5926"/>
              <a:gd name="T85" fmla="*/ 2147483646 h 5735"/>
              <a:gd name="T86" fmla="*/ 2147483646 w 5926"/>
              <a:gd name="T87" fmla="*/ 2147483646 h 5735"/>
              <a:gd name="T88" fmla="*/ 2147483646 w 5926"/>
              <a:gd name="T89" fmla="*/ 2147483646 h 5735"/>
              <a:gd name="T90" fmla="*/ 2147483646 w 5926"/>
              <a:gd name="T91" fmla="*/ 2147483646 h 5735"/>
              <a:gd name="T92" fmla="*/ 2147483646 w 5926"/>
              <a:gd name="T93" fmla="*/ 2147483646 h 5735"/>
              <a:gd name="T94" fmla="*/ 2147483646 w 5926"/>
              <a:gd name="T95" fmla="*/ 2147483646 h 5735"/>
              <a:gd name="T96" fmla="*/ 2147483646 w 5926"/>
              <a:gd name="T97" fmla="*/ 2147483646 h 5735"/>
              <a:gd name="T98" fmla="*/ 2147483646 w 5926"/>
              <a:gd name="T99" fmla="*/ 2147483646 h 5735"/>
              <a:gd name="T100" fmla="*/ 2147483646 w 5926"/>
              <a:gd name="T101" fmla="*/ 2147483646 h 573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926" h="5735">
                <a:moveTo>
                  <a:pt x="0" y="5408"/>
                </a:moveTo>
                <a:lnTo>
                  <a:pt x="407" y="5408"/>
                </a:lnTo>
                <a:lnTo>
                  <a:pt x="407" y="1609"/>
                </a:lnTo>
                <a:lnTo>
                  <a:pt x="407" y="1495"/>
                </a:lnTo>
                <a:lnTo>
                  <a:pt x="520" y="1464"/>
                </a:lnTo>
                <a:lnTo>
                  <a:pt x="2110" y="1038"/>
                </a:lnTo>
                <a:lnTo>
                  <a:pt x="2300" y="987"/>
                </a:lnTo>
                <a:lnTo>
                  <a:pt x="3099" y="1516"/>
                </a:lnTo>
                <a:lnTo>
                  <a:pt x="3099" y="5408"/>
                </a:lnTo>
                <a:lnTo>
                  <a:pt x="3235" y="5408"/>
                </a:lnTo>
                <a:lnTo>
                  <a:pt x="3235" y="622"/>
                </a:lnTo>
                <a:lnTo>
                  <a:pt x="3235" y="506"/>
                </a:lnTo>
                <a:lnTo>
                  <a:pt x="3347" y="477"/>
                </a:lnTo>
                <a:lnTo>
                  <a:pt x="4938" y="50"/>
                </a:lnTo>
                <a:lnTo>
                  <a:pt x="5128" y="0"/>
                </a:lnTo>
                <a:lnTo>
                  <a:pt x="5926" y="524"/>
                </a:lnTo>
                <a:lnTo>
                  <a:pt x="5926" y="5713"/>
                </a:lnTo>
                <a:lnTo>
                  <a:pt x="5128" y="5713"/>
                </a:lnTo>
                <a:lnTo>
                  <a:pt x="4825" y="5713"/>
                </a:lnTo>
                <a:lnTo>
                  <a:pt x="4825" y="392"/>
                </a:lnTo>
                <a:lnTo>
                  <a:pt x="3536" y="738"/>
                </a:lnTo>
                <a:lnTo>
                  <a:pt x="3536" y="5434"/>
                </a:lnTo>
                <a:lnTo>
                  <a:pt x="3790" y="5434"/>
                </a:lnTo>
                <a:lnTo>
                  <a:pt x="3790" y="5735"/>
                </a:lnTo>
                <a:lnTo>
                  <a:pt x="2149" y="5735"/>
                </a:lnTo>
                <a:lnTo>
                  <a:pt x="1998" y="5735"/>
                </a:lnTo>
                <a:lnTo>
                  <a:pt x="1998" y="5583"/>
                </a:lnTo>
                <a:lnTo>
                  <a:pt x="1998" y="1379"/>
                </a:lnTo>
                <a:lnTo>
                  <a:pt x="709" y="1725"/>
                </a:lnTo>
                <a:lnTo>
                  <a:pt x="709" y="5559"/>
                </a:lnTo>
                <a:lnTo>
                  <a:pt x="709" y="5710"/>
                </a:lnTo>
                <a:lnTo>
                  <a:pt x="557" y="5710"/>
                </a:lnTo>
                <a:lnTo>
                  <a:pt x="0" y="5710"/>
                </a:lnTo>
                <a:lnTo>
                  <a:pt x="0" y="5408"/>
                </a:lnTo>
                <a:close/>
                <a:moveTo>
                  <a:pt x="3760" y="3302"/>
                </a:moveTo>
                <a:lnTo>
                  <a:pt x="3760" y="3302"/>
                </a:lnTo>
                <a:lnTo>
                  <a:pt x="3760" y="3886"/>
                </a:lnTo>
                <a:lnTo>
                  <a:pt x="3920" y="3886"/>
                </a:lnTo>
                <a:lnTo>
                  <a:pt x="4084" y="3886"/>
                </a:lnTo>
                <a:lnTo>
                  <a:pt x="4084" y="3287"/>
                </a:lnTo>
                <a:lnTo>
                  <a:pt x="3920" y="3295"/>
                </a:lnTo>
                <a:lnTo>
                  <a:pt x="3760" y="3302"/>
                </a:lnTo>
                <a:close/>
                <a:moveTo>
                  <a:pt x="4271" y="819"/>
                </a:moveTo>
                <a:lnTo>
                  <a:pt x="4271" y="819"/>
                </a:lnTo>
                <a:lnTo>
                  <a:pt x="4271" y="1426"/>
                </a:lnTo>
                <a:lnTo>
                  <a:pt x="4444" y="1394"/>
                </a:lnTo>
                <a:lnTo>
                  <a:pt x="4622" y="1361"/>
                </a:lnTo>
                <a:lnTo>
                  <a:pt x="4622" y="736"/>
                </a:lnTo>
                <a:lnTo>
                  <a:pt x="4444" y="778"/>
                </a:lnTo>
                <a:lnTo>
                  <a:pt x="4271" y="819"/>
                </a:lnTo>
                <a:close/>
                <a:moveTo>
                  <a:pt x="3760" y="938"/>
                </a:moveTo>
                <a:lnTo>
                  <a:pt x="3760" y="938"/>
                </a:lnTo>
                <a:lnTo>
                  <a:pt x="3760" y="1522"/>
                </a:lnTo>
                <a:lnTo>
                  <a:pt x="3920" y="1492"/>
                </a:lnTo>
                <a:lnTo>
                  <a:pt x="4084" y="1461"/>
                </a:lnTo>
                <a:lnTo>
                  <a:pt x="4084" y="863"/>
                </a:lnTo>
                <a:lnTo>
                  <a:pt x="3920" y="901"/>
                </a:lnTo>
                <a:lnTo>
                  <a:pt x="3760" y="938"/>
                </a:lnTo>
                <a:close/>
                <a:moveTo>
                  <a:pt x="4271" y="1640"/>
                </a:moveTo>
                <a:lnTo>
                  <a:pt x="4271" y="1640"/>
                </a:lnTo>
                <a:lnTo>
                  <a:pt x="4271" y="2245"/>
                </a:lnTo>
                <a:lnTo>
                  <a:pt x="4444" y="2224"/>
                </a:lnTo>
                <a:lnTo>
                  <a:pt x="4622" y="2202"/>
                </a:lnTo>
                <a:lnTo>
                  <a:pt x="4622" y="1580"/>
                </a:lnTo>
                <a:lnTo>
                  <a:pt x="4444" y="1609"/>
                </a:lnTo>
                <a:lnTo>
                  <a:pt x="4271" y="1640"/>
                </a:lnTo>
                <a:close/>
                <a:moveTo>
                  <a:pt x="3760" y="1727"/>
                </a:moveTo>
                <a:lnTo>
                  <a:pt x="3760" y="1727"/>
                </a:lnTo>
                <a:lnTo>
                  <a:pt x="3760" y="2310"/>
                </a:lnTo>
                <a:lnTo>
                  <a:pt x="3920" y="2290"/>
                </a:lnTo>
                <a:lnTo>
                  <a:pt x="4084" y="2269"/>
                </a:lnTo>
                <a:lnTo>
                  <a:pt x="4084" y="1670"/>
                </a:lnTo>
                <a:lnTo>
                  <a:pt x="3920" y="1699"/>
                </a:lnTo>
                <a:lnTo>
                  <a:pt x="3760" y="1727"/>
                </a:lnTo>
                <a:close/>
                <a:moveTo>
                  <a:pt x="4271" y="2459"/>
                </a:moveTo>
                <a:lnTo>
                  <a:pt x="4271" y="2459"/>
                </a:lnTo>
                <a:lnTo>
                  <a:pt x="4271" y="3066"/>
                </a:lnTo>
                <a:lnTo>
                  <a:pt x="4444" y="3055"/>
                </a:lnTo>
                <a:lnTo>
                  <a:pt x="4622" y="3044"/>
                </a:lnTo>
                <a:lnTo>
                  <a:pt x="4622" y="2421"/>
                </a:lnTo>
                <a:lnTo>
                  <a:pt x="4444" y="2440"/>
                </a:lnTo>
                <a:lnTo>
                  <a:pt x="4271" y="2459"/>
                </a:lnTo>
                <a:close/>
                <a:moveTo>
                  <a:pt x="3760" y="2515"/>
                </a:moveTo>
                <a:lnTo>
                  <a:pt x="3760" y="2515"/>
                </a:lnTo>
                <a:lnTo>
                  <a:pt x="3760" y="3098"/>
                </a:lnTo>
                <a:lnTo>
                  <a:pt x="3920" y="3087"/>
                </a:lnTo>
                <a:lnTo>
                  <a:pt x="4084" y="3078"/>
                </a:lnTo>
                <a:lnTo>
                  <a:pt x="4084" y="2479"/>
                </a:lnTo>
                <a:lnTo>
                  <a:pt x="3920" y="2497"/>
                </a:lnTo>
                <a:lnTo>
                  <a:pt x="3760" y="2515"/>
                </a:lnTo>
                <a:close/>
                <a:moveTo>
                  <a:pt x="4271" y="3279"/>
                </a:moveTo>
                <a:lnTo>
                  <a:pt x="4271" y="3279"/>
                </a:lnTo>
                <a:lnTo>
                  <a:pt x="4271" y="3886"/>
                </a:lnTo>
                <a:lnTo>
                  <a:pt x="4444" y="3886"/>
                </a:lnTo>
                <a:lnTo>
                  <a:pt x="4622" y="3886"/>
                </a:lnTo>
                <a:lnTo>
                  <a:pt x="4622" y="3262"/>
                </a:lnTo>
                <a:lnTo>
                  <a:pt x="4444" y="3270"/>
                </a:lnTo>
                <a:lnTo>
                  <a:pt x="4271" y="3279"/>
                </a:lnTo>
                <a:close/>
                <a:moveTo>
                  <a:pt x="918" y="4350"/>
                </a:moveTo>
                <a:lnTo>
                  <a:pt x="918" y="4350"/>
                </a:lnTo>
                <a:lnTo>
                  <a:pt x="918" y="4933"/>
                </a:lnTo>
                <a:lnTo>
                  <a:pt x="1077" y="4933"/>
                </a:lnTo>
                <a:lnTo>
                  <a:pt x="1241" y="4933"/>
                </a:lnTo>
                <a:lnTo>
                  <a:pt x="1241" y="4334"/>
                </a:lnTo>
                <a:lnTo>
                  <a:pt x="1077" y="4343"/>
                </a:lnTo>
                <a:lnTo>
                  <a:pt x="918" y="4350"/>
                </a:lnTo>
                <a:close/>
                <a:moveTo>
                  <a:pt x="1429" y="1866"/>
                </a:moveTo>
                <a:lnTo>
                  <a:pt x="1429" y="1866"/>
                </a:lnTo>
                <a:lnTo>
                  <a:pt x="1429" y="2473"/>
                </a:lnTo>
                <a:lnTo>
                  <a:pt x="1601" y="2441"/>
                </a:lnTo>
                <a:lnTo>
                  <a:pt x="1780" y="2407"/>
                </a:lnTo>
                <a:lnTo>
                  <a:pt x="1780" y="1784"/>
                </a:lnTo>
                <a:lnTo>
                  <a:pt x="1601" y="1825"/>
                </a:lnTo>
                <a:lnTo>
                  <a:pt x="1429" y="1866"/>
                </a:lnTo>
                <a:close/>
                <a:moveTo>
                  <a:pt x="918" y="1986"/>
                </a:moveTo>
                <a:lnTo>
                  <a:pt x="918" y="1986"/>
                </a:lnTo>
                <a:lnTo>
                  <a:pt x="918" y="2569"/>
                </a:lnTo>
                <a:lnTo>
                  <a:pt x="1077" y="2539"/>
                </a:lnTo>
                <a:lnTo>
                  <a:pt x="1241" y="2509"/>
                </a:lnTo>
                <a:lnTo>
                  <a:pt x="1241" y="1909"/>
                </a:lnTo>
                <a:lnTo>
                  <a:pt x="1077" y="1948"/>
                </a:lnTo>
                <a:lnTo>
                  <a:pt x="918" y="1986"/>
                </a:lnTo>
                <a:close/>
                <a:moveTo>
                  <a:pt x="1429" y="2686"/>
                </a:moveTo>
                <a:lnTo>
                  <a:pt x="1429" y="2686"/>
                </a:lnTo>
                <a:lnTo>
                  <a:pt x="1429" y="3293"/>
                </a:lnTo>
                <a:lnTo>
                  <a:pt x="1601" y="3272"/>
                </a:lnTo>
                <a:lnTo>
                  <a:pt x="1780" y="3249"/>
                </a:lnTo>
                <a:lnTo>
                  <a:pt x="1780" y="2626"/>
                </a:lnTo>
                <a:lnTo>
                  <a:pt x="1601" y="2656"/>
                </a:lnTo>
                <a:lnTo>
                  <a:pt x="1429" y="2686"/>
                </a:lnTo>
                <a:close/>
                <a:moveTo>
                  <a:pt x="918" y="2773"/>
                </a:moveTo>
                <a:lnTo>
                  <a:pt x="918" y="2773"/>
                </a:lnTo>
                <a:lnTo>
                  <a:pt x="918" y="3357"/>
                </a:lnTo>
                <a:lnTo>
                  <a:pt x="1077" y="3337"/>
                </a:lnTo>
                <a:lnTo>
                  <a:pt x="1241" y="3316"/>
                </a:lnTo>
                <a:lnTo>
                  <a:pt x="1241" y="2718"/>
                </a:lnTo>
                <a:lnTo>
                  <a:pt x="1077" y="2746"/>
                </a:lnTo>
                <a:lnTo>
                  <a:pt x="918" y="2773"/>
                </a:lnTo>
                <a:close/>
                <a:moveTo>
                  <a:pt x="1429" y="3507"/>
                </a:moveTo>
                <a:lnTo>
                  <a:pt x="1429" y="3507"/>
                </a:lnTo>
                <a:lnTo>
                  <a:pt x="1429" y="4113"/>
                </a:lnTo>
                <a:lnTo>
                  <a:pt x="1601" y="4103"/>
                </a:lnTo>
                <a:lnTo>
                  <a:pt x="1780" y="4091"/>
                </a:lnTo>
                <a:lnTo>
                  <a:pt x="1780" y="3468"/>
                </a:lnTo>
                <a:lnTo>
                  <a:pt x="1601" y="3488"/>
                </a:lnTo>
                <a:lnTo>
                  <a:pt x="1429" y="3507"/>
                </a:lnTo>
                <a:close/>
                <a:moveTo>
                  <a:pt x="918" y="3562"/>
                </a:moveTo>
                <a:lnTo>
                  <a:pt x="918" y="3562"/>
                </a:lnTo>
                <a:lnTo>
                  <a:pt x="918" y="4145"/>
                </a:lnTo>
                <a:lnTo>
                  <a:pt x="1077" y="4135"/>
                </a:lnTo>
                <a:lnTo>
                  <a:pt x="1241" y="4125"/>
                </a:lnTo>
                <a:lnTo>
                  <a:pt x="1241" y="3527"/>
                </a:lnTo>
                <a:lnTo>
                  <a:pt x="1077" y="3544"/>
                </a:lnTo>
                <a:lnTo>
                  <a:pt x="918" y="3562"/>
                </a:lnTo>
                <a:close/>
                <a:moveTo>
                  <a:pt x="1429" y="4326"/>
                </a:moveTo>
                <a:lnTo>
                  <a:pt x="1429" y="4326"/>
                </a:lnTo>
                <a:lnTo>
                  <a:pt x="1429" y="4933"/>
                </a:lnTo>
                <a:lnTo>
                  <a:pt x="1601" y="4933"/>
                </a:lnTo>
                <a:lnTo>
                  <a:pt x="1780" y="4933"/>
                </a:lnTo>
                <a:lnTo>
                  <a:pt x="1780" y="4309"/>
                </a:lnTo>
                <a:lnTo>
                  <a:pt x="1601" y="4318"/>
                </a:lnTo>
                <a:lnTo>
                  <a:pt x="1429" y="4326"/>
                </a:lnTo>
                <a:close/>
              </a:path>
            </a:pathLst>
          </a:custGeom>
          <a:solidFill>
            <a:schemeClr val="accent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Ins="45720" bIns="91440" anchor="b"/>
          <a:lstStyle/>
          <a:p>
            <a:pPr algn="ctr" defTabSz="914400">
              <a:defRPr/>
            </a:pPr>
            <a:endParaRPr lang="zh-CN" altLang="en-US" spc="-5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cs typeface="Segoe UI" panose="020b0502040204020203" pitchFamily="34" charset="0"/>
            </a:endParaRPr>
          </a:p>
        </p:txBody>
      </p:sp>
      <p:sp>
        <p:nvSpPr>
          <p:cNvPr id="17" name="MH_Other_8"/>
          <p:cNvSpPr>
            <a:spLocks noChangeAspect="1"/>
          </p:cNvSpPr>
          <p:nvPr>
            <p:custDataLst>
              <p:tags r:id="rId18"/>
            </p:custDataLst>
          </p:nvPr>
        </p:nvSpPr>
        <p:spPr bwMode="auto">
          <a:xfrm>
            <a:off x="3195639" y="3246438"/>
            <a:ext cx="447675" cy="317500"/>
          </a:xfrm>
          <a:custGeom>
            <a:gdLst>
              <a:gd name="T0" fmla="*/ 1091648 w 2509838"/>
              <a:gd name="T1" fmla="*/ 1608111 h 1787526"/>
              <a:gd name="T2" fmla="*/ 1364673 w 2509838"/>
              <a:gd name="T3" fmla="*/ 1644625 h 1787526"/>
              <a:gd name="T4" fmla="*/ 1419551 w 2509838"/>
              <a:gd name="T5" fmla="*/ 1603152 h 1787526"/>
              <a:gd name="T6" fmla="*/ 2438407 w 2509838"/>
              <a:gd name="T7" fmla="*/ 1567539 h 1787526"/>
              <a:gd name="T8" fmla="*/ 2487842 w 2509838"/>
              <a:gd name="T9" fmla="*/ 1592108 h 1787526"/>
              <a:gd name="T10" fmla="*/ 2509611 w 2509838"/>
              <a:gd name="T11" fmla="*/ 1640568 h 1787526"/>
              <a:gd name="T12" fmla="*/ 2495552 w 2509838"/>
              <a:gd name="T13" fmla="*/ 1753040 h 1787526"/>
              <a:gd name="T14" fmla="*/ 2450426 w 2509838"/>
              <a:gd name="T15" fmla="*/ 1783920 h 1787526"/>
              <a:gd name="T16" fmla="*/ 55558 w 2509838"/>
              <a:gd name="T17" fmla="*/ 1782793 h 1787526"/>
              <a:gd name="T18" fmla="*/ 12472 w 2509838"/>
              <a:gd name="T19" fmla="*/ 1750110 h 1787526"/>
              <a:gd name="T20" fmla="*/ 680 w 2509838"/>
              <a:gd name="T21" fmla="*/ 1636736 h 1787526"/>
              <a:gd name="T22" fmla="*/ 24717 w 2509838"/>
              <a:gd name="T23" fmla="*/ 1589628 h 1787526"/>
              <a:gd name="T24" fmla="*/ 75740 w 2509838"/>
              <a:gd name="T25" fmla="*/ 1567089 h 1787526"/>
              <a:gd name="T26" fmla="*/ 933501 w 2509838"/>
              <a:gd name="T27" fmla="*/ 749091 h 1787526"/>
              <a:gd name="T28" fmla="*/ 932155 w 2509838"/>
              <a:gd name="T29" fmla="*/ 1160902 h 1787526"/>
              <a:gd name="T30" fmla="*/ 829865 w 2509838"/>
              <a:gd name="T31" fmla="*/ 1167944 h 1787526"/>
              <a:gd name="T32" fmla="*/ 814387 w 2509838"/>
              <a:gd name="T33" fmla="*/ 760448 h 1787526"/>
              <a:gd name="T34" fmla="*/ 837043 w 2509838"/>
              <a:gd name="T35" fmla="*/ 738188 h 1787526"/>
              <a:gd name="T36" fmla="*/ 1416304 w 2509838"/>
              <a:gd name="T37" fmla="*/ 686474 h 1787526"/>
              <a:gd name="T38" fmla="*/ 1412034 w 2509838"/>
              <a:gd name="T39" fmla="*/ 1161601 h 1787526"/>
              <a:gd name="T40" fmla="*/ 1308659 w 2509838"/>
              <a:gd name="T41" fmla="*/ 1166588 h 1787526"/>
              <a:gd name="T42" fmla="*/ 1296074 w 2509838"/>
              <a:gd name="T43" fmla="*/ 694181 h 1787526"/>
              <a:gd name="T44" fmla="*/ 988416 w 2509838"/>
              <a:gd name="T45" fmla="*/ 671513 h 1787526"/>
              <a:gd name="T46" fmla="*/ 1088565 w 2509838"/>
              <a:gd name="T47" fmla="*/ 688968 h 1787526"/>
              <a:gd name="T48" fmla="*/ 1081281 w 2509838"/>
              <a:gd name="T49" fmla="*/ 1163414 h 1787526"/>
              <a:gd name="T50" fmla="*/ 976581 w 2509838"/>
              <a:gd name="T51" fmla="*/ 1165228 h 1787526"/>
              <a:gd name="T52" fmla="*/ 966338 w 2509838"/>
              <a:gd name="T53" fmla="*/ 691461 h 1787526"/>
              <a:gd name="T54" fmla="*/ 1546133 w 2509838"/>
              <a:gd name="T55" fmla="*/ 590550 h 1787526"/>
              <a:gd name="T56" fmla="*/ 1571170 w 2509838"/>
              <a:gd name="T57" fmla="*/ 617105 h 1787526"/>
              <a:gd name="T58" fmla="*/ 1558196 w 2509838"/>
              <a:gd name="T59" fmla="*/ 1165903 h 1787526"/>
              <a:gd name="T60" fmla="*/ 1453496 w 2509838"/>
              <a:gd name="T61" fmla="*/ 1160229 h 1787526"/>
              <a:gd name="T62" fmla="*/ 1449399 w 2509838"/>
              <a:gd name="T63" fmla="*/ 608026 h 1787526"/>
              <a:gd name="T64" fmla="*/ 1229322 w 2509838"/>
              <a:gd name="T65" fmla="*/ 590777 h 1787526"/>
              <a:gd name="T66" fmla="*/ 1252538 w 2509838"/>
              <a:gd name="T67" fmla="*/ 620282 h 1787526"/>
              <a:gd name="T68" fmla="*/ 1236833 w 2509838"/>
              <a:gd name="T69" fmla="*/ 1167492 h 1787526"/>
              <a:gd name="T70" fmla="*/ 1132815 w 2509838"/>
              <a:gd name="T71" fmla="*/ 1157959 h 1787526"/>
              <a:gd name="T72" fmla="*/ 1131450 w 2509838"/>
              <a:gd name="T73" fmla="*/ 605303 h 1787526"/>
              <a:gd name="T74" fmla="*/ 1713065 w 2509838"/>
              <a:gd name="T75" fmla="*/ 508680 h 1787526"/>
              <a:gd name="T76" fmla="*/ 1733550 w 2509838"/>
              <a:gd name="T77" fmla="*/ 545860 h 1787526"/>
              <a:gd name="T78" fmla="*/ 1715797 w 2509838"/>
              <a:gd name="T79" fmla="*/ 1168174 h 1787526"/>
              <a:gd name="T80" fmla="*/ 1612689 w 2509838"/>
              <a:gd name="T81" fmla="*/ 1153438 h 1787526"/>
              <a:gd name="T82" fmla="*/ 1614055 w 2509838"/>
              <a:gd name="T83" fmla="*/ 521829 h 1787526"/>
              <a:gd name="T84" fmla="*/ 1733550 w 2509838"/>
              <a:gd name="T85" fmla="*/ 464215 h 1787526"/>
              <a:gd name="T86" fmla="*/ 1501548 w 2509838"/>
              <a:gd name="T87" fmla="*/ 379141 h 1787526"/>
              <a:gd name="T88" fmla="*/ 188232 w 2509838"/>
              <a:gd name="T89" fmla="*/ 103187 h 1787526"/>
              <a:gd name="T90" fmla="*/ 158976 w 2509838"/>
              <a:gd name="T91" fmla="*/ 139700 h 1787526"/>
              <a:gd name="T92" fmla="*/ 160110 w 2509838"/>
              <a:gd name="T93" fmla="*/ 1353684 h 1787526"/>
              <a:gd name="T94" fmla="*/ 191407 w 2509838"/>
              <a:gd name="T95" fmla="*/ 1389063 h 1787526"/>
              <a:gd name="T96" fmla="*/ 2288041 w 2509838"/>
              <a:gd name="T97" fmla="*/ 1398588 h 1787526"/>
              <a:gd name="T98" fmla="*/ 2332945 w 2509838"/>
              <a:gd name="T99" fmla="*/ 1378857 h 1787526"/>
              <a:gd name="T100" fmla="*/ 2354036 w 2509838"/>
              <a:gd name="T101" fmla="*/ 1337129 h 1787526"/>
              <a:gd name="T102" fmla="*/ 2343830 w 2509838"/>
              <a:gd name="T103" fmla="*/ 124505 h 1787526"/>
              <a:gd name="T104" fmla="*/ 2305957 w 2509838"/>
              <a:gd name="T105" fmla="*/ 95704 h 1787526"/>
              <a:gd name="T106" fmla="*/ 2436813 w 2509838"/>
              <a:gd name="T107" fmla="*/ 680 h 1787526"/>
              <a:gd name="T108" fmla="*/ 2486479 w 2509838"/>
              <a:gd name="T109" fmla="*/ 25400 h 1787526"/>
              <a:gd name="T110" fmla="*/ 2508250 w 2509838"/>
              <a:gd name="T111" fmla="*/ 74159 h 1787526"/>
              <a:gd name="T112" fmla="*/ 2493963 w 2509838"/>
              <a:gd name="T113" fmla="*/ 1455965 h 1787526"/>
              <a:gd name="T114" fmla="*/ 2449286 w 2509838"/>
              <a:gd name="T115" fmla="*/ 1487034 h 1787526"/>
              <a:gd name="T116" fmla="*/ 57150 w 2509838"/>
              <a:gd name="T117" fmla="*/ 1485674 h 1787526"/>
              <a:gd name="T118" fmla="*/ 13833 w 2509838"/>
              <a:gd name="T119" fmla="*/ 1452790 h 1787526"/>
              <a:gd name="T120" fmla="*/ 2041 w 2509838"/>
              <a:gd name="T121" fmla="*/ 70304 h 1787526"/>
              <a:gd name="T122" fmla="*/ 26307 w 2509838"/>
              <a:gd name="T123" fmla="*/ 22905 h 1787526"/>
              <a:gd name="T124" fmla="*/ 77333 w 2509838"/>
              <a:gd name="T125" fmla="*/ 227 h 178752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09838" h="1787526">
                <a:moveTo>
                  <a:pt x="80048" y="1566863"/>
                </a:moveTo>
                <a:lnTo>
                  <a:pt x="84357" y="1566863"/>
                </a:lnTo>
                <a:lnTo>
                  <a:pt x="1096637" y="1566863"/>
                </a:lnTo>
                <a:lnTo>
                  <a:pt x="1094823" y="1569568"/>
                </a:lnTo>
                <a:lnTo>
                  <a:pt x="1093235" y="1572498"/>
                </a:lnTo>
                <a:lnTo>
                  <a:pt x="1092102" y="1575879"/>
                </a:lnTo>
                <a:lnTo>
                  <a:pt x="1090968" y="1579035"/>
                </a:lnTo>
                <a:lnTo>
                  <a:pt x="1090287" y="1582415"/>
                </a:lnTo>
                <a:lnTo>
                  <a:pt x="1089607" y="1585571"/>
                </a:lnTo>
                <a:lnTo>
                  <a:pt x="1089380" y="1589177"/>
                </a:lnTo>
                <a:lnTo>
                  <a:pt x="1089154" y="1592558"/>
                </a:lnTo>
                <a:lnTo>
                  <a:pt x="1089380" y="1597968"/>
                </a:lnTo>
                <a:lnTo>
                  <a:pt x="1090287" y="1603152"/>
                </a:lnTo>
                <a:lnTo>
                  <a:pt x="1091648" y="1608111"/>
                </a:lnTo>
                <a:lnTo>
                  <a:pt x="1093689" y="1612844"/>
                </a:lnTo>
                <a:lnTo>
                  <a:pt x="1095957" y="1617352"/>
                </a:lnTo>
                <a:lnTo>
                  <a:pt x="1098678" y="1621634"/>
                </a:lnTo>
                <a:lnTo>
                  <a:pt x="1101853" y="1625692"/>
                </a:lnTo>
                <a:lnTo>
                  <a:pt x="1105481" y="1629523"/>
                </a:lnTo>
                <a:lnTo>
                  <a:pt x="1109563" y="1632679"/>
                </a:lnTo>
                <a:lnTo>
                  <a:pt x="1113871" y="1635834"/>
                </a:lnTo>
                <a:lnTo>
                  <a:pt x="1118633" y="1638314"/>
                </a:lnTo>
                <a:lnTo>
                  <a:pt x="1123395" y="1640568"/>
                </a:lnTo>
                <a:lnTo>
                  <a:pt x="1128611" y="1642371"/>
                </a:lnTo>
                <a:lnTo>
                  <a:pt x="1134053" y="1643498"/>
                </a:lnTo>
                <a:lnTo>
                  <a:pt x="1139496" y="1644174"/>
                </a:lnTo>
                <a:lnTo>
                  <a:pt x="1145391" y="1644625"/>
                </a:lnTo>
                <a:lnTo>
                  <a:pt x="1364673" y="1644625"/>
                </a:lnTo>
                <a:lnTo>
                  <a:pt x="1370343" y="1644174"/>
                </a:lnTo>
                <a:lnTo>
                  <a:pt x="1376012" y="1643498"/>
                </a:lnTo>
                <a:lnTo>
                  <a:pt x="1381227" y="1642371"/>
                </a:lnTo>
                <a:lnTo>
                  <a:pt x="1386443" y="1640568"/>
                </a:lnTo>
                <a:lnTo>
                  <a:pt x="1391432" y="1638314"/>
                </a:lnTo>
                <a:lnTo>
                  <a:pt x="1396194" y="1635834"/>
                </a:lnTo>
                <a:lnTo>
                  <a:pt x="1400502" y="1632679"/>
                </a:lnTo>
                <a:lnTo>
                  <a:pt x="1404357" y="1629523"/>
                </a:lnTo>
                <a:lnTo>
                  <a:pt x="1407986" y="1625692"/>
                </a:lnTo>
                <a:lnTo>
                  <a:pt x="1411160" y="1621634"/>
                </a:lnTo>
                <a:lnTo>
                  <a:pt x="1414108" y="1617352"/>
                </a:lnTo>
                <a:lnTo>
                  <a:pt x="1416376" y="1612844"/>
                </a:lnTo>
                <a:lnTo>
                  <a:pt x="1418417" y="1608111"/>
                </a:lnTo>
                <a:lnTo>
                  <a:pt x="1419551" y="1603152"/>
                </a:lnTo>
                <a:lnTo>
                  <a:pt x="1420684" y="1597968"/>
                </a:lnTo>
                <a:lnTo>
                  <a:pt x="1420911" y="1592558"/>
                </a:lnTo>
                <a:lnTo>
                  <a:pt x="1420684" y="1589177"/>
                </a:lnTo>
                <a:lnTo>
                  <a:pt x="1420231" y="1585571"/>
                </a:lnTo>
                <a:lnTo>
                  <a:pt x="1419551" y="1582415"/>
                </a:lnTo>
                <a:lnTo>
                  <a:pt x="1418870" y="1579035"/>
                </a:lnTo>
                <a:lnTo>
                  <a:pt x="1417737" y="1575879"/>
                </a:lnTo>
                <a:lnTo>
                  <a:pt x="1416603" y="1572498"/>
                </a:lnTo>
                <a:lnTo>
                  <a:pt x="1415015" y="1569568"/>
                </a:lnTo>
                <a:lnTo>
                  <a:pt x="1413201" y="1566863"/>
                </a:lnTo>
                <a:lnTo>
                  <a:pt x="2425481" y="1566863"/>
                </a:lnTo>
                <a:lnTo>
                  <a:pt x="2429790" y="1566863"/>
                </a:lnTo>
                <a:lnTo>
                  <a:pt x="2434099" y="1567089"/>
                </a:lnTo>
                <a:lnTo>
                  <a:pt x="2438407" y="1567539"/>
                </a:lnTo>
                <a:lnTo>
                  <a:pt x="2442489" y="1568216"/>
                </a:lnTo>
                <a:lnTo>
                  <a:pt x="2446571" y="1569117"/>
                </a:lnTo>
                <a:lnTo>
                  <a:pt x="2450426" y="1570244"/>
                </a:lnTo>
                <a:lnTo>
                  <a:pt x="2454507" y="1571596"/>
                </a:lnTo>
                <a:lnTo>
                  <a:pt x="2458362" y="1572723"/>
                </a:lnTo>
                <a:lnTo>
                  <a:pt x="2462217" y="1574301"/>
                </a:lnTo>
                <a:lnTo>
                  <a:pt x="2465619" y="1576104"/>
                </a:lnTo>
                <a:lnTo>
                  <a:pt x="2469247" y="1578133"/>
                </a:lnTo>
                <a:lnTo>
                  <a:pt x="2472422" y="1580162"/>
                </a:lnTo>
                <a:lnTo>
                  <a:pt x="2476050" y="1581965"/>
                </a:lnTo>
                <a:lnTo>
                  <a:pt x="2478998" y="1584669"/>
                </a:lnTo>
                <a:lnTo>
                  <a:pt x="2482173" y="1586923"/>
                </a:lnTo>
                <a:lnTo>
                  <a:pt x="2485121" y="1589628"/>
                </a:lnTo>
                <a:lnTo>
                  <a:pt x="2487842" y="1592108"/>
                </a:lnTo>
                <a:lnTo>
                  <a:pt x="2490336" y="1595038"/>
                </a:lnTo>
                <a:lnTo>
                  <a:pt x="2492831" y="1597968"/>
                </a:lnTo>
                <a:lnTo>
                  <a:pt x="2495552" y="1601123"/>
                </a:lnTo>
                <a:lnTo>
                  <a:pt x="2497366" y="1604054"/>
                </a:lnTo>
                <a:lnTo>
                  <a:pt x="2499407" y="1607434"/>
                </a:lnTo>
                <a:lnTo>
                  <a:pt x="2501448" y="1610815"/>
                </a:lnTo>
                <a:lnTo>
                  <a:pt x="2503035" y="1614196"/>
                </a:lnTo>
                <a:lnTo>
                  <a:pt x="2504623" y="1618028"/>
                </a:lnTo>
                <a:lnTo>
                  <a:pt x="2505983" y="1621409"/>
                </a:lnTo>
                <a:lnTo>
                  <a:pt x="2507117" y="1625241"/>
                </a:lnTo>
                <a:lnTo>
                  <a:pt x="2508024" y="1629073"/>
                </a:lnTo>
                <a:lnTo>
                  <a:pt x="2508704" y="1632679"/>
                </a:lnTo>
                <a:lnTo>
                  <a:pt x="2509385" y="1636736"/>
                </a:lnTo>
                <a:lnTo>
                  <a:pt x="2509611" y="1640568"/>
                </a:lnTo>
                <a:lnTo>
                  <a:pt x="2509838" y="1644625"/>
                </a:lnTo>
                <a:lnTo>
                  <a:pt x="2509838" y="1709764"/>
                </a:lnTo>
                <a:lnTo>
                  <a:pt x="2509611" y="1713822"/>
                </a:lnTo>
                <a:lnTo>
                  <a:pt x="2509385" y="1717428"/>
                </a:lnTo>
                <a:lnTo>
                  <a:pt x="2508704" y="1721485"/>
                </a:lnTo>
                <a:lnTo>
                  <a:pt x="2508024" y="1725317"/>
                </a:lnTo>
                <a:lnTo>
                  <a:pt x="2507117" y="1729148"/>
                </a:lnTo>
                <a:lnTo>
                  <a:pt x="2505983" y="1732755"/>
                </a:lnTo>
                <a:lnTo>
                  <a:pt x="2504623" y="1736361"/>
                </a:lnTo>
                <a:lnTo>
                  <a:pt x="2503035" y="1740193"/>
                </a:lnTo>
                <a:lnTo>
                  <a:pt x="2501448" y="1743348"/>
                </a:lnTo>
                <a:lnTo>
                  <a:pt x="2499407" y="1746955"/>
                </a:lnTo>
                <a:lnTo>
                  <a:pt x="2497366" y="1750110"/>
                </a:lnTo>
                <a:lnTo>
                  <a:pt x="2495552" y="1753040"/>
                </a:lnTo>
                <a:lnTo>
                  <a:pt x="2492831" y="1756421"/>
                </a:lnTo>
                <a:lnTo>
                  <a:pt x="2490336" y="1759126"/>
                </a:lnTo>
                <a:lnTo>
                  <a:pt x="2487842" y="1762282"/>
                </a:lnTo>
                <a:lnTo>
                  <a:pt x="2485121" y="1764761"/>
                </a:lnTo>
                <a:lnTo>
                  <a:pt x="2482173" y="1767466"/>
                </a:lnTo>
                <a:lnTo>
                  <a:pt x="2478998" y="1769720"/>
                </a:lnTo>
                <a:lnTo>
                  <a:pt x="2476050" y="1772199"/>
                </a:lnTo>
                <a:lnTo>
                  <a:pt x="2472422" y="1774228"/>
                </a:lnTo>
                <a:lnTo>
                  <a:pt x="2469247" y="1776256"/>
                </a:lnTo>
                <a:lnTo>
                  <a:pt x="2465619" y="1778285"/>
                </a:lnTo>
                <a:lnTo>
                  <a:pt x="2462217" y="1780088"/>
                </a:lnTo>
                <a:lnTo>
                  <a:pt x="2458362" y="1781440"/>
                </a:lnTo>
                <a:lnTo>
                  <a:pt x="2454507" y="1782793"/>
                </a:lnTo>
                <a:lnTo>
                  <a:pt x="2450426" y="1783920"/>
                </a:lnTo>
                <a:lnTo>
                  <a:pt x="2446571" y="1785272"/>
                </a:lnTo>
                <a:lnTo>
                  <a:pt x="2442489" y="1785948"/>
                </a:lnTo>
                <a:lnTo>
                  <a:pt x="2438407" y="1786850"/>
                </a:lnTo>
                <a:lnTo>
                  <a:pt x="2434099" y="1787301"/>
                </a:lnTo>
                <a:lnTo>
                  <a:pt x="2429790" y="1787526"/>
                </a:lnTo>
                <a:lnTo>
                  <a:pt x="2425481" y="1787526"/>
                </a:lnTo>
                <a:lnTo>
                  <a:pt x="84357" y="1787526"/>
                </a:lnTo>
                <a:lnTo>
                  <a:pt x="80048" y="1787526"/>
                </a:lnTo>
                <a:lnTo>
                  <a:pt x="75740" y="1787301"/>
                </a:lnTo>
                <a:lnTo>
                  <a:pt x="71431" y="1786850"/>
                </a:lnTo>
                <a:lnTo>
                  <a:pt x="67349" y="1785948"/>
                </a:lnTo>
                <a:lnTo>
                  <a:pt x="63494" y="1785272"/>
                </a:lnTo>
                <a:lnTo>
                  <a:pt x="59413" y="1783920"/>
                </a:lnTo>
                <a:lnTo>
                  <a:pt x="55558" y="1782793"/>
                </a:lnTo>
                <a:lnTo>
                  <a:pt x="51476" y="1781440"/>
                </a:lnTo>
                <a:lnTo>
                  <a:pt x="48074" y="1780088"/>
                </a:lnTo>
                <a:lnTo>
                  <a:pt x="44219" y="1778285"/>
                </a:lnTo>
                <a:lnTo>
                  <a:pt x="40591" y="1776256"/>
                </a:lnTo>
                <a:lnTo>
                  <a:pt x="37416" y="1774228"/>
                </a:lnTo>
                <a:lnTo>
                  <a:pt x="33788" y="1772199"/>
                </a:lnTo>
                <a:lnTo>
                  <a:pt x="30840" y="1769720"/>
                </a:lnTo>
                <a:lnTo>
                  <a:pt x="27892" y="1767466"/>
                </a:lnTo>
                <a:lnTo>
                  <a:pt x="24717" y="1764761"/>
                </a:lnTo>
                <a:lnTo>
                  <a:pt x="21996" y="1762282"/>
                </a:lnTo>
                <a:lnTo>
                  <a:pt x="19502" y="1759126"/>
                </a:lnTo>
                <a:lnTo>
                  <a:pt x="17007" y="1756421"/>
                </a:lnTo>
                <a:lnTo>
                  <a:pt x="14513" y="1753040"/>
                </a:lnTo>
                <a:lnTo>
                  <a:pt x="12472" y="1750110"/>
                </a:lnTo>
                <a:lnTo>
                  <a:pt x="10431" y="1746955"/>
                </a:lnTo>
                <a:lnTo>
                  <a:pt x="8390" y="1743348"/>
                </a:lnTo>
                <a:lnTo>
                  <a:pt x="6803" y="1740193"/>
                </a:lnTo>
                <a:lnTo>
                  <a:pt x="5442" y="1736361"/>
                </a:lnTo>
                <a:lnTo>
                  <a:pt x="3855" y="1732755"/>
                </a:lnTo>
                <a:lnTo>
                  <a:pt x="2948" y="1729148"/>
                </a:lnTo>
                <a:lnTo>
                  <a:pt x="1814" y="1725317"/>
                </a:lnTo>
                <a:lnTo>
                  <a:pt x="1134" y="1721485"/>
                </a:lnTo>
                <a:lnTo>
                  <a:pt x="680" y="1717428"/>
                </a:lnTo>
                <a:lnTo>
                  <a:pt x="227" y="1713822"/>
                </a:lnTo>
                <a:lnTo>
                  <a:pt x="0" y="1709764"/>
                </a:lnTo>
                <a:lnTo>
                  <a:pt x="0" y="1644625"/>
                </a:lnTo>
                <a:lnTo>
                  <a:pt x="227" y="1640568"/>
                </a:lnTo>
                <a:lnTo>
                  <a:pt x="680" y="1636736"/>
                </a:lnTo>
                <a:lnTo>
                  <a:pt x="1134" y="1632679"/>
                </a:lnTo>
                <a:lnTo>
                  <a:pt x="1814" y="1629073"/>
                </a:lnTo>
                <a:lnTo>
                  <a:pt x="2948" y="1625241"/>
                </a:lnTo>
                <a:lnTo>
                  <a:pt x="3855" y="1621409"/>
                </a:lnTo>
                <a:lnTo>
                  <a:pt x="5442" y="1618028"/>
                </a:lnTo>
                <a:lnTo>
                  <a:pt x="6803" y="1614196"/>
                </a:lnTo>
                <a:lnTo>
                  <a:pt x="8390" y="1610815"/>
                </a:lnTo>
                <a:lnTo>
                  <a:pt x="10431" y="1607434"/>
                </a:lnTo>
                <a:lnTo>
                  <a:pt x="12472" y="1604054"/>
                </a:lnTo>
                <a:lnTo>
                  <a:pt x="14513" y="1601123"/>
                </a:lnTo>
                <a:lnTo>
                  <a:pt x="17007" y="1597968"/>
                </a:lnTo>
                <a:lnTo>
                  <a:pt x="19502" y="1595038"/>
                </a:lnTo>
                <a:lnTo>
                  <a:pt x="21996" y="1592108"/>
                </a:lnTo>
                <a:lnTo>
                  <a:pt x="24717" y="1589628"/>
                </a:lnTo>
                <a:lnTo>
                  <a:pt x="27892" y="1586923"/>
                </a:lnTo>
                <a:lnTo>
                  <a:pt x="30840" y="1584669"/>
                </a:lnTo>
                <a:lnTo>
                  <a:pt x="33788" y="1581965"/>
                </a:lnTo>
                <a:lnTo>
                  <a:pt x="37416" y="1580162"/>
                </a:lnTo>
                <a:lnTo>
                  <a:pt x="40591" y="1578133"/>
                </a:lnTo>
                <a:lnTo>
                  <a:pt x="44219" y="1576104"/>
                </a:lnTo>
                <a:lnTo>
                  <a:pt x="48074" y="1574301"/>
                </a:lnTo>
                <a:lnTo>
                  <a:pt x="51476" y="1572723"/>
                </a:lnTo>
                <a:lnTo>
                  <a:pt x="55558" y="1571596"/>
                </a:lnTo>
                <a:lnTo>
                  <a:pt x="59413" y="1570244"/>
                </a:lnTo>
                <a:lnTo>
                  <a:pt x="63494" y="1569117"/>
                </a:lnTo>
                <a:lnTo>
                  <a:pt x="67349" y="1568216"/>
                </a:lnTo>
                <a:lnTo>
                  <a:pt x="71431" y="1567539"/>
                </a:lnTo>
                <a:lnTo>
                  <a:pt x="75740" y="1567089"/>
                </a:lnTo>
                <a:lnTo>
                  <a:pt x="80048" y="1566863"/>
                </a:lnTo>
                <a:close/>
                <a:moveTo>
                  <a:pt x="837043" y="738188"/>
                </a:moveTo>
                <a:lnTo>
                  <a:pt x="839735" y="738188"/>
                </a:lnTo>
                <a:lnTo>
                  <a:pt x="912639" y="738188"/>
                </a:lnTo>
                <a:lnTo>
                  <a:pt x="915107" y="738188"/>
                </a:lnTo>
                <a:lnTo>
                  <a:pt x="917575" y="738870"/>
                </a:lnTo>
                <a:lnTo>
                  <a:pt x="920042" y="739324"/>
                </a:lnTo>
                <a:lnTo>
                  <a:pt x="922285" y="740232"/>
                </a:lnTo>
                <a:lnTo>
                  <a:pt x="924529" y="741368"/>
                </a:lnTo>
                <a:lnTo>
                  <a:pt x="926772" y="742504"/>
                </a:lnTo>
                <a:lnTo>
                  <a:pt x="928791" y="743867"/>
                </a:lnTo>
                <a:lnTo>
                  <a:pt x="930585" y="745684"/>
                </a:lnTo>
                <a:lnTo>
                  <a:pt x="932155" y="747047"/>
                </a:lnTo>
                <a:lnTo>
                  <a:pt x="933501" y="749091"/>
                </a:lnTo>
                <a:lnTo>
                  <a:pt x="934847" y="751135"/>
                </a:lnTo>
                <a:lnTo>
                  <a:pt x="936193" y="753407"/>
                </a:lnTo>
                <a:lnTo>
                  <a:pt x="936866" y="755678"/>
                </a:lnTo>
                <a:lnTo>
                  <a:pt x="937315" y="757950"/>
                </a:lnTo>
                <a:lnTo>
                  <a:pt x="937763" y="760448"/>
                </a:lnTo>
                <a:lnTo>
                  <a:pt x="938212" y="762947"/>
                </a:lnTo>
                <a:lnTo>
                  <a:pt x="938212" y="1145229"/>
                </a:lnTo>
                <a:lnTo>
                  <a:pt x="937763" y="1147728"/>
                </a:lnTo>
                <a:lnTo>
                  <a:pt x="937315" y="1150227"/>
                </a:lnTo>
                <a:lnTo>
                  <a:pt x="936866" y="1152498"/>
                </a:lnTo>
                <a:lnTo>
                  <a:pt x="936193" y="1154770"/>
                </a:lnTo>
                <a:lnTo>
                  <a:pt x="934847" y="1157041"/>
                </a:lnTo>
                <a:lnTo>
                  <a:pt x="933501" y="1159085"/>
                </a:lnTo>
                <a:lnTo>
                  <a:pt x="932155" y="1160902"/>
                </a:lnTo>
                <a:lnTo>
                  <a:pt x="930585" y="1162720"/>
                </a:lnTo>
                <a:lnTo>
                  <a:pt x="928791" y="1164537"/>
                </a:lnTo>
                <a:lnTo>
                  <a:pt x="926772" y="1165672"/>
                </a:lnTo>
                <a:lnTo>
                  <a:pt x="924529" y="1167035"/>
                </a:lnTo>
                <a:lnTo>
                  <a:pt x="922285" y="1167944"/>
                </a:lnTo>
                <a:lnTo>
                  <a:pt x="920042" y="1168852"/>
                </a:lnTo>
                <a:lnTo>
                  <a:pt x="917575" y="1169534"/>
                </a:lnTo>
                <a:lnTo>
                  <a:pt x="915107" y="1169761"/>
                </a:lnTo>
                <a:lnTo>
                  <a:pt x="912639" y="1169988"/>
                </a:lnTo>
                <a:lnTo>
                  <a:pt x="839735" y="1169988"/>
                </a:lnTo>
                <a:lnTo>
                  <a:pt x="837043" y="1169761"/>
                </a:lnTo>
                <a:lnTo>
                  <a:pt x="834576" y="1169534"/>
                </a:lnTo>
                <a:lnTo>
                  <a:pt x="832108" y="1168852"/>
                </a:lnTo>
                <a:lnTo>
                  <a:pt x="829865" y="1167944"/>
                </a:lnTo>
                <a:lnTo>
                  <a:pt x="827622" y="1167035"/>
                </a:lnTo>
                <a:lnTo>
                  <a:pt x="825603" y="1165672"/>
                </a:lnTo>
                <a:lnTo>
                  <a:pt x="823584" y="1164537"/>
                </a:lnTo>
                <a:lnTo>
                  <a:pt x="821790" y="1162720"/>
                </a:lnTo>
                <a:lnTo>
                  <a:pt x="819995" y="1160902"/>
                </a:lnTo>
                <a:lnTo>
                  <a:pt x="818649" y="1159085"/>
                </a:lnTo>
                <a:lnTo>
                  <a:pt x="817303" y="1157041"/>
                </a:lnTo>
                <a:lnTo>
                  <a:pt x="816406" y="1154770"/>
                </a:lnTo>
                <a:lnTo>
                  <a:pt x="815284" y="1152498"/>
                </a:lnTo>
                <a:lnTo>
                  <a:pt x="814836" y="1150227"/>
                </a:lnTo>
                <a:lnTo>
                  <a:pt x="814387" y="1147728"/>
                </a:lnTo>
                <a:lnTo>
                  <a:pt x="814387" y="1145229"/>
                </a:lnTo>
                <a:lnTo>
                  <a:pt x="814387" y="762947"/>
                </a:lnTo>
                <a:lnTo>
                  <a:pt x="814387" y="760448"/>
                </a:lnTo>
                <a:lnTo>
                  <a:pt x="814836" y="757950"/>
                </a:lnTo>
                <a:lnTo>
                  <a:pt x="815284" y="755678"/>
                </a:lnTo>
                <a:lnTo>
                  <a:pt x="816406" y="753407"/>
                </a:lnTo>
                <a:lnTo>
                  <a:pt x="817303" y="751135"/>
                </a:lnTo>
                <a:lnTo>
                  <a:pt x="818649" y="749091"/>
                </a:lnTo>
                <a:lnTo>
                  <a:pt x="819995" y="747047"/>
                </a:lnTo>
                <a:lnTo>
                  <a:pt x="821790" y="745684"/>
                </a:lnTo>
                <a:lnTo>
                  <a:pt x="823584" y="743867"/>
                </a:lnTo>
                <a:lnTo>
                  <a:pt x="825603" y="742504"/>
                </a:lnTo>
                <a:lnTo>
                  <a:pt x="827622" y="741368"/>
                </a:lnTo>
                <a:lnTo>
                  <a:pt x="829865" y="740232"/>
                </a:lnTo>
                <a:lnTo>
                  <a:pt x="832108" y="739324"/>
                </a:lnTo>
                <a:lnTo>
                  <a:pt x="834576" y="738870"/>
                </a:lnTo>
                <a:lnTo>
                  <a:pt x="837043" y="738188"/>
                </a:lnTo>
                <a:close/>
                <a:moveTo>
                  <a:pt x="1318322" y="671513"/>
                </a:moveTo>
                <a:lnTo>
                  <a:pt x="1320794" y="671513"/>
                </a:lnTo>
                <a:lnTo>
                  <a:pt x="1394056" y="671513"/>
                </a:lnTo>
                <a:lnTo>
                  <a:pt x="1396528" y="671513"/>
                </a:lnTo>
                <a:lnTo>
                  <a:pt x="1399000" y="671966"/>
                </a:lnTo>
                <a:lnTo>
                  <a:pt x="1401472" y="672873"/>
                </a:lnTo>
                <a:lnTo>
                  <a:pt x="1403719" y="673553"/>
                </a:lnTo>
                <a:lnTo>
                  <a:pt x="1405966" y="674913"/>
                </a:lnTo>
                <a:lnTo>
                  <a:pt x="1408213" y="676273"/>
                </a:lnTo>
                <a:lnTo>
                  <a:pt x="1410011" y="677860"/>
                </a:lnTo>
                <a:lnTo>
                  <a:pt x="1412034" y="679900"/>
                </a:lnTo>
                <a:lnTo>
                  <a:pt x="1413607" y="681941"/>
                </a:lnTo>
                <a:lnTo>
                  <a:pt x="1414955" y="683981"/>
                </a:lnTo>
                <a:lnTo>
                  <a:pt x="1416304" y="686474"/>
                </a:lnTo>
                <a:lnTo>
                  <a:pt x="1417203" y="688968"/>
                </a:lnTo>
                <a:lnTo>
                  <a:pt x="1418326" y="691461"/>
                </a:lnTo>
                <a:lnTo>
                  <a:pt x="1418776" y="694181"/>
                </a:lnTo>
                <a:lnTo>
                  <a:pt x="1419225" y="696902"/>
                </a:lnTo>
                <a:lnTo>
                  <a:pt x="1419225" y="699848"/>
                </a:lnTo>
                <a:lnTo>
                  <a:pt x="1419225" y="1141426"/>
                </a:lnTo>
                <a:lnTo>
                  <a:pt x="1419225" y="1144373"/>
                </a:lnTo>
                <a:lnTo>
                  <a:pt x="1418776" y="1147320"/>
                </a:lnTo>
                <a:lnTo>
                  <a:pt x="1418326" y="1149813"/>
                </a:lnTo>
                <a:lnTo>
                  <a:pt x="1417203" y="1152534"/>
                </a:lnTo>
                <a:lnTo>
                  <a:pt x="1416304" y="1155254"/>
                </a:lnTo>
                <a:lnTo>
                  <a:pt x="1414955" y="1157521"/>
                </a:lnTo>
                <a:lnTo>
                  <a:pt x="1413607" y="1159787"/>
                </a:lnTo>
                <a:lnTo>
                  <a:pt x="1412034" y="1161601"/>
                </a:lnTo>
                <a:lnTo>
                  <a:pt x="1410011" y="1163414"/>
                </a:lnTo>
                <a:lnTo>
                  <a:pt x="1408213" y="1165228"/>
                </a:lnTo>
                <a:lnTo>
                  <a:pt x="1405966" y="1166588"/>
                </a:lnTo>
                <a:lnTo>
                  <a:pt x="1403719" y="1167721"/>
                </a:lnTo>
                <a:lnTo>
                  <a:pt x="1401472" y="1168855"/>
                </a:lnTo>
                <a:lnTo>
                  <a:pt x="1399000" y="1169535"/>
                </a:lnTo>
                <a:lnTo>
                  <a:pt x="1396528" y="1169761"/>
                </a:lnTo>
                <a:lnTo>
                  <a:pt x="1394056" y="1169988"/>
                </a:lnTo>
                <a:lnTo>
                  <a:pt x="1320794" y="1169988"/>
                </a:lnTo>
                <a:lnTo>
                  <a:pt x="1318322" y="1169761"/>
                </a:lnTo>
                <a:lnTo>
                  <a:pt x="1315850" y="1169535"/>
                </a:lnTo>
                <a:lnTo>
                  <a:pt x="1313154" y="1168855"/>
                </a:lnTo>
                <a:lnTo>
                  <a:pt x="1310906" y="1167721"/>
                </a:lnTo>
                <a:lnTo>
                  <a:pt x="1308659" y="1166588"/>
                </a:lnTo>
                <a:lnTo>
                  <a:pt x="1306861" y="1165228"/>
                </a:lnTo>
                <a:lnTo>
                  <a:pt x="1304839" y="1163414"/>
                </a:lnTo>
                <a:lnTo>
                  <a:pt x="1303041" y="1161601"/>
                </a:lnTo>
                <a:lnTo>
                  <a:pt x="1301243" y="1159787"/>
                </a:lnTo>
                <a:lnTo>
                  <a:pt x="1299670" y="1157521"/>
                </a:lnTo>
                <a:lnTo>
                  <a:pt x="1298546" y="1155254"/>
                </a:lnTo>
                <a:lnTo>
                  <a:pt x="1297423" y="1152534"/>
                </a:lnTo>
                <a:lnTo>
                  <a:pt x="1296524" y="1149813"/>
                </a:lnTo>
                <a:lnTo>
                  <a:pt x="1296074" y="1147320"/>
                </a:lnTo>
                <a:lnTo>
                  <a:pt x="1295400" y="1144373"/>
                </a:lnTo>
                <a:lnTo>
                  <a:pt x="1295400" y="1141426"/>
                </a:lnTo>
                <a:lnTo>
                  <a:pt x="1295400" y="699848"/>
                </a:lnTo>
                <a:lnTo>
                  <a:pt x="1295400" y="696902"/>
                </a:lnTo>
                <a:lnTo>
                  <a:pt x="1296074" y="694181"/>
                </a:lnTo>
                <a:lnTo>
                  <a:pt x="1296524" y="691461"/>
                </a:lnTo>
                <a:lnTo>
                  <a:pt x="1297423" y="688968"/>
                </a:lnTo>
                <a:lnTo>
                  <a:pt x="1298546" y="686474"/>
                </a:lnTo>
                <a:lnTo>
                  <a:pt x="1299670" y="683981"/>
                </a:lnTo>
                <a:lnTo>
                  <a:pt x="1301243" y="681941"/>
                </a:lnTo>
                <a:lnTo>
                  <a:pt x="1303041" y="679900"/>
                </a:lnTo>
                <a:lnTo>
                  <a:pt x="1304839" y="677860"/>
                </a:lnTo>
                <a:lnTo>
                  <a:pt x="1306861" y="676273"/>
                </a:lnTo>
                <a:lnTo>
                  <a:pt x="1308659" y="674913"/>
                </a:lnTo>
                <a:lnTo>
                  <a:pt x="1310906" y="673553"/>
                </a:lnTo>
                <a:lnTo>
                  <a:pt x="1313154" y="672873"/>
                </a:lnTo>
                <a:lnTo>
                  <a:pt x="1315850" y="671966"/>
                </a:lnTo>
                <a:lnTo>
                  <a:pt x="1318322" y="671513"/>
                </a:lnTo>
                <a:close/>
                <a:moveTo>
                  <a:pt x="988416" y="671513"/>
                </a:moveTo>
                <a:lnTo>
                  <a:pt x="990920" y="671513"/>
                </a:lnTo>
                <a:lnTo>
                  <a:pt x="1065121" y="671513"/>
                </a:lnTo>
                <a:lnTo>
                  <a:pt x="1067624" y="671513"/>
                </a:lnTo>
                <a:lnTo>
                  <a:pt x="1070128" y="671966"/>
                </a:lnTo>
                <a:lnTo>
                  <a:pt x="1072632" y="672873"/>
                </a:lnTo>
                <a:lnTo>
                  <a:pt x="1074908" y="673553"/>
                </a:lnTo>
                <a:lnTo>
                  <a:pt x="1077184" y="674913"/>
                </a:lnTo>
                <a:lnTo>
                  <a:pt x="1079460" y="676273"/>
                </a:lnTo>
                <a:lnTo>
                  <a:pt x="1081281" y="677860"/>
                </a:lnTo>
                <a:lnTo>
                  <a:pt x="1083330" y="679900"/>
                </a:lnTo>
                <a:lnTo>
                  <a:pt x="1084923" y="681941"/>
                </a:lnTo>
                <a:lnTo>
                  <a:pt x="1086288" y="683981"/>
                </a:lnTo>
                <a:lnTo>
                  <a:pt x="1087654" y="686474"/>
                </a:lnTo>
                <a:lnTo>
                  <a:pt x="1088565" y="688968"/>
                </a:lnTo>
                <a:lnTo>
                  <a:pt x="1089703" y="691461"/>
                </a:lnTo>
                <a:lnTo>
                  <a:pt x="1090158" y="694181"/>
                </a:lnTo>
                <a:lnTo>
                  <a:pt x="1090613" y="696902"/>
                </a:lnTo>
                <a:lnTo>
                  <a:pt x="1090613" y="699848"/>
                </a:lnTo>
                <a:lnTo>
                  <a:pt x="1090613" y="1141426"/>
                </a:lnTo>
                <a:lnTo>
                  <a:pt x="1090613" y="1144373"/>
                </a:lnTo>
                <a:lnTo>
                  <a:pt x="1090158" y="1147320"/>
                </a:lnTo>
                <a:lnTo>
                  <a:pt x="1089703" y="1149813"/>
                </a:lnTo>
                <a:lnTo>
                  <a:pt x="1088565" y="1152534"/>
                </a:lnTo>
                <a:lnTo>
                  <a:pt x="1087654" y="1155254"/>
                </a:lnTo>
                <a:lnTo>
                  <a:pt x="1086288" y="1157521"/>
                </a:lnTo>
                <a:lnTo>
                  <a:pt x="1084923" y="1159787"/>
                </a:lnTo>
                <a:lnTo>
                  <a:pt x="1083330" y="1161601"/>
                </a:lnTo>
                <a:lnTo>
                  <a:pt x="1081281" y="1163414"/>
                </a:lnTo>
                <a:lnTo>
                  <a:pt x="1079460" y="1165228"/>
                </a:lnTo>
                <a:lnTo>
                  <a:pt x="1077184" y="1166588"/>
                </a:lnTo>
                <a:lnTo>
                  <a:pt x="1074908" y="1167721"/>
                </a:lnTo>
                <a:lnTo>
                  <a:pt x="1072632" y="1168855"/>
                </a:lnTo>
                <a:lnTo>
                  <a:pt x="1070128" y="1169535"/>
                </a:lnTo>
                <a:lnTo>
                  <a:pt x="1067624" y="1169761"/>
                </a:lnTo>
                <a:lnTo>
                  <a:pt x="1065121" y="1169988"/>
                </a:lnTo>
                <a:lnTo>
                  <a:pt x="990920" y="1169988"/>
                </a:lnTo>
                <a:lnTo>
                  <a:pt x="988416" y="1169761"/>
                </a:lnTo>
                <a:lnTo>
                  <a:pt x="985685" y="1169535"/>
                </a:lnTo>
                <a:lnTo>
                  <a:pt x="983181" y="1168855"/>
                </a:lnTo>
                <a:lnTo>
                  <a:pt x="980905" y="1167721"/>
                </a:lnTo>
                <a:lnTo>
                  <a:pt x="978629" y="1166588"/>
                </a:lnTo>
                <a:lnTo>
                  <a:pt x="976581" y="1165228"/>
                </a:lnTo>
                <a:lnTo>
                  <a:pt x="974532" y="1163414"/>
                </a:lnTo>
                <a:lnTo>
                  <a:pt x="972939" y="1161601"/>
                </a:lnTo>
                <a:lnTo>
                  <a:pt x="971118" y="1159787"/>
                </a:lnTo>
                <a:lnTo>
                  <a:pt x="969525" y="1157521"/>
                </a:lnTo>
                <a:lnTo>
                  <a:pt x="968387" y="1155254"/>
                </a:lnTo>
                <a:lnTo>
                  <a:pt x="967249" y="1152534"/>
                </a:lnTo>
                <a:lnTo>
                  <a:pt x="966338" y="1149813"/>
                </a:lnTo>
                <a:lnTo>
                  <a:pt x="965883" y="1147320"/>
                </a:lnTo>
                <a:lnTo>
                  <a:pt x="965200" y="1144373"/>
                </a:lnTo>
                <a:lnTo>
                  <a:pt x="965200" y="1141426"/>
                </a:lnTo>
                <a:lnTo>
                  <a:pt x="965200" y="699848"/>
                </a:lnTo>
                <a:lnTo>
                  <a:pt x="965200" y="696902"/>
                </a:lnTo>
                <a:lnTo>
                  <a:pt x="965883" y="694181"/>
                </a:lnTo>
                <a:lnTo>
                  <a:pt x="966338" y="691461"/>
                </a:lnTo>
                <a:lnTo>
                  <a:pt x="967249" y="688968"/>
                </a:lnTo>
                <a:lnTo>
                  <a:pt x="968387" y="686474"/>
                </a:lnTo>
                <a:lnTo>
                  <a:pt x="969525" y="683981"/>
                </a:lnTo>
                <a:lnTo>
                  <a:pt x="971118" y="681941"/>
                </a:lnTo>
                <a:lnTo>
                  <a:pt x="972939" y="679900"/>
                </a:lnTo>
                <a:lnTo>
                  <a:pt x="974532" y="677860"/>
                </a:lnTo>
                <a:lnTo>
                  <a:pt x="976581" y="676273"/>
                </a:lnTo>
                <a:lnTo>
                  <a:pt x="978629" y="674913"/>
                </a:lnTo>
                <a:lnTo>
                  <a:pt x="980905" y="673553"/>
                </a:lnTo>
                <a:lnTo>
                  <a:pt x="983181" y="672873"/>
                </a:lnTo>
                <a:lnTo>
                  <a:pt x="985685" y="671966"/>
                </a:lnTo>
                <a:lnTo>
                  <a:pt x="988416" y="671513"/>
                </a:lnTo>
                <a:close/>
                <a:moveTo>
                  <a:pt x="1471932" y="590550"/>
                </a:moveTo>
                <a:lnTo>
                  <a:pt x="1546133" y="590550"/>
                </a:lnTo>
                <a:lnTo>
                  <a:pt x="1548636" y="590777"/>
                </a:lnTo>
                <a:lnTo>
                  <a:pt x="1551140" y="591231"/>
                </a:lnTo>
                <a:lnTo>
                  <a:pt x="1553644" y="592139"/>
                </a:lnTo>
                <a:lnTo>
                  <a:pt x="1555920" y="593274"/>
                </a:lnTo>
                <a:lnTo>
                  <a:pt x="1558196" y="594635"/>
                </a:lnTo>
                <a:lnTo>
                  <a:pt x="1560472" y="596451"/>
                </a:lnTo>
                <a:lnTo>
                  <a:pt x="1562293" y="598267"/>
                </a:lnTo>
                <a:lnTo>
                  <a:pt x="1564342" y="600537"/>
                </a:lnTo>
                <a:lnTo>
                  <a:pt x="1565707" y="602806"/>
                </a:lnTo>
                <a:lnTo>
                  <a:pt x="1567300" y="605303"/>
                </a:lnTo>
                <a:lnTo>
                  <a:pt x="1568666" y="608026"/>
                </a:lnTo>
                <a:lnTo>
                  <a:pt x="1569577" y="610750"/>
                </a:lnTo>
                <a:lnTo>
                  <a:pt x="1570487" y="613927"/>
                </a:lnTo>
                <a:lnTo>
                  <a:pt x="1571170" y="617105"/>
                </a:lnTo>
                <a:lnTo>
                  <a:pt x="1571625" y="620282"/>
                </a:lnTo>
                <a:lnTo>
                  <a:pt x="1571625" y="623687"/>
                </a:lnTo>
                <a:lnTo>
                  <a:pt x="1571625" y="1136851"/>
                </a:lnTo>
                <a:lnTo>
                  <a:pt x="1571625" y="1140256"/>
                </a:lnTo>
                <a:lnTo>
                  <a:pt x="1571170" y="1143433"/>
                </a:lnTo>
                <a:lnTo>
                  <a:pt x="1570487" y="1146838"/>
                </a:lnTo>
                <a:lnTo>
                  <a:pt x="1569577" y="1149788"/>
                </a:lnTo>
                <a:lnTo>
                  <a:pt x="1568666" y="1152512"/>
                </a:lnTo>
                <a:lnTo>
                  <a:pt x="1567300" y="1155462"/>
                </a:lnTo>
                <a:lnTo>
                  <a:pt x="1565707" y="1157959"/>
                </a:lnTo>
                <a:lnTo>
                  <a:pt x="1564342" y="1160229"/>
                </a:lnTo>
                <a:lnTo>
                  <a:pt x="1562293" y="1162498"/>
                </a:lnTo>
                <a:lnTo>
                  <a:pt x="1560472" y="1164314"/>
                </a:lnTo>
                <a:lnTo>
                  <a:pt x="1558196" y="1165903"/>
                </a:lnTo>
                <a:lnTo>
                  <a:pt x="1555920" y="1167492"/>
                </a:lnTo>
                <a:lnTo>
                  <a:pt x="1553644" y="1168399"/>
                </a:lnTo>
                <a:lnTo>
                  <a:pt x="1551140" y="1169307"/>
                </a:lnTo>
                <a:lnTo>
                  <a:pt x="1548636" y="1169761"/>
                </a:lnTo>
                <a:lnTo>
                  <a:pt x="1546133" y="1169988"/>
                </a:lnTo>
                <a:lnTo>
                  <a:pt x="1471932" y="1169988"/>
                </a:lnTo>
                <a:lnTo>
                  <a:pt x="1469201" y="1169761"/>
                </a:lnTo>
                <a:lnTo>
                  <a:pt x="1466697" y="1169307"/>
                </a:lnTo>
                <a:lnTo>
                  <a:pt x="1464193" y="1168399"/>
                </a:lnTo>
                <a:lnTo>
                  <a:pt x="1461917" y="1167492"/>
                </a:lnTo>
                <a:lnTo>
                  <a:pt x="1459641" y="1165903"/>
                </a:lnTo>
                <a:lnTo>
                  <a:pt x="1457593" y="1164314"/>
                </a:lnTo>
                <a:lnTo>
                  <a:pt x="1455544" y="1162498"/>
                </a:lnTo>
                <a:lnTo>
                  <a:pt x="1453496" y="1160229"/>
                </a:lnTo>
                <a:lnTo>
                  <a:pt x="1452130" y="1157959"/>
                </a:lnTo>
                <a:lnTo>
                  <a:pt x="1450537" y="1155462"/>
                </a:lnTo>
                <a:lnTo>
                  <a:pt x="1449399" y="1152512"/>
                </a:lnTo>
                <a:lnTo>
                  <a:pt x="1448261" y="1149788"/>
                </a:lnTo>
                <a:lnTo>
                  <a:pt x="1447350" y="1146838"/>
                </a:lnTo>
                <a:lnTo>
                  <a:pt x="1446667" y="1143433"/>
                </a:lnTo>
                <a:lnTo>
                  <a:pt x="1446212" y="1140256"/>
                </a:lnTo>
                <a:lnTo>
                  <a:pt x="1446212" y="1136851"/>
                </a:lnTo>
                <a:lnTo>
                  <a:pt x="1446212" y="623687"/>
                </a:lnTo>
                <a:lnTo>
                  <a:pt x="1446212" y="620282"/>
                </a:lnTo>
                <a:lnTo>
                  <a:pt x="1446667" y="617105"/>
                </a:lnTo>
                <a:lnTo>
                  <a:pt x="1447350" y="613927"/>
                </a:lnTo>
                <a:lnTo>
                  <a:pt x="1448261" y="610750"/>
                </a:lnTo>
                <a:lnTo>
                  <a:pt x="1449399" y="608026"/>
                </a:lnTo>
                <a:lnTo>
                  <a:pt x="1450537" y="605303"/>
                </a:lnTo>
                <a:lnTo>
                  <a:pt x="1452130" y="602806"/>
                </a:lnTo>
                <a:lnTo>
                  <a:pt x="1453496" y="600537"/>
                </a:lnTo>
                <a:lnTo>
                  <a:pt x="1455544" y="598267"/>
                </a:lnTo>
                <a:lnTo>
                  <a:pt x="1457593" y="596451"/>
                </a:lnTo>
                <a:lnTo>
                  <a:pt x="1459641" y="594635"/>
                </a:lnTo>
                <a:lnTo>
                  <a:pt x="1461917" y="593274"/>
                </a:lnTo>
                <a:lnTo>
                  <a:pt x="1464193" y="592139"/>
                </a:lnTo>
                <a:lnTo>
                  <a:pt x="1466697" y="591231"/>
                </a:lnTo>
                <a:lnTo>
                  <a:pt x="1469201" y="590777"/>
                </a:lnTo>
                <a:lnTo>
                  <a:pt x="1471932" y="590550"/>
                </a:lnTo>
                <a:close/>
                <a:moveTo>
                  <a:pt x="1152617" y="590550"/>
                </a:moveTo>
                <a:lnTo>
                  <a:pt x="1226818" y="590550"/>
                </a:lnTo>
                <a:lnTo>
                  <a:pt x="1229322" y="590777"/>
                </a:lnTo>
                <a:lnTo>
                  <a:pt x="1232053" y="591231"/>
                </a:lnTo>
                <a:lnTo>
                  <a:pt x="1234557" y="592139"/>
                </a:lnTo>
                <a:lnTo>
                  <a:pt x="1236833" y="593274"/>
                </a:lnTo>
                <a:lnTo>
                  <a:pt x="1239109" y="594635"/>
                </a:lnTo>
                <a:lnTo>
                  <a:pt x="1241158" y="596451"/>
                </a:lnTo>
                <a:lnTo>
                  <a:pt x="1242978" y="598267"/>
                </a:lnTo>
                <a:lnTo>
                  <a:pt x="1244799" y="600537"/>
                </a:lnTo>
                <a:lnTo>
                  <a:pt x="1246620" y="602806"/>
                </a:lnTo>
                <a:lnTo>
                  <a:pt x="1248213" y="605303"/>
                </a:lnTo>
                <a:lnTo>
                  <a:pt x="1249352" y="608026"/>
                </a:lnTo>
                <a:lnTo>
                  <a:pt x="1250490" y="610750"/>
                </a:lnTo>
                <a:lnTo>
                  <a:pt x="1251400" y="613927"/>
                </a:lnTo>
                <a:lnTo>
                  <a:pt x="1251855" y="617105"/>
                </a:lnTo>
                <a:lnTo>
                  <a:pt x="1252538" y="620282"/>
                </a:lnTo>
                <a:lnTo>
                  <a:pt x="1252538" y="623687"/>
                </a:lnTo>
                <a:lnTo>
                  <a:pt x="1252538" y="1136851"/>
                </a:lnTo>
                <a:lnTo>
                  <a:pt x="1252538" y="1140256"/>
                </a:lnTo>
                <a:lnTo>
                  <a:pt x="1251855" y="1143433"/>
                </a:lnTo>
                <a:lnTo>
                  <a:pt x="1251400" y="1146838"/>
                </a:lnTo>
                <a:lnTo>
                  <a:pt x="1250490" y="1149788"/>
                </a:lnTo>
                <a:lnTo>
                  <a:pt x="1249352" y="1152512"/>
                </a:lnTo>
                <a:lnTo>
                  <a:pt x="1248213" y="1155462"/>
                </a:lnTo>
                <a:lnTo>
                  <a:pt x="1246620" y="1157959"/>
                </a:lnTo>
                <a:lnTo>
                  <a:pt x="1244799" y="1160229"/>
                </a:lnTo>
                <a:lnTo>
                  <a:pt x="1242978" y="1162498"/>
                </a:lnTo>
                <a:lnTo>
                  <a:pt x="1241158" y="1164314"/>
                </a:lnTo>
                <a:lnTo>
                  <a:pt x="1239109" y="1165903"/>
                </a:lnTo>
                <a:lnTo>
                  <a:pt x="1236833" y="1167492"/>
                </a:lnTo>
                <a:lnTo>
                  <a:pt x="1234557" y="1168399"/>
                </a:lnTo>
                <a:lnTo>
                  <a:pt x="1232053" y="1169307"/>
                </a:lnTo>
                <a:lnTo>
                  <a:pt x="1229322" y="1169761"/>
                </a:lnTo>
                <a:lnTo>
                  <a:pt x="1226818" y="1169988"/>
                </a:lnTo>
                <a:lnTo>
                  <a:pt x="1152617" y="1169988"/>
                </a:lnTo>
                <a:lnTo>
                  <a:pt x="1150114" y="1169761"/>
                </a:lnTo>
                <a:lnTo>
                  <a:pt x="1147610" y="1169307"/>
                </a:lnTo>
                <a:lnTo>
                  <a:pt x="1145106" y="1168399"/>
                </a:lnTo>
                <a:lnTo>
                  <a:pt x="1142830" y="1167492"/>
                </a:lnTo>
                <a:lnTo>
                  <a:pt x="1140554" y="1165903"/>
                </a:lnTo>
                <a:lnTo>
                  <a:pt x="1138278" y="1164314"/>
                </a:lnTo>
                <a:lnTo>
                  <a:pt x="1136457" y="1162498"/>
                </a:lnTo>
                <a:lnTo>
                  <a:pt x="1134409" y="1160229"/>
                </a:lnTo>
                <a:lnTo>
                  <a:pt x="1132815" y="1157959"/>
                </a:lnTo>
                <a:lnTo>
                  <a:pt x="1131450" y="1155462"/>
                </a:lnTo>
                <a:lnTo>
                  <a:pt x="1130084" y="1152512"/>
                </a:lnTo>
                <a:lnTo>
                  <a:pt x="1129174" y="1149788"/>
                </a:lnTo>
                <a:lnTo>
                  <a:pt x="1128036" y="1146838"/>
                </a:lnTo>
                <a:lnTo>
                  <a:pt x="1127580" y="1143433"/>
                </a:lnTo>
                <a:lnTo>
                  <a:pt x="1127125" y="1140256"/>
                </a:lnTo>
                <a:lnTo>
                  <a:pt x="1127125" y="1136851"/>
                </a:lnTo>
                <a:lnTo>
                  <a:pt x="1127125" y="623687"/>
                </a:lnTo>
                <a:lnTo>
                  <a:pt x="1127125" y="620282"/>
                </a:lnTo>
                <a:lnTo>
                  <a:pt x="1127580" y="617105"/>
                </a:lnTo>
                <a:lnTo>
                  <a:pt x="1128036" y="613927"/>
                </a:lnTo>
                <a:lnTo>
                  <a:pt x="1129174" y="610750"/>
                </a:lnTo>
                <a:lnTo>
                  <a:pt x="1130084" y="608026"/>
                </a:lnTo>
                <a:lnTo>
                  <a:pt x="1131450" y="605303"/>
                </a:lnTo>
                <a:lnTo>
                  <a:pt x="1132815" y="602806"/>
                </a:lnTo>
                <a:lnTo>
                  <a:pt x="1134409" y="600537"/>
                </a:lnTo>
                <a:lnTo>
                  <a:pt x="1136457" y="598267"/>
                </a:lnTo>
                <a:lnTo>
                  <a:pt x="1138278" y="596451"/>
                </a:lnTo>
                <a:lnTo>
                  <a:pt x="1140554" y="594635"/>
                </a:lnTo>
                <a:lnTo>
                  <a:pt x="1142830" y="593274"/>
                </a:lnTo>
                <a:lnTo>
                  <a:pt x="1145106" y="592139"/>
                </a:lnTo>
                <a:lnTo>
                  <a:pt x="1147610" y="591231"/>
                </a:lnTo>
                <a:lnTo>
                  <a:pt x="1150114" y="590777"/>
                </a:lnTo>
                <a:lnTo>
                  <a:pt x="1152617" y="590550"/>
                </a:lnTo>
                <a:close/>
                <a:moveTo>
                  <a:pt x="1633857" y="508000"/>
                </a:moveTo>
                <a:lnTo>
                  <a:pt x="1707830" y="508000"/>
                </a:lnTo>
                <a:lnTo>
                  <a:pt x="1710561" y="508227"/>
                </a:lnTo>
                <a:lnTo>
                  <a:pt x="1713065" y="508680"/>
                </a:lnTo>
                <a:lnTo>
                  <a:pt x="1715797" y="509814"/>
                </a:lnTo>
                <a:lnTo>
                  <a:pt x="1718073" y="510947"/>
                </a:lnTo>
                <a:lnTo>
                  <a:pt x="1720349" y="512534"/>
                </a:lnTo>
                <a:lnTo>
                  <a:pt x="1722170" y="514575"/>
                </a:lnTo>
                <a:lnTo>
                  <a:pt x="1724218" y="516842"/>
                </a:lnTo>
                <a:lnTo>
                  <a:pt x="1726039" y="519109"/>
                </a:lnTo>
                <a:lnTo>
                  <a:pt x="1727860" y="521829"/>
                </a:lnTo>
                <a:lnTo>
                  <a:pt x="1729453" y="524550"/>
                </a:lnTo>
                <a:lnTo>
                  <a:pt x="1730591" y="527950"/>
                </a:lnTo>
                <a:lnTo>
                  <a:pt x="1731729" y="531124"/>
                </a:lnTo>
                <a:lnTo>
                  <a:pt x="1732640" y="534752"/>
                </a:lnTo>
                <a:lnTo>
                  <a:pt x="1733095" y="538152"/>
                </a:lnTo>
                <a:lnTo>
                  <a:pt x="1733550" y="542006"/>
                </a:lnTo>
                <a:lnTo>
                  <a:pt x="1733550" y="545860"/>
                </a:lnTo>
                <a:lnTo>
                  <a:pt x="1733550" y="1132128"/>
                </a:lnTo>
                <a:lnTo>
                  <a:pt x="1733550" y="1135982"/>
                </a:lnTo>
                <a:lnTo>
                  <a:pt x="1733095" y="1139836"/>
                </a:lnTo>
                <a:lnTo>
                  <a:pt x="1732640" y="1143463"/>
                </a:lnTo>
                <a:lnTo>
                  <a:pt x="1731729" y="1146864"/>
                </a:lnTo>
                <a:lnTo>
                  <a:pt x="1730591" y="1150038"/>
                </a:lnTo>
                <a:lnTo>
                  <a:pt x="1729453" y="1153438"/>
                </a:lnTo>
                <a:lnTo>
                  <a:pt x="1727860" y="1156159"/>
                </a:lnTo>
                <a:lnTo>
                  <a:pt x="1726039" y="1158879"/>
                </a:lnTo>
                <a:lnTo>
                  <a:pt x="1724218" y="1161373"/>
                </a:lnTo>
                <a:lnTo>
                  <a:pt x="1722170" y="1163414"/>
                </a:lnTo>
                <a:lnTo>
                  <a:pt x="1720349" y="1165454"/>
                </a:lnTo>
                <a:lnTo>
                  <a:pt x="1718073" y="1167041"/>
                </a:lnTo>
                <a:lnTo>
                  <a:pt x="1715797" y="1168174"/>
                </a:lnTo>
                <a:lnTo>
                  <a:pt x="1713065" y="1169308"/>
                </a:lnTo>
                <a:lnTo>
                  <a:pt x="1710561" y="1169761"/>
                </a:lnTo>
                <a:lnTo>
                  <a:pt x="1707830" y="1169988"/>
                </a:lnTo>
                <a:lnTo>
                  <a:pt x="1633857" y="1169988"/>
                </a:lnTo>
                <a:lnTo>
                  <a:pt x="1631353" y="1169761"/>
                </a:lnTo>
                <a:lnTo>
                  <a:pt x="1628850" y="1169308"/>
                </a:lnTo>
                <a:lnTo>
                  <a:pt x="1626346" y="1168174"/>
                </a:lnTo>
                <a:lnTo>
                  <a:pt x="1624070" y="1167041"/>
                </a:lnTo>
                <a:lnTo>
                  <a:pt x="1621794" y="1165454"/>
                </a:lnTo>
                <a:lnTo>
                  <a:pt x="1619518" y="1163414"/>
                </a:lnTo>
                <a:lnTo>
                  <a:pt x="1617469" y="1161373"/>
                </a:lnTo>
                <a:lnTo>
                  <a:pt x="1615648" y="1158879"/>
                </a:lnTo>
                <a:lnTo>
                  <a:pt x="1614055" y="1156159"/>
                </a:lnTo>
                <a:lnTo>
                  <a:pt x="1612689" y="1153438"/>
                </a:lnTo>
                <a:lnTo>
                  <a:pt x="1611324" y="1150038"/>
                </a:lnTo>
                <a:lnTo>
                  <a:pt x="1610186" y="1146864"/>
                </a:lnTo>
                <a:lnTo>
                  <a:pt x="1609275" y="1143463"/>
                </a:lnTo>
                <a:lnTo>
                  <a:pt x="1608820" y="1139836"/>
                </a:lnTo>
                <a:lnTo>
                  <a:pt x="1608365" y="1135982"/>
                </a:lnTo>
                <a:lnTo>
                  <a:pt x="1608137" y="1132128"/>
                </a:lnTo>
                <a:lnTo>
                  <a:pt x="1608137" y="545860"/>
                </a:lnTo>
                <a:lnTo>
                  <a:pt x="1608365" y="542006"/>
                </a:lnTo>
                <a:lnTo>
                  <a:pt x="1608820" y="538152"/>
                </a:lnTo>
                <a:lnTo>
                  <a:pt x="1609275" y="534752"/>
                </a:lnTo>
                <a:lnTo>
                  <a:pt x="1610186" y="531124"/>
                </a:lnTo>
                <a:lnTo>
                  <a:pt x="1611324" y="527950"/>
                </a:lnTo>
                <a:lnTo>
                  <a:pt x="1612689" y="524550"/>
                </a:lnTo>
                <a:lnTo>
                  <a:pt x="1614055" y="521829"/>
                </a:lnTo>
                <a:lnTo>
                  <a:pt x="1615648" y="519109"/>
                </a:lnTo>
                <a:lnTo>
                  <a:pt x="1617469" y="516842"/>
                </a:lnTo>
                <a:lnTo>
                  <a:pt x="1619518" y="514575"/>
                </a:lnTo>
                <a:lnTo>
                  <a:pt x="1621794" y="512534"/>
                </a:lnTo>
                <a:lnTo>
                  <a:pt x="1624070" y="510947"/>
                </a:lnTo>
                <a:lnTo>
                  <a:pt x="1626346" y="509814"/>
                </a:lnTo>
                <a:lnTo>
                  <a:pt x="1628850" y="508680"/>
                </a:lnTo>
                <a:lnTo>
                  <a:pt x="1631353" y="508227"/>
                </a:lnTo>
                <a:lnTo>
                  <a:pt x="1633857" y="508000"/>
                </a:lnTo>
                <a:close/>
                <a:moveTo>
                  <a:pt x="1501548" y="319088"/>
                </a:moveTo>
                <a:lnTo>
                  <a:pt x="1733323" y="319088"/>
                </a:lnTo>
                <a:lnTo>
                  <a:pt x="1733323" y="319316"/>
                </a:lnTo>
                <a:lnTo>
                  <a:pt x="1733550" y="319316"/>
                </a:lnTo>
                <a:lnTo>
                  <a:pt x="1733550" y="464215"/>
                </a:lnTo>
                <a:lnTo>
                  <a:pt x="1637620" y="464215"/>
                </a:lnTo>
                <a:lnTo>
                  <a:pt x="1637620" y="418038"/>
                </a:lnTo>
                <a:lnTo>
                  <a:pt x="1318759" y="617303"/>
                </a:lnTo>
                <a:lnTo>
                  <a:pt x="1250723" y="574766"/>
                </a:lnTo>
                <a:lnTo>
                  <a:pt x="1253444" y="573174"/>
                </a:lnTo>
                <a:lnTo>
                  <a:pt x="1146628" y="506525"/>
                </a:lnTo>
                <a:lnTo>
                  <a:pt x="844096" y="695326"/>
                </a:lnTo>
                <a:lnTo>
                  <a:pt x="776287" y="653016"/>
                </a:lnTo>
                <a:lnTo>
                  <a:pt x="1147082" y="421450"/>
                </a:lnTo>
                <a:lnTo>
                  <a:pt x="1215118" y="463533"/>
                </a:lnTo>
                <a:lnTo>
                  <a:pt x="1214437" y="464215"/>
                </a:lnTo>
                <a:lnTo>
                  <a:pt x="1321253" y="530637"/>
                </a:lnTo>
                <a:lnTo>
                  <a:pt x="1564368" y="379141"/>
                </a:lnTo>
                <a:lnTo>
                  <a:pt x="1501548" y="379141"/>
                </a:lnTo>
                <a:lnTo>
                  <a:pt x="1501548" y="319088"/>
                </a:lnTo>
                <a:close/>
                <a:moveTo>
                  <a:pt x="229507" y="91395"/>
                </a:moveTo>
                <a:lnTo>
                  <a:pt x="225651" y="91621"/>
                </a:lnTo>
                <a:lnTo>
                  <a:pt x="221796" y="91848"/>
                </a:lnTo>
                <a:lnTo>
                  <a:pt x="218394" y="92075"/>
                </a:lnTo>
                <a:lnTo>
                  <a:pt x="214539" y="92755"/>
                </a:lnTo>
                <a:lnTo>
                  <a:pt x="210910" y="93662"/>
                </a:lnTo>
                <a:lnTo>
                  <a:pt x="207509" y="94570"/>
                </a:lnTo>
                <a:lnTo>
                  <a:pt x="204107" y="95704"/>
                </a:lnTo>
                <a:lnTo>
                  <a:pt x="200705" y="96837"/>
                </a:lnTo>
                <a:lnTo>
                  <a:pt x="197303" y="98198"/>
                </a:lnTo>
                <a:lnTo>
                  <a:pt x="194355" y="99559"/>
                </a:lnTo>
                <a:lnTo>
                  <a:pt x="191407" y="101373"/>
                </a:lnTo>
                <a:lnTo>
                  <a:pt x="188232" y="103187"/>
                </a:lnTo>
                <a:lnTo>
                  <a:pt x="185284" y="105002"/>
                </a:lnTo>
                <a:lnTo>
                  <a:pt x="182562" y="107270"/>
                </a:lnTo>
                <a:lnTo>
                  <a:pt x="179614" y="109311"/>
                </a:lnTo>
                <a:lnTo>
                  <a:pt x="177119" y="111579"/>
                </a:lnTo>
                <a:lnTo>
                  <a:pt x="174851" y="114073"/>
                </a:lnTo>
                <a:lnTo>
                  <a:pt x="172357" y="116568"/>
                </a:lnTo>
                <a:lnTo>
                  <a:pt x="170316" y="119062"/>
                </a:lnTo>
                <a:lnTo>
                  <a:pt x="168275" y="121784"/>
                </a:lnTo>
                <a:lnTo>
                  <a:pt x="166460" y="124505"/>
                </a:lnTo>
                <a:lnTo>
                  <a:pt x="164646" y="127454"/>
                </a:lnTo>
                <a:lnTo>
                  <a:pt x="162832" y="130402"/>
                </a:lnTo>
                <a:lnTo>
                  <a:pt x="161471" y="133350"/>
                </a:lnTo>
                <a:lnTo>
                  <a:pt x="160110" y="136525"/>
                </a:lnTo>
                <a:lnTo>
                  <a:pt x="158976" y="139700"/>
                </a:lnTo>
                <a:lnTo>
                  <a:pt x="158069" y="143102"/>
                </a:lnTo>
                <a:lnTo>
                  <a:pt x="156935" y="146277"/>
                </a:lnTo>
                <a:lnTo>
                  <a:pt x="156482" y="149679"/>
                </a:lnTo>
                <a:lnTo>
                  <a:pt x="156028" y="153080"/>
                </a:lnTo>
                <a:lnTo>
                  <a:pt x="155801" y="156709"/>
                </a:lnTo>
                <a:lnTo>
                  <a:pt x="155801" y="160111"/>
                </a:lnTo>
                <a:lnTo>
                  <a:pt x="155801" y="1330098"/>
                </a:lnTo>
                <a:lnTo>
                  <a:pt x="155801" y="1333500"/>
                </a:lnTo>
                <a:lnTo>
                  <a:pt x="156028" y="1337129"/>
                </a:lnTo>
                <a:lnTo>
                  <a:pt x="156482" y="1340531"/>
                </a:lnTo>
                <a:lnTo>
                  <a:pt x="156935" y="1343932"/>
                </a:lnTo>
                <a:lnTo>
                  <a:pt x="158069" y="1347561"/>
                </a:lnTo>
                <a:lnTo>
                  <a:pt x="158976" y="1350509"/>
                </a:lnTo>
                <a:lnTo>
                  <a:pt x="160110" y="1353684"/>
                </a:lnTo>
                <a:lnTo>
                  <a:pt x="161471" y="1357086"/>
                </a:lnTo>
                <a:lnTo>
                  <a:pt x="162832" y="1360034"/>
                </a:lnTo>
                <a:lnTo>
                  <a:pt x="164646" y="1362756"/>
                </a:lnTo>
                <a:lnTo>
                  <a:pt x="166460" y="1365931"/>
                </a:lnTo>
                <a:lnTo>
                  <a:pt x="168275" y="1368652"/>
                </a:lnTo>
                <a:lnTo>
                  <a:pt x="170316" y="1371373"/>
                </a:lnTo>
                <a:lnTo>
                  <a:pt x="172357" y="1373868"/>
                </a:lnTo>
                <a:lnTo>
                  <a:pt x="174851" y="1376590"/>
                </a:lnTo>
                <a:lnTo>
                  <a:pt x="177119" y="1378857"/>
                </a:lnTo>
                <a:lnTo>
                  <a:pt x="179614" y="1381125"/>
                </a:lnTo>
                <a:lnTo>
                  <a:pt x="182562" y="1383393"/>
                </a:lnTo>
                <a:lnTo>
                  <a:pt x="185284" y="1385207"/>
                </a:lnTo>
                <a:lnTo>
                  <a:pt x="188232" y="1387248"/>
                </a:lnTo>
                <a:lnTo>
                  <a:pt x="191407" y="1389063"/>
                </a:lnTo>
                <a:lnTo>
                  <a:pt x="194355" y="1390650"/>
                </a:lnTo>
                <a:lnTo>
                  <a:pt x="197303" y="1392238"/>
                </a:lnTo>
                <a:lnTo>
                  <a:pt x="200705" y="1393598"/>
                </a:lnTo>
                <a:lnTo>
                  <a:pt x="204107" y="1394959"/>
                </a:lnTo>
                <a:lnTo>
                  <a:pt x="207509" y="1395866"/>
                </a:lnTo>
                <a:lnTo>
                  <a:pt x="210910" y="1397000"/>
                </a:lnTo>
                <a:lnTo>
                  <a:pt x="214539" y="1397681"/>
                </a:lnTo>
                <a:lnTo>
                  <a:pt x="218394" y="1398134"/>
                </a:lnTo>
                <a:lnTo>
                  <a:pt x="221796" y="1398588"/>
                </a:lnTo>
                <a:lnTo>
                  <a:pt x="225651" y="1399041"/>
                </a:lnTo>
                <a:lnTo>
                  <a:pt x="229507" y="1399041"/>
                </a:lnTo>
                <a:lnTo>
                  <a:pt x="2280330" y="1399041"/>
                </a:lnTo>
                <a:lnTo>
                  <a:pt x="2284186" y="1399041"/>
                </a:lnTo>
                <a:lnTo>
                  <a:pt x="2288041" y="1398588"/>
                </a:lnTo>
                <a:lnTo>
                  <a:pt x="2291670" y="1398134"/>
                </a:lnTo>
                <a:lnTo>
                  <a:pt x="2295298" y="1397681"/>
                </a:lnTo>
                <a:lnTo>
                  <a:pt x="2299154" y="1397000"/>
                </a:lnTo>
                <a:lnTo>
                  <a:pt x="2302555" y="1395866"/>
                </a:lnTo>
                <a:lnTo>
                  <a:pt x="2305957" y="1394959"/>
                </a:lnTo>
                <a:lnTo>
                  <a:pt x="2309359" y="1393598"/>
                </a:lnTo>
                <a:lnTo>
                  <a:pt x="2312534" y="1392238"/>
                </a:lnTo>
                <a:lnTo>
                  <a:pt x="2315709" y="1390650"/>
                </a:lnTo>
                <a:lnTo>
                  <a:pt x="2318884" y="1389063"/>
                </a:lnTo>
                <a:lnTo>
                  <a:pt x="2321832" y="1387248"/>
                </a:lnTo>
                <a:lnTo>
                  <a:pt x="2324780" y="1385207"/>
                </a:lnTo>
                <a:lnTo>
                  <a:pt x="2327502" y="1383393"/>
                </a:lnTo>
                <a:lnTo>
                  <a:pt x="2330223" y="1381125"/>
                </a:lnTo>
                <a:lnTo>
                  <a:pt x="2332945" y="1378857"/>
                </a:lnTo>
                <a:lnTo>
                  <a:pt x="2335213" y="1376590"/>
                </a:lnTo>
                <a:lnTo>
                  <a:pt x="2337707" y="1373868"/>
                </a:lnTo>
                <a:lnTo>
                  <a:pt x="2339748" y="1371373"/>
                </a:lnTo>
                <a:lnTo>
                  <a:pt x="2341789" y="1368652"/>
                </a:lnTo>
                <a:lnTo>
                  <a:pt x="2343830" y="1365931"/>
                </a:lnTo>
                <a:lnTo>
                  <a:pt x="2345418" y="1362756"/>
                </a:lnTo>
                <a:lnTo>
                  <a:pt x="2347232" y="1360034"/>
                </a:lnTo>
                <a:lnTo>
                  <a:pt x="2348593" y="1357086"/>
                </a:lnTo>
                <a:lnTo>
                  <a:pt x="2350180" y="1353684"/>
                </a:lnTo>
                <a:lnTo>
                  <a:pt x="2351088" y="1350509"/>
                </a:lnTo>
                <a:lnTo>
                  <a:pt x="2351995" y="1347561"/>
                </a:lnTo>
                <a:lnTo>
                  <a:pt x="2352902" y="1343932"/>
                </a:lnTo>
                <a:lnTo>
                  <a:pt x="2353582" y="1340531"/>
                </a:lnTo>
                <a:lnTo>
                  <a:pt x="2354036" y="1337129"/>
                </a:lnTo>
                <a:lnTo>
                  <a:pt x="2354263" y="1333500"/>
                </a:lnTo>
                <a:lnTo>
                  <a:pt x="2354263" y="1330098"/>
                </a:lnTo>
                <a:lnTo>
                  <a:pt x="2354263" y="160111"/>
                </a:lnTo>
                <a:lnTo>
                  <a:pt x="2354263" y="156709"/>
                </a:lnTo>
                <a:lnTo>
                  <a:pt x="2354036" y="153080"/>
                </a:lnTo>
                <a:lnTo>
                  <a:pt x="2353582" y="149679"/>
                </a:lnTo>
                <a:lnTo>
                  <a:pt x="2352902" y="146277"/>
                </a:lnTo>
                <a:lnTo>
                  <a:pt x="2351995" y="143102"/>
                </a:lnTo>
                <a:lnTo>
                  <a:pt x="2351088" y="139700"/>
                </a:lnTo>
                <a:lnTo>
                  <a:pt x="2350180" y="136525"/>
                </a:lnTo>
                <a:lnTo>
                  <a:pt x="2348593" y="133350"/>
                </a:lnTo>
                <a:lnTo>
                  <a:pt x="2347232" y="130402"/>
                </a:lnTo>
                <a:lnTo>
                  <a:pt x="2345418" y="127454"/>
                </a:lnTo>
                <a:lnTo>
                  <a:pt x="2343830" y="124505"/>
                </a:lnTo>
                <a:lnTo>
                  <a:pt x="2341789" y="121784"/>
                </a:lnTo>
                <a:lnTo>
                  <a:pt x="2339748" y="119062"/>
                </a:lnTo>
                <a:lnTo>
                  <a:pt x="2337707" y="116568"/>
                </a:lnTo>
                <a:lnTo>
                  <a:pt x="2335213" y="114073"/>
                </a:lnTo>
                <a:lnTo>
                  <a:pt x="2332945" y="111579"/>
                </a:lnTo>
                <a:lnTo>
                  <a:pt x="2330223" y="109311"/>
                </a:lnTo>
                <a:lnTo>
                  <a:pt x="2327502" y="107270"/>
                </a:lnTo>
                <a:lnTo>
                  <a:pt x="2324780" y="105002"/>
                </a:lnTo>
                <a:lnTo>
                  <a:pt x="2321832" y="103187"/>
                </a:lnTo>
                <a:lnTo>
                  <a:pt x="2318884" y="101373"/>
                </a:lnTo>
                <a:lnTo>
                  <a:pt x="2315709" y="99559"/>
                </a:lnTo>
                <a:lnTo>
                  <a:pt x="2312534" y="98198"/>
                </a:lnTo>
                <a:lnTo>
                  <a:pt x="2309359" y="96837"/>
                </a:lnTo>
                <a:lnTo>
                  <a:pt x="2305957" y="95704"/>
                </a:lnTo>
                <a:lnTo>
                  <a:pt x="2302555" y="94570"/>
                </a:lnTo>
                <a:lnTo>
                  <a:pt x="2299154" y="93662"/>
                </a:lnTo>
                <a:lnTo>
                  <a:pt x="2295298" y="92755"/>
                </a:lnTo>
                <a:lnTo>
                  <a:pt x="2291670" y="92075"/>
                </a:lnTo>
                <a:lnTo>
                  <a:pt x="2288041" y="91848"/>
                </a:lnTo>
                <a:lnTo>
                  <a:pt x="2284186" y="91621"/>
                </a:lnTo>
                <a:lnTo>
                  <a:pt x="2280330" y="91395"/>
                </a:lnTo>
                <a:lnTo>
                  <a:pt x="229507" y="91395"/>
                </a:lnTo>
                <a:close/>
                <a:moveTo>
                  <a:pt x="81642" y="0"/>
                </a:moveTo>
                <a:lnTo>
                  <a:pt x="86178" y="0"/>
                </a:lnTo>
                <a:lnTo>
                  <a:pt x="2424113" y="0"/>
                </a:lnTo>
                <a:lnTo>
                  <a:pt x="2428648" y="0"/>
                </a:lnTo>
                <a:lnTo>
                  <a:pt x="2432730" y="227"/>
                </a:lnTo>
                <a:lnTo>
                  <a:pt x="2436813" y="680"/>
                </a:lnTo>
                <a:lnTo>
                  <a:pt x="2441122" y="1361"/>
                </a:lnTo>
                <a:lnTo>
                  <a:pt x="2445204" y="2268"/>
                </a:lnTo>
                <a:lnTo>
                  <a:pt x="2449286" y="3402"/>
                </a:lnTo>
                <a:lnTo>
                  <a:pt x="2452914" y="4536"/>
                </a:lnTo>
                <a:lnTo>
                  <a:pt x="2456770" y="5896"/>
                </a:lnTo>
                <a:lnTo>
                  <a:pt x="2460625" y="7484"/>
                </a:lnTo>
                <a:lnTo>
                  <a:pt x="2464480" y="9298"/>
                </a:lnTo>
                <a:lnTo>
                  <a:pt x="2467882" y="11339"/>
                </a:lnTo>
                <a:lnTo>
                  <a:pt x="2471284" y="13380"/>
                </a:lnTo>
                <a:lnTo>
                  <a:pt x="2474459" y="15421"/>
                </a:lnTo>
                <a:lnTo>
                  <a:pt x="2477861" y="17916"/>
                </a:lnTo>
                <a:lnTo>
                  <a:pt x="2480809" y="20184"/>
                </a:lnTo>
                <a:lnTo>
                  <a:pt x="2483757" y="22905"/>
                </a:lnTo>
                <a:lnTo>
                  <a:pt x="2486479" y="25400"/>
                </a:lnTo>
                <a:lnTo>
                  <a:pt x="2489200" y="28348"/>
                </a:lnTo>
                <a:lnTo>
                  <a:pt x="2491695" y="31296"/>
                </a:lnTo>
                <a:lnTo>
                  <a:pt x="2493963" y="34471"/>
                </a:lnTo>
                <a:lnTo>
                  <a:pt x="2496230" y="37646"/>
                </a:lnTo>
                <a:lnTo>
                  <a:pt x="2498272" y="40821"/>
                </a:lnTo>
                <a:lnTo>
                  <a:pt x="2499859" y="44450"/>
                </a:lnTo>
                <a:lnTo>
                  <a:pt x="2501673" y="47625"/>
                </a:lnTo>
                <a:lnTo>
                  <a:pt x="2503261" y="51480"/>
                </a:lnTo>
                <a:lnTo>
                  <a:pt x="2504395" y="54882"/>
                </a:lnTo>
                <a:lnTo>
                  <a:pt x="2505755" y="58737"/>
                </a:lnTo>
                <a:lnTo>
                  <a:pt x="2506663" y="62593"/>
                </a:lnTo>
                <a:lnTo>
                  <a:pt x="2507343" y="66221"/>
                </a:lnTo>
                <a:lnTo>
                  <a:pt x="2508023" y="70304"/>
                </a:lnTo>
                <a:lnTo>
                  <a:pt x="2508250" y="74159"/>
                </a:lnTo>
                <a:lnTo>
                  <a:pt x="2508250" y="78241"/>
                </a:lnTo>
                <a:lnTo>
                  <a:pt x="2508250" y="1411968"/>
                </a:lnTo>
                <a:lnTo>
                  <a:pt x="2508250" y="1416050"/>
                </a:lnTo>
                <a:lnTo>
                  <a:pt x="2508023" y="1420132"/>
                </a:lnTo>
                <a:lnTo>
                  <a:pt x="2507343" y="1423988"/>
                </a:lnTo>
                <a:lnTo>
                  <a:pt x="2506663" y="1427616"/>
                </a:lnTo>
                <a:lnTo>
                  <a:pt x="2505755" y="1431472"/>
                </a:lnTo>
                <a:lnTo>
                  <a:pt x="2504395" y="1435327"/>
                </a:lnTo>
                <a:lnTo>
                  <a:pt x="2503261" y="1439182"/>
                </a:lnTo>
                <a:lnTo>
                  <a:pt x="2501673" y="1442584"/>
                </a:lnTo>
                <a:lnTo>
                  <a:pt x="2499859" y="1446213"/>
                </a:lnTo>
                <a:lnTo>
                  <a:pt x="2498272" y="1449388"/>
                </a:lnTo>
                <a:lnTo>
                  <a:pt x="2496230" y="1452790"/>
                </a:lnTo>
                <a:lnTo>
                  <a:pt x="2493963" y="1455965"/>
                </a:lnTo>
                <a:lnTo>
                  <a:pt x="2491695" y="1458913"/>
                </a:lnTo>
                <a:lnTo>
                  <a:pt x="2489200" y="1462088"/>
                </a:lnTo>
                <a:lnTo>
                  <a:pt x="2486479" y="1464809"/>
                </a:lnTo>
                <a:lnTo>
                  <a:pt x="2483757" y="1467531"/>
                </a:lnTo>
                <a:lnTo>
                  <a:pt x="2480809" y="1470025"/>
                </a:lnTo>
                <a:lnTo>
                  <a:pt x="2477861" y="1472747"/>
                </a:lnTo>
                <a:lnTo>
                  <a:pt x="2474459" y="1475015"/>
                </a:lnTo>
                <a:lnTo>
                  <a:pt x="2471284" y="1477282"/>
                </a:lnTo>
                <a:lnTo>
                  <a:pt x="2467882" y="1479097"/>
                </a:lnTo>
                <a:lnTo>
                  <a:pt x="2464480" y="1480911"/>
                </a:lnTo>
                <a:lnTo>
                  <a:pt x="2460625" y="1482725"/>
                </a:lnTo>
                <a:lnTo>
                  <a:pt x="2456770" y="1484313"/>
                </a:lnTo>
                <a:lnTo>
                  <a:pt x="2452914" y="1485674"/>
                </a:lnTo>
                <a:lnTo>
                  <a:pt x="2449286" y="1487034"/>
                </a:lnTo>
                <a:lnTo>
                  <a:pt x="2445204" y="1487941"/>
                </a:lnTo>
                <a:lnTo>
                  <a:pt x="2441122" y="1488849"/>
                </a:lnTo>
                <a:lnTo>
                  <a:pt x="2436813" y="1489529"/>
                </a:lnTo>
                <a:lnTo>
                  <a:pt x="2432730" y="1489982"/>
                </a:lnTo>
                <a:lnTo>
                  <a:pt x="2428648" y="1490209"/>
                </a:lnTo>
                <a:lnTo>
                  <a:pt x="2424113" y="1490663"/>
                </a:lnTo>
                <a:lnTo>
                  <a:pt x="86178" y="1490663"/>
                </a:lnTo>
                <a:lnTo>
                  <a:pt x="81642" y="1490209"/>
                </a:lnTo>
                <a:lnTo>
                  <a:pt x="77333" y="1489982"/>
                </a:lnTo>
                <a:lnTo>
                  <a:pt x="73251" y="1489529"/>
                </a:lnTo>
                <a:lnTo>
                  <a:pt x="68942" y="1488849"/>
                </a:lnTo>
                <a:lnTo>
                  <a:pt x="64860" y="1487941"/>
                </a:lnTo>
                <a:lnTo>
                  <a:pt x="60778" y="1487034"/>
                </a:lnTo>
                <a:lnTo>
                  <a:pt x="57150" y="1485674"/>
                </a:lnTo>
                <a:lnTo>
                  <a:pt x="53294" y="1484313"/>
                </a:lnTo>
                <a:lnTo>
                  <a:pt x="49439" y="1482725"/>
                </a:lnTo>
                <a:lnTo>
                  <a:pt x="45810" y="1480911"/>
                </a:lnTo>
                <a:lnTo>
                  <a:pt x="42182" y="1479097"/>
                </a:lnTo>
                <a:lnTo>
                  <a:pt x="39007" y="1477282"/>
                </a:lnTo>
                <a:lnTo>
                  <a:pt x="35605" y="1475015"/>
                </a:lnTo>
                <a:lnTo>
                  <a:pt x="32430" y="1472747"/>
                </a:lnTo>
                <a:lnTo>
                  <a:pt x="29255" y="1470025"/>
                </a:lnTo>
                <a:lnTo>
                  <a:pt x="26307" y="1467531"/>
                </a:lnTo>
                <a:lnTo>
                  <a:pt x="23585" y="1464809"/>
                </a:lnTo>
                <a:lnTo>
                  <a:pt x="21091" y="1462088"/>
                </a:lnTo>
                <a:lnTo>
                  <a:pt x="18596" y="1458913"/>
                </a:lnTo>
                <a:lnTo>
                  <a:pt x="16101" y="1455965"/>
                </a:lnTo>
                <a:lnTo>
                  <a:pt x="13833" y="1452790"/>
                </a:lnTo>
                <a:lnTo>
                  <a:pt x="12019" y="1449388"/>
                </a:lnTo>
                <a:lnTo>
                  <a:pt x="9978" y="1446213"/>
                </a:lnTo>
                <a:lnTo>
                  <a:pt x="8391" y="1442584"/>
                </a:lnTo>
                <a:lnTo>
                  <a:pt x="6803" y="1439182"/>
                </a:lnTo>
                <a:lnTo>
                  <a:pt x="5442" y="1435327"/>
                </a:lnTo>
                <a:lnTo>
                  <a:pt x="4308" y="1431472"/>
                </a:lnTo>
                <a:lnTo>
                  <a:pt x="3401" y="1427616"/>
                </a:lnTo>
                <a:lnTo>
                  <a:pt x="2494" y="1423988"/>
                </a:lnTo>
                <a:lnTo>
                  <a:pt x="2041" y="1420132"/>
                </a:lnTo>
                <a:lnTo>
                  <a:pt x="1814" y="1416050"/>
                </a:lnTo>
                <a:lnTo>
                  <a:pt x="1587" y="1411968"/>
                </a:lnTo>
                <a:lnTo>
                  <a:pt x="1587" y="78241"/>
                </a:lnTo>
                <a:lnTo>
                  <a:pt x="1814" y="74159"/>
                </a:lnTo>
                <a:lnTo>
                  <a:pt x="2041" y="70304"/>
                </a:lnTo>
                <a:lnTo>
                  <a:pt x="2494" y="66221"/>
                </a:lnTo>
                <a:lnTo>
                  <a:pt x="3401" y="62593"/>
                </a:lnTo>
                <a:lnTo>
                  <a:pt x="4308" y="58737"/>
                </a:lnTo>
                <a:lnTo>
                  <a:pt x="5442" y="54882"/>
                </a:lnTo>
                <a:lnTo>
                  <a:pt x="6803" y="51480"/>
                </a:lnTo>
                <a:lnTo>
                  <a:pt x="8391" y="47625"/>
                </a:lnTo>
                <a:lnTo>
                  <a:pt x="9978" y="44450"/>
                </a:lnTo>
                <a:lnTo>
                  <a:pt x="12019" y="40821"/>
                </a:lnTo>
                <a:lnTo>
                  <a:pt x="13833" y="37646"/>
                </a:lnTo>
                <a:lnTo>
                  <a:pt x="16101" y="34471"/>
                </a:lnTo>
                <a:lnTo>
                  <a:pt x="18596" y="31296"/>
                </a:lnTo>
                <a:lnTo>
                  <a:pt x="21091" y="28348"/>
                </a:lnTo>
                <a:lnTo>
                  <a:pt x="23585" y="25400"/>
                </a:lnTo>
                <a:lnTo>
                  <a:pt x="26307" y="22905"/>
                </a:lnTo>
                <a:lnTo>
                  <a:pt x="29255" y="20184"/>
                </a:lnTo>
                <a:lnTo>
                  <a:pt x="32430" y="17916"/>
                </a:lnTo>
                <a:lnTo>
                  <a:pt x="35605" y="15421"/>
                </a:lnTo>
                <a:lnTo>
                  <a:pt x="39007" y="13380"/>
                </a:lnTo>
                <a:lnTo>
                  <a:pt x="42182" y="11339"/>
                </a:lnTo>
                <a:lnTo>
                  <a:pt x="45810" y="9298"/>
                </a:lnTo>
                <a:lnTo>
                  <a:pt x="49439" y="7484"/>
                </a:lnTo>
                <a:lnTo>
                  <a:pt x="53294" y="5896"/>
                </a:lnTo>
                <a:lnTo>
                  <a:pt x="57150" y="4536"/>
                </a:lnTo>
                <a:lnTo>
                  <a:pt x="60778" y="3402"/>
                </a:lnTo>
                <a:lnTo>
                  <a:pt x="64860" y="2268"/>
                </a:lnTo>
                <a:lnTo>
                  <a:pt x="68942" y="1361"/>
                </a:lnTo>
                <a:lnTo>
                  <a:pt x="73251" y="680"/>
                </a:lnTo>
                <a:lnTo>
                  <a:pt x="77333" y="227"/>
                </a:lnTo>
                <a:lnTo>
                  <a:pt x="81642" y="0"/>
                </a:lnTo>
                <a:close/>
              </a:path>
            </a:pathLst>
          </a:cu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Ins="45720" bIns="91440" anchor="b"/>
          <a:lstStyle/>
          <a:p>
            <a:pPr algn="ctr" defTabSz="914400">
              <a:defRPr/>
            </a:pPr>
            <a:endParaRPr lang="zh-CN" altLang="en-US" spc="-5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cs typeface="Segoe UI" panose="020b0502040204020203" pitchFamily="34" charset="0"/>
            </a:endParaRPr>
          </a:p>
        </p:txBody>
      </p:sp>
      <p:sp>
        <p:nvSpPr>
          <p:cNvPr id="18" name="标题 1"/>
          <p:cNvSpPr txBox="1"/>
          <p:nvPr/>
        </p:nvSpPr>
        <p:spPr>
          <a:xfrm>
            <a:off x="615405" y="597987"/>
            <a:ext cx="7106195" cy="6995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baseline="0"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</a:gra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/>
              <a:t>双十一活动策划</a:t>
            </a:r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r="4529"/>
          <a:stretch>
            <a:fillRect/>
          </a:stretch>
        </p:blipFill>
        <p:spPr>
          <a:xfrm rot="16200000">
            <a:off x="2679381" y="-2580002"/>
            <a:ext cx="6852748" cy="12023255"/>
          </a:xfrm>
          <a:prstGeom prst="rect">
            <a:avLst/>
          </a:prstGeom>
        </p:spPr>
      </p:pic>
      <p:sp>
        <p:nvSpPr>
          <p:cNvPr id="2" name="MH_Entry_1"/>
          <p:cNvSpPr/>
          <p:nvPr>
            <p:custDataLst>
              <p:tags r:id="rId4"/>
            </p:custDataLst>
          </p:nvPr>
        </p:nvSpPr>
        <p:spPr>
          <a:xfrm>
            <a:off x="2832545" y="2792395"/>
            <a:ext cx="6757066" cy="890199"/>
          </a:xfrm>
          <a:custGeom>
            <a:gdLst>
              <a:gd name="connsiteX0" fmla="*/ 3322894 w 3376894"/>
              <a:gd name="connsiteY0" fmla="*/ 336884 h 444884"/>
              <a:gd name="connsiteX1" fmla="*/ 3376894 w 3376894"/>
              <a:gd name="connsiteY1" fmla="*/ 390884 h 444884"/>
              <a:gd name="connsiteX2" fmla="*/ 3322894 w 3376894"/>
              <a:gd name="connsiteY2" fmla="*/ 444884 h 444884"/>
              <a:gd name="connsiteX3" fmla="*/ 3284711 w 3376894"/>
              <a:gd name="connsiteY3" fmla="*/ 429068 h 444884"/>
              <a:gd name="connsiteX4" fmla="*/ 3277511 w 3376894"/>
              <a:gd name="connsiteY4" fmla="*/ 411686 h 444884"/>
              <a:gd name="connsiteX5" fmla="*/ 423171 w 3376894"/>
              <a:gd name="connsiteY5" fmla="*/ 411686 h 444884"/>
              <a:gd name="connsiteX6" fmla="*/ 423171 w 3376894"/>
              <a:gd name="connsiteY6" fmla="*/ 382886 h 444884"/>
              <a:gd name="connsiteX7" fmla="*/ 3272207 w 3376894"/>
              <a:gd name="connsiteY7" fmla="*/ 382886 h 444884"/>
              <a:gd name="connsiteX8" fmla="*/ 3284711 w 3376894"/>
              <a:gd name="connsiteY8" fmla="*/ 352700 h 444884"/>
              <a:gd name="connsiteX9" fmla="*/ 3322894 w 3376894"/>
              <a:gd name="connsiteY9" fmla="*/ 336884 h 444884"/>
              <a:gd name="connsiteX10" fmla="*/ 220963 w 3376894"/>
              <a:gd name="connsiteY10" fmla="*/ 0 h 444884"/>
              <a:gd name="connsiteX11" fmla="*/ 441926 w 3376894"/>
              <a:gd name="connsiteY11" fmla="*/ 220963 h 444884"/>
              <a:gd name="connsiteX12" fmla="*/ 220963 w 3376894"/>
              <a:gd name="connsiteY12" fmla="*/ 441926 h 444884"/>
              <a:gd name="connsiteX13" fmla="*/ 0 w 3376894"/>
              <a:gd name="connsiteY13" fmla="*/ 220963 h 444884"/>
              <a:gd name="connsiteX14" fmla="*/ 220963 w 3376894"/>
              <a:gd name="connsiteY14" fmla="*/ 0 h 44488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76894" h="444884">
                <a:moveTo>
                  <a:pt x="3322894" y="336884"/>
                </a:moveTo>
                <a:cubicBezTo>
                  <a:pt x="3352717" y="336884"/>
                  <a:pt x="3376894" y="361061"/>
                  <a:pt x="3376894" y="390884"/>
                </a:cubicBezTo>
                <a:cubicBezTo>
                  <a:pt x="3376894" y="420707"/>
                  <a:pt x="3352717" y="444884"/>
                  <a:pt x="3322894" y="444884"/>
                </a:cubicBezTo>
                <a:cubicBezTo>
                  <a:pt x="3307983" y="444884"/>
                  <a:pt x="3294483" y="438840"/>
                  <a:pt x="3284711" y="429068"/>
                </a:cubicBezTo>
                <a:lnTo>
                  <a:pt x="3277511" y="411686"/>
                </a:lnTo>
                <a:lnTo>
                  <a:pt x="423171" y="411686"/>
                </a:lnTo>
                <a:lnTo>
                  <a:pt x="423171" y="382886"/>
                </a:lnTo>
                <a:lnTo>
                  <a:pt x="3272207" y="382886"/>
                </a:lnTo>
                <a:lnTo>
                  <a:pt x="3284711" y="352700"/>
                </a:lnTo>
                <a:cubicBezTo>
                  <a:pt x="3294483" y="342928"/>
                  <a:pt x="3307983" y="336884"/>
                  <a:pt x="3322894" y="336884"/>
                </a:cubicBezTo>
                <a:close/>
                <a:moveTo>
                  <a:pt x="220963" y="0"/>
                </a:moveTo>
                <a:cubicBezTo>
                  <a:pt x="342997" y="0"/>
                  <a:pt x="441926" y="98929"/>
                  <a:pt x="441926" y="220963"/>
                </a:cubicBezTo>
                <a:cubicBezTo>
                  <a:pt x="441926" y="342997"/>
                  <a:pt x="342997" y="441926"/>
                  <a:pt x="220963" y="441926"/>
                </a:cubicBezTo>
                <a:cubicBezTo>
                  <a:pt x="98929" y="441926"/>
                  <a:pt x="0" y="342997"/>
                  <a:pt x="0" y="220963"/>
                </a:cubicBezTo>
                <a:cubicBezTo>
                  <a:pt x="0" y="98929"/>
                  <a:pt x="98929" y="0"/>
                  <a:pt x="2209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0" tIns="0" rIns="0" bIns="72000" rtlCol="0" anchor="ctr">
            <a:normAutofit/>
          </a:bodyPr>
          <a:lstStyle/>
          <a:p>
            <a:pPr lvl="0" algn="ctr"/>
            <a:endParaRPr lang="zh-CN" altLang="en-US" sz="4000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" name="MH_Number_1"/>
          <p:cNvSpPr txBox="1"/>
          <p:nvPr>
            <p:custDataLst>
              <p:tags r:id="rId5"/>
            </p:custDataLst>
          </p:nvPr>
        </p:nvSpPr>
        <p:spPr>
          <a:xfrm>
            <a:off x="2848943" y="2792395"/>
            <a:ext cx="830456" cy="8901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altLang="zh-CN" sz="4800" b="1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6</a:t>
            </a:r>
            <a:endParaRPr lang="zh-CN" altLang="en-US" sz="4800" b="1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" name="MH_Others_1"/>
          <p:cNvSpPr txBox="1"/>
          <p:nvPr>
            <p:custDataLst>
              <p:tags r:id="rId6"/>
            </p:custDataLst>
          </p:nvPr>
        </p:nvSpPr>
        <p:spPr>
          <a:xfrm>
            <a:off x="2758761" y="1945171"/>
            <a:ext cx="1010814" cy="73866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4800" b="1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第</a:t>
            </a:r>
            <a:endParaRPr lang="zh-CN" altLang="en-US" sz="4800" b="1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" name="MH_Others_2"/>
          <p:cNvSpPr txBox="1"/>
          <p:nvPr>
            <p:custDataLst>
              <p:tags r:id="rId7"/>
            </p:custDataLst>
          </p:nvPr>
        </p:nvSpPr>
        <p:spPr>
          <a:xfrm>
            <a:off x="2758762" y="3670877"/>
            <a:ext cx="1010814" cy="7386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4800" b="1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章</a:t>
            </a:r>
            <a:endParaRPr lang="zh-CN" altLang="en-US" sz="4800" b="1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58988" y="3006661"/>
            <a:ext cx="7628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/>
              <a:t>应急预案与活动预算 </a:t>
            </a:r>
            <a:r>
              <a:rPr lang="en-US" altLang="zh-CN" sz="2000"/>
              <a:t>Emergency Plan And Activity Budget</a:t>
            </a:r>
            <a:endParaRPr lang="zh-CN" altLang="en-US"/>
          </a:p>
        </p:txBody>
      </p:sp>
    </p:spTree>
    <p:custDataLst>
      <p:tags r:id="rId8"/>
    </p:custDataLst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H_Other_1"/>
          <p:cNvSpPr/>
          <p:nvPr>
            <p:custDataLst>
              <p:tags r:id="rId3"/>
            </p:custDataLst>
          </p:nvPr>
        </p:nvSpPr>
        <p:spPr bwMode="auto">
          <a:xfrm>
            <a:off x="2530476" y="3430589"/>
            <a:ext cx="796925" cy="796925"/>
          </a:xfrm>
          <a:prstGeom prst="ellipse">
            <a:avLst/>
          </a:prstGeom>
          <a:noFill/>
          <a:ln w="28575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MH_Other_2"/>
          <p:cNvSpPr/>
          <p:nvPr>
            <p:custDataLst>
              <p:tags r:id="rId4"/>
            </p:custDataLst>
          </p:nvPr>
        </p:nvSpPr>
        <p:spPr bwMode="auto">
          <a:xfrm>
            <a:off x="2581276" y="3481389"/>
            <a:ext cx="695325" cy="6953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b="1">
                <a:solidFill>
                  <a:srgbClr val="FFFFFF"/>
                </a:solidFill>
              </a:rPr>
              <a:t>01</a:t>
            </a:r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4" name="MH_SubTitle_1"/>
          <p:cNvSpPr/>
          <p:nvPr>
            <p:custDataLst>
              <p:tags r:id="rId5"/>
            </p:custDataLst>
          </p:nvPr>
        </p:nvSpPr>
        <p:spPr>
          <a:xfrm>
            <a:off x="2243139" y="4679950"/>
            <a:ext cx="1368425" cy="1227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>
                <a:solidFill>
                  <a:schemeClr val="accent1"/>
                </a:solidFill>
              </a:rPr>
              <a:t>点击输入替换内容</a:t>
            </a:r>
            <a:endParaRPr lang="da-DK" altLang="zh-CN">
              <a:solidFill>
                <a:schemeClr val="accent1"/>
              </a:solidFill>
            </a:endParaRPr>
          </a:p>
        </p:txBody>
      </p:sp>
      <p:sp>
        <p:nvSpPr>
          <p:cNvPr id="5" name="MH_Other_3"/>
          <p:cNvSpPr/>
          <p:nvPr>
            <p:custDataLst>
              <p:tags r:id="rId6"/>
            </p:custDataLst>
          </p:nvPr>
        </p:nvSpPr>
        <p:spPr bwMode="auto">
          <a:xfrm>
            <a:off x="5064126" y="3430589"/>
            <a:ext cx="796925" cy="796925"/>
          </a:xfrm>
          <a:prstGeom prst="ellipse">
            <a:avLst/>
          </a:prstGeom>
          <a:noFill/>
          <a:ln w="28575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MH_Other_4"/>
          <p:cNvSpPr/>
          <p:nvPr>
            <p:custDataLst>
              <p:tags r:id="rId7"/>
            </p:custDataLst>
          </p:nvPr>
        </p:nvSpPr>
        <p:spPr bwMode="auto">
          <a:xfrm>
            <a:off x="5114926" y="3481389"/>
            <a:ext cx="695325" cy="6953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b="1">
                <a:solidFill>
                  <a:srgbClr val="FFFFFF"/>
                </a:solidFill>
              </a:rPr>
              <a:t>03</a:t>
            </a:r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7" name="MH_SubTitle_3"/>
          <p:cNvSpPr/>
          <p:nvPr>
            <p:custDataLst>
              <p:tags r:id="rId8"/>
            </p:custDataLst>
          </p:nvPr>
        </p:nvSpPr>
        <p:spPr>
          <a:xfrm>
            <a:off x="4776789" y="4679950"/>
            <a:ext cx="1368425" cy="1227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点击输入替换内容</a:t>
            </a:r>
            <a:endParaRPr lang="da-DK" altLang="zh-CN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MH_Other_5"/>
          <p:cNvSpPr/>
          <p:nvPr>
            <p:custDataLst>
              <p:tags r:id="rId9"/>
            </p:custDataLst>
          </p:nvPr>
        </p:nvSpPr>
        <p:spPr bwMode="auto">
          <a:xfrm>
            <a:off x="7597776" y="3430589"/>
            <a:ext cx="796925" cy="796925"/>
          </a:xfrm>
          <a:prstGeom prst="ellipse">
            <a:avLst/>
          </a:prstGeom>
          <a:noFill/>
          <a:ln w="28575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MH_Other_6"/>
          <p:cNvSpPr/>
          <p:nvPr>
            <p:custDataLst>
              <p:tags r:id="rId10"/>
            </p:custDataLst>
          </p:nvPr>
        </p:nvSpPr>
        <p:spPr bwMode="auto">
          <a:xfrm>
            <a:off x="7648576" y="3481389"/>
            <a:ext cx="695325" cy="6953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b="1">
                <a:solidFill>
                  <a:srgbClr val="FFFFFF"/>
                </a:solidFill>
              </a:rPr>
              <a:t>05</a:t>
            </a:r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10" name="MH_SubTitle_5"/>
          <p:cNvSpPr/>
          <p:nvPr>
            <p:custDataLst>
              <p:tags r:id="rId11"/>
            </p:custDataLst>
          </p:nvPr>
        </p:nvSpPr>
        <p:spPr>
          <a:xfrm>
            <a:off x="7310438" y="4679950"/>
            <a:ext cx="1370012" cy="1227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点击输入替换内容</a:t>
            </a:r>
            <a:endParaRPr lang="da-DK" altLang="zh-CN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MH_Other_7"/>
          <p:cNvSpPr/>
          <p:nvPr>
            <p:custDataLst>
              <p:tags r:id="rId12"/>
            </p:custDataLst>
          </p:nvPr>
        </p:nvSpPr>
        <p:spPr bwMode="auto">
          <a:xfrm>
            <a:off x="3797301" y="3430589"/>
            <a:ext cx="796925" cy="796925"/>
          </a:xfrm>
          <a:prstGeom prst="ellipse">
            <a:avLst/>
          </a:prstGeom>
          <a:noFill/>
          <a:ln w="28575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MH_Other_8"/>
          <p:cNvSpPr/>
          <p:nvPr>
            <p:custDataLst>
              <p:tags r:id="rId13"/>
            </p:custDataLst>
          </p:nvPr>
        </p:nvSpPr>
        <p:spPr bwMode="auto">
          <a:xfrm>
            <a:off x="3848101" y="3481389"/>
            <a:ext cx="695325" cy="6953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b="1">
                <a:solidFill>
                  <a:srgbClr val="FFFFFF"/>
                </a:solidFill>
              </a:rPr>
              <a:t>02</a:t>
            </a:r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13" name="MH_SubTitle_2"/>
          <p:cNvSpPr/>
          <p:nvPr>
            <p:custDataLst>
              <p:tags r:id="rId14"/>
            </p:custDataLst>
          </p:nvPr>
        </p:nvSpPr>
        <p:spPr>
          <a:xfrm>
            <a:off x="3509964" y="1762125"/>
            <a:ext cx="1368425" cy="122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点击输入替换内容</a:t>
            </a:r>
            <a:endParaRPr lang="da-DK" altLang="zh-CN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MH_Other_9"/>
          <p:cNvSpPr/>
          <p:nvPr>
            <p:custDataLst>
              <p:tags r:id="rId15"/>
            </p:custDataLst>
          </p:nvPr>
        </p:nvSpPr>
        <p:spPr bwMode="auto">
          <a:xfrm>
            <a:off x="6330951" y="3430589"/>
            <a:ext cx="796925" cy="796925"/>
          </a:xfrm>
          <a:prstGeom prst="ellipse">
            <a:avLst/>
          </a:prstGeom>
          <a:noFill/>
          <a:ln w="28575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MH_Other_10"/>
          <p:cNvSpPr/>
          <p:nvPr>
            <p:custDataLst>
              <p:tags r:id="rId16"/>
            </p:custDataLst>
          </p:nvPr>
        </p:nvSpPr>
        <p:spPr bwMode="auto">
          <a:xfrm>
            <a:off x="6381751" y="3481389"/>
            <a:ext cx="695325" cy="6953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b="1">
                <a:solidFill>
                  <a:srgbClr val="FFFFFF"/>
                </a:solidFill>
              </a:rPr>
              <a:t>04</a:t>
            </a:r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16" name="MH_SubTitle_4"/>
          <p:cNvSpPr/>
          <p:nvPr>
            <p:custDataLst>
              <p:tags r:id="rId17"/>
            </p:custDataLst>
          </p:nvPr>
        </p:nvSpPr>
        <p:spPr>
          <a:xfrm>
            <a:off x="6043614" y="1762125"/>
            <a:ext cx="1368425" cy="122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>
                <a:solidFill>
                  <a:schemeClr val="accent1"/>
                </a:solidFill>
              </a:rPr>
              <a:t>点击输入替换内容</a:t>
            </a:r>
            <a:endParaRPr lang="da-DK" altLang="zh-CN">
              <a:solidFill>
                <a:schemeClr val="accent1"/>
              </a:solidFill>
            </a:endParaRPr>
          </a:p>
        </p:txBody>
      </p:sp>
      <p:sp>
        <p:nvSpPr>
          <p:cNvPr id="17" name="MH_Other_11"/>
          <p:cNvSpPr/>
          <p:nvPr>
            <p:custDataLst>
              <p:tags r:id="rId18"/>
            </p:custDataLst>
          </p:nvPr>
        </p:nvSpPr>
        <p:spPr bwMode="auto">
          <a:xfrm>
            <a:off x="8864601" y="3430589"/>
            <a:ext cx="796925" cy="796925"/>
          </a:xfrm>
          <a:prstGeom prst="ellipse">
            <a:avLst/>
          </a:prstGeom>
          <a:noFill/>
          <a:ln w="28575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MH_Other_12"/>
          <p:cNvSpPr/>
          <p:nvPr>
            <p:custDataLst>
              <p:tags r:id="rId19"/>
            </p:custDataLst>
          </p:nvPr>
        </p:nvSpPr>
        <p:spPr bwMode="auto">
          <a:xfrm>
            <a:off x="8915401" y="3481389"/>
            <a:ext cx="695325" cy="6953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b="1">
                <a:solidFill>
                  <a:srgbClr val="FFFFFF"/>
                </a:solidFill>
              </a:rPr>
              <a:t>06</a:t>
            </a:r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19" name="MH_SubTitle_6"/>
          <p:cNvSpPr/>
          <p:nvPr>
            <p:custDataLst>
              <p:tags r:id="rId20"/>
            </p:custDataLst>
          </p:nvPr>
        </p:nvSpPr>
        <p:spPr>
          <a:xfrm>
            <a:off x="8577263" y="1762125"/>
            <a:ext cx="1370012" cy="122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点击输入替换内容</a:t>
            </a:r>
            <a:endParaRPr lang="da-DK" altLang="zh-CN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0" name="MH_Other_7"/>
          <p:cNvCxnSpPr/>
          <p:nvPr>
            <p:custDataLst>
              <p:tags r:id="rId21"/>
            </p:custDataLst>
          </p:nvPr>
        </p:nvCxnSpPr>
        <p:spPr>
          <a:xfrm>
            <a:off x="2024064" y="3829050"/>
            <a:ext cx="503237" cy="0"/>
          </a:xfrm>
          <a:prstGeom prst="line">
            <a:avLst/>
          </a:prstGeom>
          <a:ln w="28575">
            <a:solidFill>
              <a:srgbClr val="BFBFBF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MH_Other_8"/>
          <p:cNvCxnSpPr/>
          <p:nvPr>
            <p:custDataLst>
              <p:tags r:id="rId22"/>
            </p:custDataLst>
          </p:nvPr>
        </p:nvCxnSpPr>
        <p:spPr>
          <a:xfrm>
            <a:off x="9664700" y="3829050"/>
            <a:ext cx="503238" cy="0"/>
          </a:xfrm>
          <a:prstGeom prst="line">
            <a:avLst/>
          </a:prstGeom>
          <a:ln w="28575">
            <a:solidFill>
              <a:srgbClr val="BFBFBF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MH_Other_9"/>
          <p:cNvCxnSpPr>
            <a:stCxn id="2" idx="4"/>
          </p:cNvCxnSpPr>
          <p:nvPr>
            <p:custDataLst>
              <p:tags r:id="rId23"/>
            </p:custDataLst>
          </p:nvPr>
        </p:nvCxnSpPr>
        <p:spPr>
          <a:xfrm flipH="1">
            <a:off x="2928938" y="4227513"/>
            <a:ext cx="0" cy="406400"/>
          </a:xfrm>
          <a:prstGeom prst="line">
            <a:avLst/>
          </a:prstGeom>
          <a:ln w="28575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MH_Other_10"/>
          <p:cNvCxnSpPr>
            <a:stCxn id="5" idx="4"/>
          </p:cNvCxnSpPr>
          <p:nvPr>
            <p:custDataLst>
              <p:tags r:id="rId24"/>
            </p:custDataLst>
          </p:nvPr>
        </p:nvCxnSpPr>
        <p:spPr>
          <a:xfrm flipH="1">
            <a:off x="5462588" y="4227513"/>
            <a:ext cx="0" cy="406400"/>
          </a:xfrm>
          <a:prstGeom prst="line">
            <a:avLst/>
          </a:prstGeom>
          <a:ln w="28575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MH_Other_11"/>
          <p:cNvCxnSpPr>
            <a:stCxn id="8" idx="4"/>
          </p:cNvCxnSpPr>
          <p:nvPr>
            <p:custDataLst>
              <p:tags r:id="rId25"/>
            </p:custDataLst>
          </p:nvPr>
        </p:nvCxnSpPr>
        <p:spPr>
          <a:xfrm flipH="1">
            <a:off x="7996238" y="4227513"/>
            <a:ext cx="0" cy="406400"/>
          </a:xfrm>
          <a:prstGeom prst="line">
            <a:avLst/>
          </a:prstGeom>
          <a:ln w="28575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MH_Other_12"/>
          <p:cNvCxnSpPr/>
          <p:nvPr>
            <p:custDataLst>
              <p:tags r:id="rId26"/>
            </p:custDataLst>
          </p:nvPr>
        </p:nvCxnSpPr>
        <p:spPr>
          <a:xfrm flipH="1" flipV="1">
            <a:off x="4195763" y="3025775"/>
            <a:ext cx="0" cy="406400"/>
          </a:xfrm>
          <a:prstGeom prst="line">
            <a:avLst/>
          </a:prstGeom>
          <a:ln w="28575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MH_Other_13"/>
          <p:cNvCxnSpPr/>
          <p:nvPr>
            <p:custDataLst>
              <p:tags r:id="rId27"/>
            </p:custDataLst>
          </p:nvPr>
        </p:nvCxnSpPr>
        <p:spPr>
          <a:xfrm flipH="1" flipV="1">
            <a:off x="6729413" y="3025775"/>
            <a:ext cx="0" cy="406400"/>
          </a:xfrm>
          <a:prstGeom prst="line">
            <a:avLst/>
          </a:prstGeom>
          <a:ln w="28575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MH_Other_14"/>
          <p:cNvCxnSpPr/>
          <p:nvPr>
            <p:custDataLst>
              <p:tags r:id="rId28"/>
            </p:custDataLst>
          </p:nvPr>
        </p:nvCxnSpPr>
        <p:spPr>
          <a:xfrm flipH="1" flipV="1">
            <a:off x="9263063" y="3025775"/>
            <a:ext cx="0" cy="406400"/>
          </a:xfrm>
          <a:prstGeom prst="line">
            <a:avLst/>
          </a:prstGeom>
          <a:ln w="28575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MH_Other_15"/>
          <p:cNvCxnSpPr>
            <a:stCxn id="2" idx="6"/>
            <a:endCxn id="11" idx="2"/>
          </p:cNvCxnSpPr>
          <p:nvPr>
            <p:custDataLst>
              <p:tags r:id="rId29"/>
            </p:custDataLst>
          </p:nvPr>
        </p:nvCxnSpPr>
        <p:spPr>
          <a:xfrm>
            <a:off x="3327400" y="3829050"/>
            <a:ext cx="469900" cy="0"/>
          </a:xfrm>
          <a:prstGeom prst="line">
            <a:avLst/>
          </a:prstGeom>
          <a:ln w="28575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MH_Other_16"/>
          <p:cNvCxnSpPr>
            <a:stCxn id="11" idx="6"/>
            <a:endCxn id="5" idx="2"/>
          </p:cNvCxnSpPr>
          <p:nvPr>
            <p:custDataLst>
              <p:tags r:id="rId30"/>
            </p:custDataLst>
          </p:nvPr>
        </p:nvCxnSpPr>
        <p:spPr>
          <a:xfrm>
            <a:off x="4594225" y="3829050"/>
            <a:ext cx="469900" cy="0"/>
          </a:xfrm>
          <a:prstGeom prst="line">
            <a:avLst/>
          </a:prstGeom>
          <a:ln w="28575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MH_Other_17"/>
          <p:cNvCxnSpPr>
            <a:stCxn id="5" idx="6"/>
            <a:endCxn id="14" idx="2"/>
          </p:cNvCxnSpPr>
          <p:nvPr>
            <p:custDataLst>
              <p:tags r:id="rId31"/>
            </p:custDataLst>
          </p:nvPr>
        </p:nvCxnSpPr>
        <p:spPr>
          <a:xfrm>
            <a:off x="5861050" y="3829050"/>
            <a:ext cx="469900" cy="0"/>
          </a:xfrm>
          <a:prstGeom prst="line">
            <a:avLst/>
          </a:prstGeom>
          <a:ln w="28575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MH_Other_18"/>
          <p:cNvCxnSpPr>
            <a:stCxn id="14" idx="6"/>
            <a:endCxn id="8" idx="2"/>
          </p:cNvCxnSpPr>
          <p:nvPr>
            <p:custDataLst>
              <p:tags r:id="rId32"/>
            </p:custDataLst>
          </p:nvPr>
        </p:nvCxnSpPr>
        <p:spPr>
          <a:xfrm>
            <a:off x="7127875" y="3829050"/>
            <a:ext cx="469900" cy="0"/>
          </a:xfrm>
          <a:prstGeom prst="line">
            <a:avLst/>
          </a:prstGeom>
          <a:ln w="28575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MH_Other_19"/>
          <p:cNvCxnSpPr>
            <a:stCxn id="8" idx="6"/>
            <a:endCxn id="17" idx="2"/>
          </p:cNvCxnSpPr>
          <p:nvPr>
            <p:custDataLst>
              <p:tags r:id="rId33"/>
            </p:custDataLst>
          </p:nvPr>
        </p:nvCxnSpPr>
        <p:spPr>
          <a:xfrm>
            <a:off x="8394700" y="3829050"/>
            <a:ext cx="469900" cy="0"/>
          </a:xfrm>
          <a:prstGeom prst="line">
            <a:avLst/>
          </a:prstGeom>
          <a:ln w="28575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标题 1"/>
          <p:cNvSpPr txBox="1"/>
          <p:nvPr/>
        </p:nvSpPr>
        <p:spPr>
          <a:xfrm>
            <a:off x="615405" y="597987"/>
            <a:ext cx="7106195" cy="6995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baseline="0"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</a:gra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/>
              <a:t>双十一活动策划</a:t>
            </a:r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3" grpId="0"/>
      <p:bldP spid="16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H_Other_18"/>
          <p:cNvSpPr/>
          <p:nvPr>
            <p:custDataLst>
              <p:tags r:id="rId3"/>
            </p:custDataLst>
          </p:nvPr>
        </p:nvSpPr>
        <p:spPr>
          <a:xfrm>
            <a:off x="6153151" y="2684464"/>
            <a:ext cx="180975" cy="2903537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MH_Other_1"/>
          <p:cNvSpPr/>
          <p:nvPr>
            <p:custDataLst>
              <p:tags r:id="rId4"/>
            </p:custDataLst>
          </p:nvPr>
        </p:nvSpPr>
        <p:spPr>
          <a:xfrm>
            <a:off x="6153151" y="2689226"/>
            <a:ext cx="180975" cy="2898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MH_Other_2"/>
          <p:cNvSpPr/>
          <p:nvPr>
            <p:custDataLst>
              <p:tags r:id="rId5"/>
            </p:custDataLst>
          </p:nvPr>
        </p:nvSpPr>
        <p:spPr>
          <a:xfrm>
            <a:off x="3175000" y="2684464"/>
            <a:ext cx="179388" cy="2903537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MH_Other_3"/>
          <p:cNvSpPr/>
          <p:nvPr>
            <p:custDataLst>
              <p:tags r:id="rId6"/>
            </p:custDataLst>
          </p:nvPr>
        </p:nvSpPr>
        <p:spPr>
          <a:xfrm>
            <a:off x="3384550" y="2684464"/>
            <a:ext cx="179388" cy="2903537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MH_Other_4"/>
          <p:cNvSpPr/>
          <p:nvPr>
            <p:custDataLst>
              <p:tags r:id="rId7"/>
            </p:custDataLst>
          </p:nvPr>
        </p:nvSpPr>
        <p:spPr>
          <a:xfrm>
            <a:off x="3175000" y="5073650"/>
            <a:ext cx="179388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MH_Other_5"/>
          <p:cNvSpPr/>
          <p:nvPr>
            <p:custDataLst>
              <p:tags r:id="rId8"/>
            </p:custDataLst>
          </p:nvPr>
        </p:nvSpPr>
        <p:spPr>
          <a:xfrm>
            <a:off x="3384550" y="3379788"/>
            <a:ext cx="179388" cy="22082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MH_SubTitle_1"/>
          <p:cNvSpPr txBox="1"/>
          <p:nvPr>
            <p:custDataLst>
              <p:tags r:id="rId9"/>
            </p:custDataLst>
          </p:nvPr>
        </p:nvSpPr>
        <p:spPr>
          <a:xfrm>
            <a:off x="2951164" y="5645150"/>
            <a:ext cx="814387" cy="3952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2001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MH_Other_6"/>
          <p:cNvSpPr/>
          <p:nvPr>
            <p:custDataLst>
              <p:tags r:id="rId10"/>
            </p:custDataLst>
          </p:nvPr>
        </p:nvSpPr>
        <p:spPr>
          <a:xfrm>
            <a:off x="3914775" y="2684464"/>
            <a:ext cx="179388" cy="2903537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MH_Other_7"/>
          <p:cNvSpPr/>
          <p:nvPr>
            <p:custDataLst>
              <p:tags r:id="rId11"/>
            </p:custDataLst>
          </p:nvPr>
        </p:nvSpPr>
        <p:spPr>
          <a:xfrm>
            <a:off x="4124325" y="2684464"/>
            <a:ext cx="179388" cy="2903537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MH_Other_8"/>
          <p:cNvSpPr/>
          <p:nvPr>
            <p:custDataLst>
              <p:tags r:id="rId12"/>
            </p:custDataLst>
          </p:nvPr>
        </p:nvSpPr>
        <p:spPr>
          <a:xfrm>
            <a:off x="3914775" y="4457700"/>
            <a:ext cx="179388" cy="113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MH_Other_9"/>
          <p:cNvSpPr/>
          <p:nvPr>
            <p:custDataLst>
              <p:tags r:id="rId13"/>
            </p:custDataLst>
          </p:nvPr>
        </p:nvSpPr>
        <p:spPr>
          <a:xfrm>
            <a:off x="4124325" y="3589338"/>
            <a:ext cx="179388" cy="1998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MH_SubTitle_2"/>
          <p:cNvSpPr txBox="1"/>
          <p:nvPr>
            <p:custDataLst>
              <p:tags r:id="rId14"/>
            </p:custDataLst>
          </p:nvPr>
        </p:nvSpPr>
        <p:spPr>
          <a:xfrm>
            <a:off x="3705225" y="5645150"/>
            <a:ext cx="814388" cy="3952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2002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MH_Other_10"/>
          <p:cNvSpPr/>
          <p:nvPr>
            <p:custDataLst>
              <p:tags r:id="rId15"/>
            </p:custDataLst>
          </p:nvPr>
        </p:nvSpPr>
        <p:spPr>
          <a:xfrm>
            <a:off x="4657725" y="2684464"/>
            <a:ext cx="179388" cy="2903537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MH_Other_11"/>
          <p:cNvSpPr/>
          <p:nvPr>
            <p:custDataLst>
              <p:tags r:id="rId16"/>
            </p:custDataLst>
          </p:nvPr>
        </p:nvSpPr>
        <p:spPr>
          <a:xfrm>
            <a:off x="4867275" y="2684464"/>
            <a:ext cx="179388" cy="2903537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MH_Other_12"/>
          <p:cNvSpPr/>
          <p:nvPr>
            <p:custDataLst>
              <p:tags r:id="rId17"/>
            </p:custDataLst>
          </p:nvPr>
        </p:nvSpPr>
        <p:spPr>
          <a:xfrm>
            <a:off x="4657725" y="5000626"/>
            <a:ext cx="179388" cy="587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MH_Other_13"/>
          <p:cNvSpPr/>
          <p:nvPr>
            <p:custDataLst>
              <p:tags r:id="rId18"/>
            </p:custDataLst>
          </p:nvPr>
        </p:nvSpPr>
        <p:spPr>
          <a:xfrm>
            <a:off x="4867275" y="3938588"/>
            <a:ext cx="179388" cy="1649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MH_SubTitle_3"/>
          <p:cNvSpPr txBox="1"/>
          <p:nvPr>
            <p:custDataLst>
              <p:tags r:id="rId19"/>
            </p:custDataLst>
          </p:nvPr>
        </p:nvSpPr>
        <p:spPr>
          <a:xfrm>
            <a:off x="4460875" y="5645150"/>
            <a:ext cx="814388" cy="3952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2003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MH_Other_14"/>
          <p:cNvSpPr/>
          <p:nvPr>
            <p:custDataLst>
              <p:tags r:id="rId20"/>
            </p:custDataLst>
          </p:nvPr>
        </p:nvSpPr>
        <p:spPr>
          <a:xfrm>
            <a:off x="5403851" y="2684464"/>
            <a:ext cx="180975" cy="2903537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MH_Other_15"/>
          <p:cNvSpPr/>
          <p:nvPr>
            <p:custDataLst>
              <p:tags r:id="rId21"/>
            </p:custDataLst>
          </p:nvPr>
        </p:nvSpPr>
        <p:spPr>
          <a:xfrm>
            <a:off x="5613400" y="2684464"/>
            <a:ext cx="179388" cy="2903537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MH_Other_16"/>
          <p:cNvSpPr/>
          <p:nvPr>
            <p:custDataLst>
              <p:tags r:id="rId22"/>
            </p:custDataLst>
          </p:nvPr>
        </p:nvSpPr>
        <p:spPr>
          <a:xfrm>
            <a:off x="5403851" y="4024314"/>
            <a:ext cx="180975" cy="1563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MH_Other_17"/>
          <p:cNvSpPr/>
          <p:nvPr>
            <p:custDataLst>
              <p:tags r:id="rId23"/>
            </p:custDataLst>
          </p:nvPr>
        </p:nvSpPr>
        <p:spPr>
          <a:xfrm>
            <a:off x="5613400" y="3643314"/>
            <a:ext cx="179388" cy="19446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MH_SubTitle_4"/>
          <p:cNvSpPr txBox="1"/>
          <p:nvPr>
            <p:custDataLst>
              <p:tags r:id="rId24"/>
            </p:custDataLst>
          </p:nvPr>
        </p:nvSpPr>
        <p:spPr>
          <a:xfrm>
            <a:off x="5214939" y="5645150"/>
            <a:ext cx="814387" cy="3952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2014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MH_Other_19"/>
          <p:cNvSpPr/>
          <p:nvPr>
            <p:custDataLst>
              <p:tags r:id="rId25"/>
            </p:custDataLst>
          </p:nvPr>
        </p:nvSpPr>
        <p:spPr>
          <a:xfrm>
            <a:off x="6362700" y="2684464"/>
            <a:ext cx="179388" cy="2903537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MH_Other_20"/>
          <p:cNvSpPr/>
          <p:nvPr>
            <p:custDataLst>
              <p:tags r:id="rId26"/>
            </p:custDataLst>
          </p:nvPr>
        </p:nvSpPr>
        <p:spPr>
          <a:xfrm>
            <a:off x="6362700" y="4092576"/>
            <a:ext cx="179388" cy="1495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MH_SubTitle_5"/>
          <p:cNvSpPr txBox="1"/>
          <p:nvPr>
            <p:custDataLst>
              <p:tags r:id="rId27"/>
            </p:custDataLst>
          </p:nvPr>
        </p:nvSpPr>
        <p:spPr>
          <a:xfrm>
            <a:off x="5969000" y="5645150"/>
            <a:ext cx="814388" cy="3952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2015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MH_Other_21"/>
          <p:cNvSpPr/>
          <p:nvPr>
            <p:custDataLst>
              <p:tags r:id="rId28"/>
            </p:custDataLst>
          </p:nvPr>
        </p:nvSpPr>
        <p:spPr>
          <a:xfrm>
            <a:off x="6905626" y="2684464"/>
            <a:ext cx="180975" cy="2903537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MH_Other_22"/>
          <p:cNvSpPr/>
          <p:nvPr>
            <p:custDataLst>
              <p:tags r:id="rId29"/>
            </p:custDataLst>
          </p:nvPr>
        </p:nvSpPr>
        <p:spPr>
          <a:xfrm>
            <a:off x="7115176" y="2684464"/>
            <a:ext cx="180975" cy="2903537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MH_Other_23"/>
          <p:cNvSpPr/>
          <p:nvPr>
            <p:custDataLst>
              <p:tags r:id="rId30"/>
            </p:custDataLst>
          </p:nvPr>
        </p:nvSpPr>
        <p:spPr>
          <a:xfrm>
            <a:off x="6905626" y="4392614"/>
            <a:ext cx="180975" cy="1195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MH_Other_24"/>
          <p:cNvSpPr/>
          <p:nvPr>
            <p:custDataLst>
              <p:tags r:id="rId31"/>
            </p:custDataLst>
          </p:nvPr>
        </p:nvSpPr>
        <p:spPr>
          <a:xfrm>
            <a:off x="7115176" y="4189414"/>
            <a:ext cx="180975" cy="1398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1" name="MH_SubTitle_6"/>
          <p:cNvSpPr txBox="1"/>
          <p:nvPr>
            <p:custDataLst>
              <p:tags r:id="rId32"/>
            </p:custDataLst>
          </p:nvPr>
        </p:nvSpPr>
        <p:spPr>
          <a:xfrm>
            <a:off x="6723064" y="5645150"/>
            <a:ext cx="814387" cy="3952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2016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MH_Other_25"/>
          <p:cNvSpPr/>
          <p:nvPr>
            <p:custDataLst>
              <p:tags r:id="rId33"/>
            </p:custDataLst>
          </p:nvPr>
        </p:nvSpPr>
        <p:spPr>
          <a:xfrm>
            <a:off x="7662864" y="2684464"/>
            <a:ext cx="179387" cy="2903537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3" name="MH_Other_26"/>
          <p:cNvSpPr/>
          <p:nvPr>
            <p:custDataLst>
              <p:tags r:id="rId34"/>
            </p:custDataLst>
          </p:nvPr>
        </p:nvSpPr>
        <p:spPr>
          <a:xfrm>
            <a:off x="7870826" y="2684464"/>
            <a:ext cx="180975" cy="2903537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4" name="MH_Other_27"/>
          <p:cNvSpPr/>
          <p:nvPr>
            <p:custDataLst>
              <p:tags r:id="rId35"/>
            </p:custDataLst>
          </p:nvPr>
        </p:nvSpPr>
        <p:spPr>
          <a:xfrm>
            <a:off x="7662864" y="4092576"/>
            <a:ext cx="179387" cy="1495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5" name="MH_Other_28"/>
          <p:cNvSpPr/>
          <p:nvPr>
            <p:custDataLst>
              <p:tags r:id="rId36"/>
            </p:custDataLst>
          </p:nvPr>
        </p:nvSpPr>
        <p:spPr>
          <a:xfrm>
            <a:off x="7870826" y="3938588"/>
            <a:ext cx="180975" cy="1649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" name="MH_SubTitle_7"/>
          <p:cNvSpPr txBox="1"/>
          <p:nvPr>
            <p:custDataLst>
              <p:tags r:id="rId37"/>
            </p:custDataLst>
          </p:nvPr>
        </p:nvSpPr>
        <p:spPr>
          <a:xfrm>
            <a:off x="7477126" y="5645150"/>
            <a:ext cx="815975" cy="3952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2017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MH_Other_29"/>
          <p:cNvSpPr/>
          <p:nvPr>
            <p:custDataLst>
              <p:tags r:id="rId38"/>
            </p:custDataLst>
          </p:nvPr>
        </p:nvSpPr>
        <p:spPr>
          <a:xfrm>
            <a:off x="8421689" y="2684464"/>
            <a:ext cx="179387" cy="2903537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8" name="MH_Other_30"/>
          <p:cNvSpPr/>
          <p:nvPr>
            <p:custDataLst>
              <p:tags r:id="rId39"/>
            </p:custDataLst>
          </p:nvPr>
        </p:nvSpPr>
        <p:spPr>
          <a:xfrm>
            <a:off x="8631239" y="2684464"/>
            <a:ext cx="179387" cy="2903537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9" name="MH_Other_31"/>
          <p:cNvSpPr/>
          <p:nvPr>
            <p:custDataLst>
              <p:tags r:id="rId40"/>
            </p:custDataLst>
          </p:nvPr>
        </p:nvSpPr>
        <p:spPr>
          <a:xfrm>
            <a:off x="8421689" y="5251450"/>
            <a:ext cx="179387" cy="336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0" name="MH_Other_32"/>
          <p:cNvSpPr/>
          <p:nvPr>
            <p:custDataLst>
              <p:tags r:id="rId41"/>
            </p:custDataLst>
          </p:nvPr>
        </p:nvSpPr>
        <p:spPr>
          <a:xfrm>
            <a:off x="8631239" y="4562476"/>
            <a:ext cx="179387" cy="1025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1" name="MH_SubTitle_8"/>
          <p:cNvSpPr txBox="1"/>
          <p:nvPr>
            <p:custDataLst>
              <p:tags r:id="rId42"/>
            </p:custDataLst>
          </p:nvPr>
        </p:nvSpPr>
        <p:spPr>
          <a:xfrm>
            <a:off x="8232775" y="5645150"/>
            <a:ext cx="814388" cy="3952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MH_Other_33"/>
          <p:cNvSpPr/>
          <p:nvPr>
            <p:custDataLst>
              <p:tags r:id="rId43"/>
            </p:custDataLst>
          </p:nvPr>
        </p:nvSpPr>
        <p:spPr>
          <a:xfrm>
            <a:off x="9183689" y="2684464"/>
            <a:ext cx="180975" cy="2903537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3" name="MH_Other_34"/>
          <p:cNvSpPr/>
          <p:nvPr>
            <p:custDataLst>
              <p:tags r:id="rId44"/>
            </p:custDataLst>
          </p:nvPr>
        </p:nvSpPr>
        <p:spPr>
          <a:xfrm>
            <a:off x="9393239" y="2684464"/>
            <a:ext cx="179387" cy="2903537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4" name="MH_Other_35"/>
          <p:cNvSpPr/>
          <p:nvPr>
            <p:custDataLst>
              <p:tags r:id="rId45"/>
            </p:custDataLst>
          </p:nvPr>
        </p:nvSpPr>
        <p:spPr>
          <a:xfrm>
            <a:off x="9183689" y="2876550"/>
            <a:ext cx="180975" cy="2711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5" name="MH_Other_36"/>
          <p:cNvSpPr/>
          <p:nvPr>
            <p:custDataLst>
              <p:tags r:id="rId46"/>
            </p:custDataLst>
          </p:nvPr>
        </p:nvSpPr>
        <p:spPr>
          <a:xfrm>
            <a:off x="9393239" y="3470276"/>
            <a:ext cx="179387" cy="211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6" name="MH_SubTitle_9"/>
          <p:cNvSpPr txBox="1"/>
          <p:nvPr>
            <p:custDataLst>
              <p:tags r:id="rId47"/>
            </p:custDataLst>
          </p:nvPr>
        </p:nvSpPr>
        <p:spPr>
          <a:xfrm>
            <a:off x="8986839" y="5645150"/>
            <a:ext cx="814387" cy="3952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2019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MH_Other_37"/>
          <p:cNvSpPr txBox="1"/>
          <p:nvPr>
            <p:custDataLst>
              <p:tags r:id="rId48"/>
            </p:custDataLst>
          </p:nvPr>
        </p:nvSpPr>
        <p:spPr>
          <a:xfrm>
            <a:off x="2254250" y="5195889"/>
            <a:ext cx="814388" cy="39528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</a:rPr>
              <a:t>0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MH_Other_38"/>
          <p:cNvSpPr txBox="1"/>
          <p:nvPr>
            <p:custDataLst>
              <p:tags r:id="rId49"/>
            </p:custDataLst>
          </p:nvPr>
        </p:nvSpPr>
        <p:spPr>
          <a:xfrm>
            <a:off x="2254250" y="4564064"/>
            <a:ext cx="814388" cy="3968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</a:rPr>
              <a:t>250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MH_Other_39"/>
          <p:cNvSpPr txBox="1"/>
          <p:nvPr>
            <p:custDataLst>
              <p:tags r:id="rId50"/>
            </p:custDataLst>
          </p:nvPr>
        </p:nvSpPr>
        <p:spPr>
          <a:xfrm>
            <a:off x="2254250" y="3933825"/>
            <a:ext cx="814388" cy="3952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</a:rPr>
              <a:t>500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MH_Other_40"/>
          <p:cNvSpPr txBox="1"/>
          <p:nvPr>
            <p:custDataLst>
              <p:tags r:id="rId51"/>
            </p:custDataLst>
          </p:nvPr>
        </p:nvSpPr>
        <p:spPr>
          <a:xfrm>
            <a:off x="2254250" y="3302000"/>
            <a:ext cx="814388" cy="3952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</a:rPr>
              <a:t>750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MH_Other_41"/>
          <p:cNvSpPr txBox="1"/>
          <p:nvPr>
            <p:custDataLst>
              <p:tags r:id="rId52"/>
            </p:custDataLst>
          </p:nvPr>
        </p:nvSpPr>
        <p:spPr>
          <a:xfrm>
            <a:off x="2254250" y="2670175"/>
            <a:ext cx="814388" cy="3952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</a:rPr>
              <a:t>100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MH_Other_42"/>
          <p:cNvSpPr/>
          <p:nvPr>
            <p:custDataLst>
              <p:tags r:id="rId53"/>
            </p:custDataLst>
          </p:nvPr>
        </p:nvSpPr>
        <p:spPr>
          <a:xfrm>
            <a:off x="5246689" y="6353175"/>
            <a:ext cx="173037" cy="171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 lnSpcReduction="20000"/>
          </a:bodyPr>
          <a:lstStyle/>
          <a:p>
            <a:pPr algn="ctr">
              <a:defRPr/>
            </a:pPr>
            <a:endParaRPr lang="zh-CN" altLang="en-US" sz="1400"/>
          </a:p>
        </p:txBody>
      </p:sp>
      <p:sp>
        <p:nvSpPr>
          <p:cNvPr id="53" name="MH_Other_43"/>
          <p:cNvSpPr txBox="1"/>
          <p:nvPr>
            <p:custDataLst>
              <p:tags r:id="rId54"/>
            </p:custDataLst>
          </p:nvPr>
        </p:nvSpPr>
        <p:spPr>
          <a:xfrm>
            <a:off x="5486401" y="6269039"/>
            <a:ext cx="887413" cy="287337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MH_Other_44"/>
          <p:cNvSpPr/>
          <p:nvPr>
            <p:custDataLst>
              <p:tags r:id="rId55"/>
            </p:custDataLst>
          </p:nvPr>
        </p:nvSpPr>
        <p:spPr>
          <a:xfrm>
            <a:off x="6399214" y="6353175"/>
            <a:ext cx="173037" cy="17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 lnSpcReduction="20000"/>
          </a:bodyPr>
          <a:lstStyle/>
          <a:p>
            <a:pPr algn="ctr">
              <a:defRPr/>
            </a:pPr>
            <a:endParaRPr lang="zh-CN" altLang="en-US" sz="1400"/>
          </a:p>
        </p:txBody>
      </p:sp>
      <p:sp>
        <p:nvSpPr>
          <p:cNvPr id="55" name="MH_Other_45"/>
          <p:cNvSpPr txBox="1"/>
          <p:nvPr>
            <p:custDataLst>
              <p:tags r:id="rId56"/>
            </p:custDataLst>
          </p:nvPr>
        </p:nvSpPr>
        <p:spPr>
          <a:xfrm>
            <a:off x="6638925" y="6269039"/>
            <a:ext cx="889000" cy="287337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6" name="MH_Other_46"/>
          <p:cNvCxnSpPr/>
          <p:nvPr>
            <p:custDataLst>
              <p:tags r:id="rId57"/>
            </p:custDataLst>
          </p:nvPr>
        </p:nvCxnSpPr>
        <p:spPr>
          <a:xfrm>
            <a:off x="2506664" y="5572125"/>
            <a:ext cx="7475537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MH_Desc_1"/>
          <p:cNvSpPr txBox="1"/>
          <p:nvPr>
            <p:custDataLst>
              <p:tags r:id="rId58"/>
            </p:custDataLst>
          </p:nvPr>
        </p:nvSpPr>
        <p:spPr>
          <a:xfrm>
            <a:off x="2333299" y="1500469"/>
            <a:ext cx="7820677" cy="1309688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600"/>
              <a:t>点击输入替换内容点击输入替换内容点击输入替换内容</a:t>
            </a:r>
            <a:endParaRPr lang="zh-CN" altLang="en-US" sz="1600"/>
          </a:p>
          <a:p>
            <a:pPr algn="just">
              <a:lnSpc>
                <a:spcPct val="130000"/>
              </a:lnSpc>
              <a:defRPr/>
            </a:pPr>
            <a:r>
              <a:rPr lang="zh-CN" altLang="en-US" sz="1600"/>
              <a:t>点击输入替换内容点击输入替换内容点击输入替换内容</a:t>
            </a:r>
            <a:endParaRPr lang="zh-CN" altLang="en-US" sz="1600"/>
          </a:p>
          <a:p>
            <a:pPr algn="just">
              <a:lnSpc>
                <a:spcPct val="130000"/>
              </a:lnSpc>
              <a:defRPr/>
            </a:pPr>
            <a:r>
              <a:rPr lang="zh-CN" altLang="en-US" sz="1600"/>
              <a:t>点击输入替换内容点击输入替换内容点击输入替换内容</a:t>
            </a:r>
            <a:endParaRPr lang="zh-CN" altLang="en-US" sz="1600"/>
          </a:p>
          <a:p>
            <a:pPr algn="just">
              <a:lnSpc>
                <a:spcPct val="130000"/>
              </a:lnSpc>
              <a:defRPr/>
            </a:pPr>
            <a:endParaRPr lang="zh-CN" altLang="en-US" sz="1600"/>
          </a:p>
          <a:p>
            <a:pPr algn="just">
              <a:lnSpc>
                <a:spcPct val="130000"/>
              </a:lnSpc>
              <a:defRPr/>
            </a:pPr>
            <a:endParaRPr lang="zh-CN" altLang="en-US" sz="1600"/>
          </a:p>
          <a:p>
            <a:pPr algn="just">
              <a:lnSpc>
                <a:spcPct val="130000"/>
              </a:lnSpc>
              <a:defRPr/>
            </a:pPr>
            <a:endParaRPr lang="zh-CN" altLang="en-US" sz="1600"/>
          </a:p>
          <a:p>
            <a:pPr algn="just">
              <a:lnSpc>
                <a:spcPct val="130000"/>
              </a:lnSpc>
              <a:defRPr/>
            </a:pPr>
            <a:endParaRPr lang="zh-CN" altLang="en-US" sz="1600"/>
          </a:p>
          <a:p>
            <a:pPr algn="just">
              <a:lnSpc>
                <a:spcPct val="130000"/>
              </a:lnSpc>
              <a:defRPr/>
            </a:pP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标题 1"/>
          <p:cNvSpPr txBox="1"/>
          <p:nvPr/>
        </p:nvSpPr>
        <p:spPr>
          <a:xfrm>
            <a:off x="615405" y="597987"/>
            <a:ext cx="7106195" cy="6995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baseline="0"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</a:gra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/>
              <a:t>双十一活动策划</a:t>
            </a:r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r="4529"/>
          <a:stretch>
            <a:fillRect/>
          </a:stretch>
        </p:blipFill>
        <p:spPr>
          <a:xfrm rot="16200000">
            <a:off x="2679381" y="-2580002"/>
            <a:ext cx="6852748" cy="120232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323463" y="2268250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谢谢观看</a:t>
            </a:r>
            <a:endParaRPr lang="zh-CN" altLang="en-US" sz="3600" b="1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14720" y="3026260"/>
            <a:ext cx="6902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T h a n k s</a:t>
            </a:r>
            <a:endParaRPr lang="zh-CN" altLang="en-US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14720" y="3026260"/>
            <a:ext cx="2255225" cy="3499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r="4529"/>
          <a:stretch>
            <a:fillRect/>
          </a:stretch>
        </p:blipFill>
        <p:spPr>
          <a:xfrm rot="16200000">
            <a:off x="2679381" y="-2580002"/>
            <a:ext cx="6852748" cy="12023255"/>
          </a:xfrm>
          <a:prstGeom prst="rect">
            <a:avLst/>
          </a:prstGeom>
        </p:spPr>
      </p:pic>
      <p:sp>
        <p:nvSpPr>
          <p:cNvPr id="2" name="MH_Entry_1"/>
          <p:cNvSpPr/>
          <p:nvPr>
            <p:custDataLst>
              <p:tags r:id="rId4"/>
            </p:custDataLst>
          </p:nvPr>
        </p:nvSpPr>
        <p:spPr>
          <a:xfrm>
            <a:off x="2848943" y="2792395"/>
            <a:ext cx="6757066" cy="890199"/>
          </a:xfrm>
          <a:custGeom>
            <a:gdLst>
              <a:gd name="connsiteX0" fmla="*/ 3322894 w 3376894"/>
              <a:gd name="connsiteY0" fmla="*/ 336884 h 444884"/>
              <a:gd name="connsiteX1" fmla="*/ 3376894 w 3376894"/>
              <a:gd name="connsiteY1" fmla="*/ 390884 h 444884"/>
              <a:gd name="connsiteX2" fmla="*/ 3322894 w 3376894"/>
              <a:gd name="connsiteY2" fmla="*/ 444884 h 444884"/>
              <a:gd name="connsiteX3" fmla="*/ 3284711 w 3376894"/>
              <a:gd name="connsiteY3" fmla="*/ 429068 h 444884"/>
              <a:gd name="connsiteX4" fmla="*/ 3277511 w 3376894"/>
              <a:gd name="connsiteY4" fmla="*/ 411686 h 444884"/>
              <a:gd name="connsiteX5" fmla="*/ 423171 w 3376894"/>
              <a:gd name="connsiteY5" fmla="*/ 411686 h 444884"/>
              <a:gd name="connsiteX6" fmla="*/ 423171 w 3376894"/>
              <a:gd name="connsiteY6" fmla="*/ 382886 h 444884"/>
              <a:gd name="connsiteX7" fmla="*/ 3272207 w 3376894"/>
              <a:gd name="connsiteY7" fmla="*/ 382886 h 444884"/>
              <a:gd name="connsiteX8" fmla="*/ 3284711 w 3376894"/>
              <a:gd name="connsiteY8" fmla="*/ 352700 h 444884"/>
              <a:gd name="connsiteX9" fmla="*/ 3322894 w 3376894"/>
              <a:gd name="connsiteY9" fmla="*/ 336884 h 444884"/>
              <a:gd name="connsiteX10" fmla="*/ 220963 w 3376894"/>
              <a:gd name="connsiteY10" fmla="*/ 0 h 444884"/>
              <a:gd name="connsiteX11" fmla="*/ 441926 w 3376894"/>
              <a:gd name="connsiteY11" fmla="*/ 220963 h 444884"/>
              <a:gd name="connsiteX12" fmla="*/ 220963 w 3376894"/>
              <a:gd name="connsiteY12" fmla="*/ 441926 h 444884"/>
              <a:gd name="connsiteX13" fmla="*/ 0 w 3376894"/>
              <a:gd name="connsiteY13" fmla="*/ 220963 h 444884"/>
              <a:gd name="connsiteX14" fmla="*/ 220963 w 3376894"/>
              <a:gd name="connsiteY14" fmla="*/ 0 h 44488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76894" h="444884">
                <a:moveTo>
                  <a:pt x="3322894" y="336884"/>
                </a:moveTo>
                <a:cubicBezTo>
                  <a:pt x="3352717" y="336884"/>
                  <a:pt x="3376894" y="361061"/>
                  <a:pt x="3376894" y="390884"/>
                </a:cubicBezTo>
                <a:cubicBezTo>
                  <a:pt x="3376894" y="420707"/>
                  <a:pt x="3352717" y="444884"/>
                  <a:pt x="3322894" y="444884"/>
                </a:cubicBezTo>
                <a:cubicBezTo>
                  <a:pt x="3307983" y="444884"/>
                  <a:pt x="3294483" y="438840"/>
                  <a:pt x="3284711" y="429068"/>
                </a:cubicBezTo>
                <a:lnTo>
                  <a:pt x="3277511" y="411686"/>
                </a:lnTo>
                <a:lnTo>
                  <a:pt x="423171" y="411686"/>
                </a:lnTo>
                <a:lnTo>
                  <a:pt x="423171" y="382886"/>
                </a:lnTo>
                <a:lnTo>
                  <a:pt x="3272207" y="382886"/>
                </a:lnTo>
                <a:lnTo>
                  <a:pt x="3284711" y="352700"/>
                </a:lnTo>
                <a:cubicBezTo>
                  <a:pt x="3294483" y="342928"/>
                  <a:pt x="3307983" y="336884"/>
                  <a:pt x="3322894" y="336884"/>
                </a:cubicBezTo>
                <a:close/>
                <a:moveTo>
                  <a:pt x="220963" y="0"/>
                </a:moveTo>
                <a:cubicBezTo>
                  <a:pt x="342997" y="0"/>
                  <a:pt x="441926" y="98929"/>
                  <a:pt x="441926" y="220963"/>
                </a:cubicBezTo>
                <a:cubicBezTo>
                  <a:pt x="441926" y="342997"/>
                  <a:pt x="342997" y="441926"/>
                  <a:pt x="220963" y="441926"/>
                </a:cubicBezTo>
                <a:cubicBezTo>
                  <a:pt x="98929" y="441926"/>
                  <a:pt x="0" y="342997"/>
                  <a:pt x="0" y="220963"/>
                </a:cubicBezTo>
                <a:cubicBezTo>
                  <a:pt x="0" y="98929"/>
                  <a:pt x="98929" y="0"/>
                  <a:pt x="2209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0" tIns="0" rIns="0" bIns="72000" rtlCol="0" anchor="ctr">
            <a:normAutofit fontScale="77500" lnSpcReduction="20000"/>
          </a:bodyPr>
          <a:lstStyle/>
          <a:p>
            <a:pPr algn="ctr"/>
            <a:endParaRPr lang="en-US" altLang="zh-CN" sz="4000">
              <a:solidFill>
                <a:schemeClr val="tx1"/>
              </a:solidFill>
            </a:endParaRPr>
          </a:p>
          <a:p>
            <a:pPr algn="ctr"/>
            <a:r>
              <a:rPr lang="zh-CN" altLang="en-US" sz="4000">
                <a:solidFill>
                  <a:schemeClr val="tx1"/>
                </a:solidFill>
              </a:rPr>
              <a:t>活动介绍 </a:t>
            </a:r>
            <a:r>
              <a:rPr lang="en-US" altLang="zh-CN" sz="4000">
                <a:solidFill>
                  <a:schemeClr val="tx1"/>
                </a:solidFill>
              </a:rPr>
              <a:t>Activity Introduction</a:t>
            </a:r>
            <a:endParaRPr lang="zh-CN" altLang="en-US" sz="4000">
              <a:solidFill>
                <a:schemeClr val="tx1"/>
              </a:solidFill>
            </a:endParaRPr>
          </a:p>
          <a:p>
            <a:pPr lvl="0" algn="ctr"/>
            <a:endParaRPr lang="zh-CN" altLang="en-US" sz="4000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" name="MH_Number_1"/>
          <p:cNvSpPr txBox="1"/>
          <p:nvPr>
            <p:custDataLst>
              <p:tags r:id="rId5"/>
            </p:custDataLst>
          </p:nvPr>
        </p:nvSpPr>
        <p:spPr>
          <a:xfrm>
            <a:off x="2848943" y="2792395"/>
            <a:ext cx="830456" cy="8901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altLang="zh-CN" sz="4800" b="1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endParaRPr lang="zh-CN" altLang="en-US" sz="4800" b="1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" name="MH_Others_1"/>
          <p:cNvSpPr txBox="1"/>
          <p:nvPr>
            <p:custDataLst>
              <p:tags r:id="rId6"/>
            </p:custDataLst>
          </p:nvPr>
        </p:nvSpPr>
        <p:spPr>
          <a:xfrm>
            <a:off x="2758761" y="1945171"/>
            <a:ext cx="1010814" cy="73866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4800" b="1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第</a:t>
            </a:r>
            <a:endParaRPr lang="zh-CN" altLang="en-US" sz="4800" b="1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" name="MH_Others_2"/>
          <p:cNvSpPr txBox="1"/>
          <p:nvPr>
            <p:custDataLst>
              <p:tags r:id="rId7"/>
            </p:custDataLst>
          </p:nvPr>
        </p:nvSpPr>
        <p:spPr>
          <a:xfrm>
            <a:off x="2758762" y="3670877"/>
            <a:ext cx="1010814" cy="7386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4800" b="1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章</a:t>
            </a:r>
            <a:endParaRPr lang="zh-CN" altLang="en-US" sz="4800" b="1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custDataLst>
      <p:tags r:id="rId8"/>
    </p:custDataLst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标题 1"/>
          <p:cNvSpPr txBox="1"/>
          <p:nvPr/>
        </p:nvSpPr>
        <p:spPr>
          <a:xfrm>
            <a:off x="615405" y="597987"/>
            <a:ext cx="7106195" cy="6995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baseline="0"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</a:gra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/>
              <a:t>双十一活动策划</a:t>
            </a:r>
            <a:endParaRPr lang="zh-CN" altLang="en-US"/>
          </a:p>
        </p:txBody>
      </p:sp>
      <p:sp>
        <p:nvSpPr>
          <p:cNvPr id="9" name="MH_Other_1"/>
          <p:cNvSpPr/>
          <p:nvPr>
            <p:custDataLst>
              <p:tags r:id="rId3"/>
            </p:custDataLst>
          </p:nvPr>
        </p:nvSpPr>
        <p:spPr>
          <a:xfrm>
            <a:off x="2760664" y="3409950"/>
            <a:ext cx="795337" cy="795338"/>
          </a:xfrm>
          <a:custGeom>
            <a:gdLst>
              <a:gd name="connsiteX0" fmla="*/ 349985 w 663588"/>
              <a:gd name="connsiteY0" fmla="*/ 142900 h 663588"/>
              <a:gd name="connsiteX1" fmla="*/ 482976 w 663588"/>
              <a:gd name="connsiteY1" fmla="*/ 211390 h 663588"/>
              <a:gd name="connsiteX2" fmla="*/ 460097 w 663588"/>
              <a:gd name="connsiteY2" fmla="*/ 486849 h 663588"/>
              <a:gd name="connsiteX3" fmla="*/ 260810 w 663588"/>
              <a:gd name="connsiteY3" fmla="*/ 655570 h 663588"/>
              <a:gd name="connsiteX4" fmla="*/ 202645 w 663588"/>
              <a:gd name="connsiteY4" fmla="*/ 637514 h 663588"/>
              <a:gd name="connsiteX5" fmla="*/ 6741 w 663588"/>
              <a:gd name="connsiteY5" fmla="*/ 398662 h 663588"/>
              <a:gd name="connsiteX6" fmla="*/ 3010 w 663588"/>
              <a:gd name="connsiteY6" fmla="*/ 361650 h 663588"/>
              <a:gd name="connsiteX7" fmla="*/ 207517 w 663588"/>
              <a:gd name="connsiteY7" fmla="*/ 188510 h 663588"/>
              <a:gd name="connsiteX8" fmla="*/ 349985 w 663588"/>
              <a:gd name="connsiteY8" fmla="*/ 142900 h 663588"/>
              <a:gd name="connsiteX9" fmla="*/ 331794 w 663588"/>
              <a:gd name="connsiteY9" fmla="*/ 0 h 663588"/>
              <a:gd name="connsiteX10" fmla="*/ 663588 w 663588"/>
              <a:gd name="connsiteY10" fmla="*/ 331794 h 663588"/>
              <a:gd name="connsiteX11" fmla="*/ 331794 w 663588"/>
              <a:gd name="connsiteY11" fmla="*/ 663588 h 663588"/>
              <a:gd name="connsiteX12" fmla="*/ 278642 w 663588"/>
              <a:gd name="connsiteY12" fmla="*/ 658230 h 663588"/>
              <a:gd name="connsiteX13" fmla="*/ 471280 w 663588"/>
              <a:gd name="connsiteY13" fmla="*/ 495139 h 663588"/>
              <a:gd name="connsiteX14" fmla="*/ 495745 w 663588"/>
              <a:gd name="connsiteY14" fmla="*/ 200580 h 663588"/>
              <a:gd name="connsiteX15" fmla="*/ 495746 w 663588"/>
              <a:gd name="connsiteY15" fmla="*/ 200580 h 663588"/>
              <a:gd name="connsiteX16" fmla="*/ 201187 w 663588"/>
              <a:gd name="connsiteY16" fmla="*/ 176113 h 663588"/>
              <a:gd name="connsiteX17" fmla="*/ 1361 w 663588"/>
              <a:gd name="connsiteY17" fmla="*/ 345290 h 663588"/>
              <a:gd name="connsiteX18" fmla="*/ 0 w 663588"/>
              <a:gd name="connsiteY18" fmla="*/ 331794 h 663588"/>
              <a:gd name="connsiteX19" fmla="*/ 331794 w 663588"/>
              <a:gd name="connsiteY19" fmla="*/ 0 h 6635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3588" h="663588">
                <a:moveTo>
                  <a:pt x="349985" y="142900"/>
                </a:moveTo>
                <a:cubicBezTo>
                  <a:pt x="399833" y="147041"/>
                  <a:pt x="448102" y="170198"/>
                  <a:pt x="482976" y="211390"/>
                </a:cubicBezTo>
                <a:cubicBezTo>
                  <a:pt x="552725" y="293774"/>
                  <a:pt x="542481" y="417101"/>
                  <a:pt x="460097" y="486849"/>
                </a:cubicBezTo>
                <a:lnTo>
                  <a:pt x="260810" y="655570"/>
                </a:lnTo>
                <a:lnTo>
                  <a:pt x="202645" y="637514"/>
                </a:lnTo>
                <a:cubicBezTo>
                  <a:pt x="103407" y="595540"/>
                  <a:pt x="28840" y="506657"/>
                  <a:pt x="6741" y="398662"/>
                </a:cubicBezTo>
                <a:lnTo>
                  <a:pt x="3010" y="361650"/>
                </a:lnTo>
                <a:lnTo>
                  <a:pt x="207517" y="188510"/>
                </a:lnTo>
                <a:cubicBezTo>
                  <a:pt x="248709" y="153636"/>
                  <a:pt x="300137" y="138760"/>
                  <a:pt x="349985" y="142900"/>
                </a:cubicBezTo>
                <a:close/>
                <a:moveTo>
                  <a:pt x="331794" y="0"/>
                </a:moveTo>
                <a:cubicBezTo>
                  <a:pt x="515039" y="0"/>
                  <a:pt x="663588" y="148549"/>
                  <a:pt x="663588" y="331794"/>
                </a:cubicBezTo>
                <a:cubicBezTo>
                  <a:pt x="663588" y="515039"/>
                  <a:pt x="515039" y="663588"/>
                  <a:pt x="331794" y="663588"/>
                </a:cubicBezTo>
                <a:lnTo>
                  <a:pt x="278642" y="658230"/>
                </a:lnTo>
                <a:lnTo>
                  <a:pt x="471280" y="495139"/>
                </a:lnTo>
                <a:cubicBezTo>
                  <a:pt x="559376" y="420555"/>
                  <a:pt x="570330" y="288677"/>
                  <a:pt x="495745" y="200580"/>
                </a:cubicBezTo>
                <a:lnTo>
                  <a:pt x="495746" y="200580"/>
                </a:lnTo>
                <a:cubicBezTo>
                  <a:pt x="421162" y="112483"/>
                  <a:pt x="289283" y="101529"/>
                  <a:pt x="201187" y="176113"/>
                </a:cubicBezTo>
                <a:lnTo>
                  <a:pt x="1361" y="345290"/>
                </a:lnTo>
                <a:lnTo>
                  <a:pt x="0" y="331794"/>
                </a:lnTo>
                <a:cubicBezTo>
                  <a:pt x="0" y="148549"/>
                  <a:pt x="148549" y="0"/>
                  <a:pt x="3317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</a:rPr>
              <a:t>A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MH_SubTitle_1"/>
          <p:cNvSpPr/>
          <p:nvPr>
            <p:custDataLst>
              <p:tags r:id="rId4"/>
            </p:custDataLst>
          </p:nvPr>
        </p:nvSpPr>
        <p:spPr>
          <a:xfrm rot="19176636" flipH="1">
            <a:off x="1793876" y="4657725"/>
            <a:ext cx="1706563" cy="666750"/>
          </a:xfrm>
          <a:custGeom>
            <a:gdLst>
              <a:gd name="connsiteX0" fmla="*/ 302185 w 1423253"/>
              <a:gd name="connsiteY0" fmla="*/ 557176 h 557177"/>
              <a:gd name="connsiteX1" fmla="*/ 313708 w 1423253"/>
              <a:gd name="connsiteY1" fmla="*/ 539112 h 557177"/>
              <a:gd name="connsiteX2" fmla="*/ 1140428 w 1423253"/>
              <a:gd name="connsiteY2" fmla="*/ 539112 h 557177"/>
              <a:gd name="connsiteX3" fmla="*/ 1400952 w 1423253"/>
              <a:gd name="connsiteY3" fmla="*/ 278588 h 557177"/>
              <a:gd name="connsiteX4" fmla="*/ 1140428 w 1423253"/>
              <a:gd name="connsiteY4" fmla="*/ 18063 h 557177"/>
              <a:gd name="connsiteX5" fmla="*/ 0 w 1423253"/>
              <a:gd name="connsiteY5" fmla="*/ 18063 h 557177"/>
              <a:gd name="connsiteX6" fmla="*/ 1016 w 1423253"/>
              <a:gd name="connsiteY6" fmla="*/ 0 h 557177"/>
              <a:gd name="connsiteX7" fmla="*/ 1144665 w 1423253"/>
              <a:gd name="connsiteY7" fmla="*/ 0 h 557177"/>
              <a:gd name="connsiteX8" fmla="*/ 1423253 w 1423253"/>
              <a:gd name="connsiteY8" fmla="*/ 278589 h 557177"/>
              <a:gd name="connsiteX9" fmla="*/ 1423252 w 1423253"/>
              <a:gd name="connsiteY9" fmla="*/ 278589 h 557177"/>
              <a:gd name="connsiteX10" fmla="*/ 1144664 w 1423253"/>
              <a:gd name="connsiteY10" fmla="*/ 557177 h 55717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3253" h="557177">
                <a:moveTo>
                  <a:pt x="302185" y="557176"/>
                </a:moveTo>
                <a:lnTo>
                  <a:pt x="313708" y="539112"/>
                </a:lnTo>
                <a:lnTo>
                  <a:pt x="1140428" y="539112"/>
                </a:lnTo>
                <a:cubicBezTo>
                  <a:pt x="1284311" y="539112"/>
                  <a:pt x="1400952" y="422472"/>
                  <a:pt x="1400952" y="278588"/>
                </a:cubicBezTo>
                <a:cubicBezTo>
                  <a:pt x="1400952" y="134704"/>
                  <a:pt x="1284311" y="18063"/>
                  <a:pt x="1140428" y="18063"/>
                </a:cubicBezTo>
                <a:lnTo>
                  <a:pt x="0" y="18063"/>
                </a:lnTo>
                <a:lnTo>
                  <a:pt x="1016" y="0"/>
                </a:lnTo>
                <a:lnTo>
                  <a:pt x="1144665" y="0"/>
                </a:lnTo>
                <a:cubicBezTo>
                  <a:pt x="1298525" y="0"/>
                  <a:pt x="1423253" y="124728"/>
                  <a:pt x="1423253" y="278589"/>
                </a:cubicBezTo>
                <a:lnTo>
                  <a:pt x="1423252" y="278589"/>
                </a:lnTo>
                <a:cubicBezTo>
                  <a:pt x="1423252" y="432449"/>
                  <a:pt x="1298524" y="557177"/>
                  <a:pt x="1144664" y="557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MH_Other_2"/>
          <p:cNvSpPr/>
          <p:nvPr>
            <p:custDataLst>
              <p:tags r:id="rId5"/>
            </p:custDataLst>
          </p:nvPr>
        </p:nvSpPr>
        <p:spPr>
          <a:xfrm>
            <a:off x="4451350" y="3409950"/>
            <a:ext cx="795338" cy="795338"/>
          </a:xfrm>
          <a:custGeom>
            <a:gdLst>
              <a:gd name="connsiteX0" fmla="*/ 349985 w 663588"/>
              <a:gd name="connsiteY0" fmla="*/ 142900 h 663588"/>
              <a:gd name="connsiteX1" fmla="*/ 482976 w 663588"/>
              <a:gd name="connsiteY1" fmla="*/ 211390 h 663588"/>
              <a:gd name="connsiteX2" fmla="*/ 460097 w 663588"/>
              <a:gd name="connsiteY2" fmla="*/ 486849 h 663588"/>
              <a:gd name="connsiteX3" fmla="*/ 260810 w 663588"/>
              <a:gd name="connsiteY3" fmla="*/ 655570 h 663588"/>
              <a:gd name="connsiteX4" fmla="*/ 202645 w 663588"/>
              <a:gd name="connsiteY4" fmla="*/ 637514 h 663588"/>
              <a:gd name="connsiteX5" fmla="*/ 6741 w 663588"/>
              <a:gd name="connsiteY5" fmla="*/ 398662 h 663588"/>
              <a:gd name="connsiteX6" fmla="*/ 3010 w 663588"/>
              <a:gd name="connsiteY6" fmla="*/ 361650 h 663588"/>
              <a:gd name="connsiteX7" fmla="*/ 207517 w 663588"/>
              <a:gd name="connsiteY7" fmla="*/ 188510 h 663588"/>
              <a:gd name="connsiteX8" fmla="*/ 349985 w 663588"/>
              <a:gd name="connsiteY8" fmla="*/ 142900 h 663588"/>
              <a:gd name="connsiteX9" fmla="*/ 331794 w 663588"/>
              <a:gd name="connsiteY9" fmla="*/ 0 h 663588"/>
              <a:gd name="connsiteX10" fmla="*/ 663588 w 663588"/>
              <a:gd name="connsiteY10" fmla="*/ 331794 h 663588"/>
              <a:gd name="connsiteX11" fmla="*/ 331794 w 663588"/>
              <a:gd name="connsiteY11" fmla="*/ 663588 h 663588"/>
              <a:gd name="connsiteX12" fmla="*/ 278642 w 663588"/>
              <a:gd name="connsiteY12" fmla="*/ 658230 h 663588"/>
              <a:gd name="connsiteX13" fmla="*/ 471280 w 663588"/>
              <a:gd name="connsiteY13" fmla="*/ 495139 h 663588"/>
              <a:gd name="connsiteX14" fmla="*/ 495745 w 663588"/>
              <a:gd name="connsiteY14" fmla="*/ 200580 h 663588"/>
              <a:gd name="connsiteX15" fmla="*/ 495746 w 663588"/>
              <a:gd name="connsiteY15" fmla="*/ 200580 h 663588"/>
              <a:gd name="connsiteX16" fmla="*/ 201187 w 663588"/>
              <a:gd name="connsiteY16" fmla="*/ 176113 h 663588"/>
              <a:gd name="connsiteX17" fmla="*/ 1361 w 663588"/>
              <a:gd name="connsiteY17" fmla="*/ 345290 h 663588"/>
              <a:gd name="connsiteX18" fmla="*/ 0 w 663588"/>
              <a:gd name="connsiteY18" fmla="*/ 331794 h 663588"/>
              <a:gd name="connsiteX19" fmla="*/ 331794 w 663588"/>
              <a:gd name="connsiteY19" fmla="*/ 0 h 6635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3588" h="663588">
                <a:moveTo>
                  <a:pt x="349985" y="142900"/>
                </a:moveTo>
                <a:cubicBezTo>
                  <a:pt x="399833" y="147041"/>
                  <a:pt x="448102" y="170198"/>
                  <a:pt x="482976" y="211390"/>
                </a:cubicBezTo>
                <a:cubicBezTo>
                  <a:pt x="552725" y="293774"/>
                  <a:pt x="542481" y="417101"/>
                  <a:pt x="460097" y="486849"/>
                </a:cubicBezTo>
                <a:lnTo>
                  <a:pt x="260810" y="655570"/>
                </a:lnTo>
                <a:lnTo>
                  <a:pt x="202645" y="637514"/>
                </a:lnTo>
                <a:cubicBezTo>
                  <a:pt x="103407" y="595540"/>
                  <a:pt x="28840" y="506657"/>
                  <a:pt x="6741" y="398662"/>
                </a:cubicBezTo>
                <a:lnTo>
                  <a:pt x="3010" y="361650"/>
                </a:lnTo>
                <a:lnTo>
                  <a:pt x="207517" y="188510"/>
                </a:lnTo>
                <a:cubicBezTo>
                  <a:pt x="248709" y="153636"/>
                  <a:pt x="300137" y="138760"/>
                  <a:pt x="349985" y="142900"/>
                </a:cubicBezTo>
                <a:close/>
                <a:moveTo>
                  <a:pt x="331794" y="0"/>
                </a:moveTo>
                <a:cubicBezTo>
                  <a:pt x="515039" y="0"/>
                  <a:pt x="663588" y="148549"/>
                  <a:pt x="663588" y="331794"/>
                </a:cubicBezTo>
                <a:cubicBezTo>
                  <a:pt x="663588" y="515039"/>
                  <a:pt x="515039" y="663588"/>
                  <a:pt x="331794" y="663588"/>
                </a:cubicBezTo>
                <a:lnTo>
                  <a:pt x="278642" y="658230"/>
                </a:lnTo>
                <a:lnTo>
                  <a:pt x="471280" y="495139"/>
                </a:lnTo>
                <a:cubicBezTo>
                  <a:pt x="559376" y="420555"/>
                  <a:pt x="570330" y="288677"/>
                  <a:pt x="495745" y="200580"/>
                </a:cubicBezTo>
                <a:lnTo>
                  <a:pt x="495746" y="200580"/>
                </a:lnTo>
                <a:cubicBezTo>
                  <a:pt x="421162" y="112483"/>
                  <a:pt x="289283" y="101529"/>
                  <a:pt x="201187" y="176113"/>
                </a:cubicBezTo>
                <a:lnTo>
                  <a:pt x="1361" y="345290"/>
                </a:lnTo>
                <a:lnTo>
                  <a:pt x="0" y="331794"/>
                </a:lnTo>
                <a:cubicBezTo>
                  <a:pt x="0" y="148549"/>
                  <a:pt x="148549" y="0"/>
                  <a:pt x="3317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</a:rPr>
              <a:t>B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MH_SubTitle_2"/>
          <p:cNvSpPr/>
          <p:nvPr>
            <p:custDataLst>
              <p:tags r:id="rId6"/>
            </p:custDataLst>
          </p:nvPr>
        </p:nvSpPr>
        <p:spPr>
          <a:xfrm rot="19176636" flipH="1">
            <a:off x="3486151" y="4657725"/>
            <a:ext cx="1704975" cy="666750"/>
          </a:xfrm>
          <a:custGeom>
            <a:gdLst>
              <a:gd name="connsiteX0" fmla="*/ 302185 w 1423253"/>
              <a:gd name="connsiteY0" fmla="*/ 557176 h 557177"/>
              <a:gd name="connsiteX1" fmla="*/ 313708 w 1423253"/>
              <a:gd name="connsiteY1" fmla="*/ 539112 h 557177"/>
              <a:gd name="connsiteX2" fmla="*/ 1140428 w 1423253"/>
              <a:gd name="connsiteY2" fmla="*/ 539112 h 557177"/>
              <a:gd name="connsiteX3" fmla="*/ 1400952 w 1423253"/>
              <a:gd name="connsiteY3" fmla="*/ 278588 h 557177"/>
              <a:gd name="connsiteX4" fmla="*/ 1140428 w 1423253"/>
              <a:gd name="connsiteY4" fmla="*/ 18063 h 557177"/>
              <a:gd name="connsiteX5" fmla="*/ 0 w 1423253"/>
              <a:gd name="connsiteY5" fmla="*/ 18063 h 557177"/>
              <a:gd name="connsiteX6" fmla="*/ 1016 w 1423253"/>
              <a:gd name="connsiteY6" fmla="*/ 0 h 557177"/>
              <a:gd name="connsiteX7" fmla="*/ 1144665 w 1423253"/>
              <a:gd name="connsiteY7" fmla="*/ 0 h 557177"/>
              <a:gd name="connsiteX8" fmla="*/ 1423253 w 1423253"/>
              <a:gd name="connsiteY8" fmla="*/ 278589 h 557177"/>
              <a:gd name="connsiteX9" fmla="*/ 1423252 w 1423253"/>
              <a:gd name="connsiteY9" fmla="*/ 278589 h 557177"/>
              <a:gd name="connsiteX10" fmla="*/ 1144664 w 1423253"/>
              <a:gd name="connsiteY10" fmla="*/ 557177 h 55717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3253" h="557177">
                <a:moveTo>
                  <a:pt x="302185" y="557176"/>
                </a:moveTo>
                <a:lnTo>
                  <a:pt x="313708" y="539112"/>
                </a:lnTo>
                <a:lnTo>
                  <a:pt x="1140428" y="539112"/>
                </a:lnTo>
                <a:cubicBezTo>
                  <a:pt x="1284311" y="539112"/>
                  <a:pt x="1400952" y="422472"/>
                  <a:pt x="1400952" y="278588"/>
                </a:cubicBezTo>
                <a:cubicBezTo>
                  <a:pt x="1400952" y="134704"/>
                  <a:pt x="1284311" y="18063"/>
                  <a:pt x="1140428" y="18063"/>
                </a:cubicBezTo>
                <a:lnTo>
                  <a:pt x="0" y="18063"/>
                </a:lnTo>
                <a:lnTo>
                  <a:pt x="1016" y="0"/>
                </a:lnTo>
                <a:lnTo>
                  <a:pt x="1144665" y="0"/>
                </a:lnTo>
                <a:cubicBezTo>
                  <a:pt x="1298525" y="0"/>
                  <a:pt x="1423253" y="124728"/>
                  <a:pt x="1423253" y="278589"/>
                </a:cubicBezTo>
                <a:lnTo>
                  <a:pt x="1423252" y="278589"/>
                </a:lnTo>
                <a:cubicBezTo>
                  <a:pt x="1423252" y="432449"/>
                  <a:pt x="1298524" y="557177"/>
                  <a:pt x="1144664" y="5571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MH_Other_3"/>
          <p:cNvSpPr/>
          <p:nvPr>
            <p:custDataLst>
              <p:tags r:id="rId7"/>
            </p:custDataLst>
          </p:nvPr>
        </p:nvSpPr>
        <p:spPr>
          <a:xfrm>
            <a:off x="6143625" y="3409950"/>
            <a:ext cx="795338" cy="795338"/>
          </a:xfrm>
          <a:custGeom>
            <a:gdLst>
              <a:gd name="connsiteX0" fmla="*/ 349985 w 663588"/>
              <a:gd name="connsiteY0" fmla="*/ 142900 h 663588"/>
              <a:gd name="connsiteX1" fmla="*/ 482976 w 663588"/>
              <a:gd name="connsiteY1" fmla="*/ 211390 h 663588"/>
              <a:gd name="connsiteX2" fmla="*/ 460097 w 663588"/>
              <a:gd name="connsiteY2" fmla="*/ 486849 h 663588"/>
              <a:gd name="connsiteX3" fmla="*/ 260810 w 663588"/>
              <a:gd name="connsiteY3" fmla="*/ 655570 h 663588"/>
              <a:gd name="connsiteX4" fmla="*/ 202645 w 663588"/>
              <a:gd name="connsiteY4" fmla="*/ 637514 h 663588"/>
              <a:gd name="connsiteX5" fmla="*/ 6741 w 663588"/>
              <a:gd name="connsiteY5" fmla="*/ 398662 h 663588"/>
              <a:gd name="connsiteX6" fmla="*/ 3010 w 663588"/>
              <a:gd name="connsiteY6" fmla="*/ 361650 h 663588"/>
              <a:gd name="connsiteX7" fmla="*/ 207517 w 663588"/>
              <a:gd name="connsiteY7" fmla="*/ 188510 h 663588"/>
              <a:gd name="connsiteX8" fmla="*/ 349985 w 663588"/>
              <a:gd name="connsiteY8" fmla="*/ 142900 h 663588"/>
              <a:gd name="connsiteX9" fmla="*/ 331794 w 663588"/>
              <a:gd name="connsiteY9" fmla="*/ 0 h 663588"/>
              <a:gd name="connsiteX10" fmla="*/ 663588 w 663588"/>
              <a:gd name="connsiteY10" fmla="*/ 331794 h 663588"/>
              <a:gd name="connsiteX11" fmla="*/ 331794 w 663588"/>
              <a:gd name="connsiteY11" fmla="*/ 663588 h 663588"/>
              <a:gd name="connsiteX12" fmla="*/ 278642 w 663588"/>
              <a:gd name="connsiteY12" fmla="*/ 658230 h 663588"/>
              <a:gd name="connsiteX13" fmla="*/ 471280 w 663588"/>
              <a:gd name="connsiteY13" fmla="*/ 495139 h 663588"/>
              <a:gd name="connsiteX14" fmla="*/ 495745 w 663588"/>
              <a:gd name="connsiteY14" fmla="*/ 200580 h 663588"/>
              <a:gd name="connsiteX15" fmla="*/ 495746 w 663588"/>
              <a:gd name="connsiteY15" fmla="*/ 200580 h 663588"/>
              <a:gd name="connsiteX16" fmla="*/ 201187 w 663588"/>
              <a:gd name="connsiteY16" fmla="*/ 176113 h 663588"/>
              <a:gd name="connsiteX17" fmla="*/ 1361 w 663588"/>
              <a:gd name="connsiteY17" fmla="*/ 345290 h 663588"/>
              <a:gd name="connsiteX18" fmla="*/ 0 w 663588"/>
              <a:gd name="connsiteY18" fmla="*/ 331794 h 663588"/>
              <a:gd name="connsiteX19" fmla="*/ 331794 w 663588"/>
              <a:gd name="connsiteY19" fmla="*/ 0 h 6635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3588" h="663588">
                <a:moveTo>
                  <a:pt x="349985" y="142900"/>
                </a:moveTo>
                <a:cubicBezTo>
                  <a:pt x="399833" y="147041"/>
                  <a:pt x="448102" y="170198"/>
                  <a:pt x="482976" y="211390"/>
                </a:cubicBezTo>
                <a:cubicBezTo>
                  <a:pt x="552725" y="293774"/>
                  <a:pt x="542481" y="417101"/>
                  <a:pt x="460097" y="486849"/>
                </a:cubicBezTo>
                <a:lnTo>
                  <a:pt x="260810" y="655570"/>
                </a:lnTo>
                <a:lnTo>
                  <a:pt x="202645" y="637514"/>
                </a:lnTo>
                <a:cubicBezTo>
                  <a:pt x="103407" y="595540"/>
                  <a:pt x="28840" y="506657"/>
                  <a:pt x="6741" y="398662"/>
                </a:cubicBezTo>
                <a:lnTo>
                  <a:pt x="3010" y="361650"/>
                </a:lnTo>
                <a:lnTo>
                  <a:pt x="207517" y="188510"/>
                </a:lnTo>
                <a:cubicBezTo>
                  <a:pt x="248709" y="153636"/>
                  <a:pt x="300137" y="138760"/>
                  <a:pt x="349985" y="142900"/>
                </a:cubicBezTo>
                <a:close/>
                <a:moveTo>
                  <a:pt x="331794" y="0"/>
                </a:moveTo>
                <a:cubicBezTo>
                  <a:pt x="515039" y="0"/>
                  <a:pt x="663588" y="148549"/>
                  <a:pt x="663588" y="331794"/>
                </a:cubicBezTo>
                <a:cubicBezTo>
                  <a:pt x="663588" y="515039"/>
                  <a:pt x="515039" y="663588"/>
                  <a:pt x="331794" y="663588"/>
                </a:cubicBezTo>
                <a:lnTo>
                  <a:pt x="278642" y="658230"/>
                </a:lnTo>
                <a:lnTo>
                  <a:pt x="471280" y="495139"/>
                </a:lnTo>
                <a:cubicBezTo>
                  <a:pt x="559376" y="420555"/>
                  <a:pt x="570330" y="288677"/>
                  <a:pt x="495745" y="200580"/>
                </a:cubicBezTo>
                <a:lnTo>
                  <a:pt x="495746" y="200580"/>
                </a:lnTo>
                <a:cubicBezTo>
                  <a:pt x="421162" y="112483"/>
                  <a:pt x="289283" y="101529"/>
                  <a:pt x="201187" y="176113"/>
                </a:cubicBezTo>
                <a:lnTo>
                  <a:pt x="1361" y="345290"/>
                </a:lnTo>
                <a:lnTo>
                  <a:pt x="0" y="331794"/>
                </a:lnTo>
                <a:cubicBezTo>
                  <a:pt x="0" y="148549"/>
                  <a:pt x="148549" y="0"/>
                  <a:pt x="33179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</a:rPr>
              <a:t>C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MH_SubTitle_3"/>
          <p:cNvSpPr/>
          <p:nvPr>
            <p:custDataLst>
              <p:tags r:id="rId8"/>
            </p:custDataLst>
          </p:nvPr>
        </p:nvSpPr>
        <p:spPr>
          <a:xfrm rot="19176636" flipH="1">
            <a:off x="5176838" y="4657725"/>
            <a:ext cx="1706562" cy="666750"/>
          </a:xfrm>
          <a:custGeom>
            <a:gdLst>
              <a:gd name="connsiteX0" fmla="*/ 302185 w 1423253"/>
              <a:gd name="connsiteY0" fmla="*/ 557176 h 557177"/>
              <a:gd name="connsiteX1" fmla="*/ 313708 w 1423253"/>
              <a:gd name="connsiteY1" fmla="*/ 539112 h 557177"/>
              <a:gd name="connsiteX2" fmla="*/ 1140428 w 1423253"/>
              <a:gd name="connsiteY2" fmla="*/ 539112 h 557177"/>
              <a:gd name="connsiteX3" fmla="*/ 1400952 w 1423253"/>
              <a:gd name="connsiteY3" fmla="*/ 278588 h 557177"/>
              <a:gd name="connsiteX4" fmla="*/ 1140428 w 1423253"/>
              <a:gd name="connsiteY4" fmla="*/ 18063 h 557177"/>
              <a:gd name="connsiteX5" fmla="*/ 0 w 1423253"/>
              <a:gd name="connsiteY5" fmla="*/ 18063 h 557177"/>
              <a:gd name="connsiteX6" fmla="*/ 1016 w 1423253"/>
              <a:gd name="connsiteY6" fmla="*/ 0 h 557177"/>
              <a:gd name="connsiteX7" fmla="*/ 1144665 w 1423253"/>
              <a:gd name="connsiteY7" fmla="*/ 0 h 557177"/>
              <a:gd name="connsiteX8" fmla="*/ 1423253 w 1423253"/>
              <a:gd name="connsiteY8" fmla="*/ 278589 h 557177"/>
              <a:gd name="connsiteX9" fmla="*/ 1423252 w 1423253"/>
              <a:gd name="connsiteY9" fmla="*/ 278589 h 557177"/>
              <a:gd name="connsiteX10" fmla="*/ 1144664 w 1423253"/>
              <a:gd name="connsiteY10" fmla="*/ 557177 h 55717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3253" h="557177">
                <a:moveTo>
                  <a:pt x="302185" y="557176"/>
                </a:moveTo>
                <a:lnTo>
                  <a:pt x="313708" y="539112"/>
                </a:lnTo>
                <a:lnTo>
                  <a:pt x="1140428" y="539112"/>
                </a:lnTo>
                <a:cubicBezTo>
                  <a:pt x="1284311" y="539112"/>
                  <a:pt x="1400952" y="422472"/>
                  <a:pt x="1400952" y="278588"/>
                </a:cubicBezTo>
                <a:cubicBezTo>
                  <a:pt x="1400952" y="134704"/>
                  <a:pt x="1284311" y="18063"/>
                  <a:pt x="1140428" y="18063"/>
                </a:cubicBezTo>
                <a:lnTo>
                  <a:pt x="0" y="18063"/>
                </a:lnTo>
                <a:lnTo>
                  <a:pt x="1016" y="0"/>
                </a:lnTo>
                <a:lnTo>
                  <a:pt x="1144665" y="0"/>
                </a:lnTo>
                <a:cubicBezTo>
                  <a:pt x="1298525" y="0"/>
                  <a:pt x="1423253" y="124728"/>
                  <a:pt x="1423253" y="278589"/>
                </a:cubicBezTo>
                <a:lnTo>
                  <a:pt x="1423252" y="278589"/>
                </a:lnTo>
                <a:cubicBezTo>
                  <a:pt x="1423252" y="432449"/>
                  <a:pt x="1298524" y="557177"/>
                  <a:pt x="1144664" y="5571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MH_Other_4"/>
          <p:cNvSpPr/>
          <p:nvPr>
            <p:custDataLst>
              <p:tags r:id="rId9"/>
            </p:custDataLst>
          </p:nvPr>
        </p:nvSpPr>
        <p:spPr>
          <a:xfrm>
            <a:off x="7834314" y="3409950"/>
            <a:ext cx="795337" cy="795338"/>
          </a:xfrm>
          <a:custGeom>
            <a:gdLst>
              <a:gd name="connsiteX0" fmla="*/ 349985 w 663588"/>
              <a:gd name="connsiteY0" fmla="*/ 142900 h 663588"/>
              <a:gd name="connsiteX1" fmla="*/ 482976 w 663588"/>
              <a:gd name="connsiteY1" fmla="*/ 211390 h 663588"/>
              <a:gd name="connsiteX2" fmla="*/ 460097 w 663588"/>
              <a:gd name="connsiteY2" fmla="*/ 486849 h 663588"/>
              <a:gd name="connsiteX3" fmla="*/ 260810 w 663588"/>
              <a:gd name="connsiteY3" fmla="*/ 655570 h 663588"/>
              <a:gd name="connsiteX4" fmla="*/ 202645 w 663588"/>
              <a:gd name="connsiteY4" fmla="*/ 637514 h 663588"/>
              <a:gd name="connsiteX5" fmla="*/ 6741 w 663588"/>
              <a:gd name="connsiteY5" fmla="*/ 398662 h 663588"/>
              <a:gd name="connsiteX6" fmla="*/ 3010 w 663588"/>
              <a:gd name="connsiteY6" fmla="*/ 361650 h 663588"/>
              <a:gd name="connsiteX7" fmla="*/ 207517 w 663588"/>
              <a:gd name="connsiteY7" fmla="*/ 188510 h 663588"/>
              <a:gd name="connsiteX8" fmla="*/ 349985 w 663588"/>
              <a:gd name="connsiteY8" fmla="*/ 142900 h 663588"/>
              <a:gd name="connsiteX9" fmla="*/ 331794 w 663588"/>
              <a:gd name="connsiteY9" fmla="*/ 0 h 663588"/>
              <a:gd name="connsiteX10" fmla="*/ 663588 w 663588"/>
              <a:gd name="connsiteY10" fmla="*/ 331794 h 663588"/>
              <a:gd name="connsiteX11" fmla="*/ 331794 w 663588"/>
              <a:gd name="connsiteY11" fmla="*/ 663588 h 663588"/>
              <a:gd name="connsiteX12" fmla="*/ 278642 w 663588"/>
              <a:gd name="connsiteY12" fmla="*/ 658230 h 663588"/>
              <a:gd name="connsiteX13" fmla="*/ 471280 w 663588"/>
              <a:gd name="connsiteY13" fmla="*/ 495139 h 663588"/>
              <a:gd name="connsiteX14" fmla="*/ 495745 w 663588"/>
              <a:gd name="connsiteY14" fmla="*/ 200580 h 663588"/>
              <a:gd name="connsiteX15" fmla="*/ 495746 w 663588"/>
              <a:gd name="connsiteY15" fmla="*/ 200580 h 663588"/>
              <a:gd name="connsiteX16" fmla="*/ 201187 w 663588"/>
              <a:gd name="connsiteY16" fmla="*/ 176113 h 663588"/>
              <a:gd name="connsiteX17" fmla="*/ 1361 w 663588"/>
              <a:gd name="connsiteY17" fmla="*/ 345290 h 663588"/>
              <a:gd name="connsiteX18" fmla="*/ 0 w 663588"/>
              <a:gd name="connsiteY18" fmla="*/ 331794 h 663588"/>
              <a:gd name="connsiteX19" fmla="*/ 331794 w 663588"/>
              <a:gd name="connsiteY19" fmla="*/ 0 h 6635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3588" h="663588">
                <a:moveTo>
                  <a:pt x="349985" y="142900"/>
                </a:moveTo>
                <a:cubicBezTo>
                  <a:pt x="399833" y="147041"/>
                  <a:pt x="448102" y="170198"/>
                  <a:pt x="482976" y="211390"/>
                </a:cubicBezTo>
                <a:cubicBezTo>
                  <a:pt x="552725" y="293774"/>
                  <a:pt x="542481" y="417101"/>
                  <a:pt x="460097" y="486849"/>
                </a:cubicBezTo>
                <a:lnTo>
                  <a:pt x="260810" y="655570"/>
                </a:lnTo>
                <a:lnTo>
                  <a:pt x="202645" y="637514"/>
                </a:lnTo>
                <a:cubicBezTo>
                  <a:pt x="103407" y="595540"/>
                  <a:pt x="28840" y="506657"/>
                  <a:pt x="6741" y="398662"/>
                </a:cubicBezTo>
                <a:lnTo>
                  <a:pt x="3010" y="361650"/>
                </a:lnTo>
                <a:lnTo>
                  <a:pt x="207517" y="188510"/>
                </a:lnTo>
                <a:cubicBezTo>
                  <a:pt x="248709" y="153636"/>
                  <a:pt x="300137" y="138760"/>
                  <a:pt x="349985" y="142900"/>
                </a:cubicBezTo>
                <a:close/>
                <a:moveTo>
                  <a:pt x="331794" y="0"/>
                </a:moveTo>
                <a:cubicBezTo>
                  <a:pt x="515039" y="0"/>
                  <a:pt x="663588" y="148549"/>
                  <a:pt x="663588" y="331794"/>
                </a:cubicBezTo>
                <a:cubicBezTo>
                  <a:pt x="663588" y="515039"/>
                  <a:pt x="515039" y="663588"/>
                  <a:pt x="331794" y="663588"/>
                </a:cubicBezTo>
                <a:lnTo>
                  <a:pt x="278642" y="658230"/>
                </a:lnTo>
                <a:lnTo>
                  <a:pt x="471280" y="495139"/>
                </a:lnTo>
                <a:cubicBezTo>
                  <a:pt x="559376" y="420555"/>
                  <a:pt x="570330" y="288677"/>
                  <a:pt x="495745" y="200580"/>
                </a:cubicBezTo>
                <a:lnTo>
                  <a:pt x="495746" y="200580"/>
                </a:lnTo>
                <a:cubicBezTo>
                  <a:pt x="421162" y="112483"/>
                  <a:pt x="289283" y="101529"/>
                  <a:pt x="201187" y="176113"/>
                </a:cubicBezTo>
                <a:lnTo>
                  <a:pt x="1361" y="345290"/>
                </a:lnTo>
                <a:lnTo>
                  <a:pt x="0" y="331794"/>
                </a:lnTo>
                <a:cubicBezTo>
                  <a:pt x="0" y="148549"/>
                  <a:pt x="148549" y="0"/>
                  <a:pt x="3317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</a:rPr>
              <a:t>D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MH_SubTitle_4"/>
          <p:cNvSpPr/>
          <p:nvPr>
            <p:custDataLst>
              <p:tags r:id="rId10"/>
            </p:custDataLst>
          </p:nvPr>
        </p:nvSpPr>
        <p:spPr>
          <a:xfrm rot="19176636" flipH="1">
            <a:off x="6869114" y="4657725"/>
            <a:ext cx="1704975" cy="666750"/>
          </a:xfrm>
          <a:custGeom>
            <a:gdLst>
              <a:gd name="connsiteX0" fmla="*/ 302185 w 1423253"/>
              <a:gd name="connsiteY0" fmla="*/ 557176 h 557177"/>
              <a:gd name="connsiteX1" fmla="*/ 313708 w 1423253"/>
              <a:gd name="connsiteY1" fmla="*/ 539112 h 557177"/>
              <a:gd name="connsiteX2" fmla="*/ 1140428 w 1423253"/>
              <a:gd name="connsiteY2" fmla="*/ 539112 h 557177"/>
              <a:gd name="connsiteX3" fmla="*/ 1400952 w 1423253"/>
              <a:gd name="connsiteY3" fmla="*/ 278588 h 557177"/>
              <a:gd name="connsiteX4" fmla="*/ 1140428 w 1423253"/>
              <a:gd name="connsiteY4" fmla="*/ 18063 h 557177"/>
              <a:gd name="connsiteX5" fmla="*/ 0 w 1423253"/>
              <a:gd name="connsiteY5" fmla="*/ 18063 h 557177"/>
              <a:gd name="connsiteX6" fmla="*/ 1016 w 1423253"/>
              <a:gd name="connsiteY6" fmla="*/ 0 h 557177"/>
              <a:gd name="connsiteX7" fmla="*/ 1144665 w 1423253"/>
              <a:gd name="connsiteY7" fmla="*/ 0 h 557177"/>
              <a:gd name="connsiteX8" fmla="*/ 1423253 w 1423253"/>
              <a:gd name="connsiteY8" fmla="*/ 278589 h 557177"/>
              <a:gd name="connsiteX9" fmla="*/ 1423252 w 1423253"/>
              <a:gd name="connsiteY9" fmla="*/ 278589 h 557177"/>
              <a:gd name="connsiteX10" fmla="*/ 1144664 w 1423253"/>
              <a:gd name="connsiteY10" fmla="*/ 557177 h 55717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3253" h="557177">
                <a:moveTo>
                  <a:pt x="302185" y="557176"/>
                </a:moveTo>
                <a:lnTo>
                  <a:pt x="313708" y="539112"/>
                </a:lnTo>
                <a:lnTo>
                  <a:pt x="1140428" y="539112"/>
                </a:lnTo>
                <a:cubicBezTo>
                  <a:pt x="1284311" y="539112"/>
                  <a:pt x="1400952" y="422472"/>
                  <a:pt x="1400952" y="278588"/>
                </a:cubicBezTo>
                <a:cubicBezTo>
                  <a:pt x="1400952" y="134704"/>
                  <a:pt x="1284311" y="18063"/>
                  <a:pt x="1140428" y="18063"/>
                </a:cubicBezTo>
                <a:lnTo>
                  <a:pt x="0" y="18063"/>
                </a:lnTo>
                <a:lnTo>
                  <a:pt x="1016" y="0"/>
                </a:lnTo>
                <a:lnTo>
                  <a:pt x="1144665" y="0"/>
                </a:lnTo>
                <a:cubicBezTo>
                  <a:pt x="1298525" y="0"/>
                  <a:pt x="1423253" y="124728"/>
                  <a:pt x="1423253" y="278589"/>
                </a:cubicBezTo>
                <a:lnTo>
                  <a:pt x="1423252" y="278589"/>
                </a:lnTo>
                <a:cubicBezTo>
                  <a:pt x="1423252" y="432449"/>
                  <a:pt x="1298524" y="557177"/>
                  <a:pt x="1144664" y="5571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MH_Other_5"/>
          <p:cNvSpPr/>
          <p:nvPr>
            <p:custDataLst>
              <p:tags r:id="rId11"/>
            </p:custDataLst>
          </p:nvPr>
        </p:nvSpPr>
        <p:spPr>
          <a:xfrm>
            <a:off x="9526589" y="3409950"/>
            <a:ext cx="795337" cy="795338"/>
          </a:xfrm>
          <a:custGeom>
            <a:gdLst>
              <a:gd name="connsiteX0" fmla="*/ 349985 w 663588"/>
              <a:gd name="connsiteY0" fmla="*/ 142900 h 663588"/>
              <a:gd name="connsiteX1" fmla="*/ 482976 w 663588"/>
              <a:gd name="connsiteY1" fmla="*/ 211390 h 663588"/>
              <a:gd name="connsiteX2" fmla="*/ 460097 w 663588"/>
              <a:gd name="connsiteY2" fmla="*/ 486849 h 663588"/>
              <a:gd name="connsiteX3" fmla="*/ 260810 w 663588"/>
              <a:gd name="connsiteY3" fmla="*/ 655570 h 663588"/>
              <a:gd name="connsiteX4" fmla="*/ 202645 w 663588"/>
              <a:gd name="connsiteY4" fmla="*/ 637514 h 663588"/>
              <a:gd name="connsiteX5" fmla="*/ 6741 w 663588"/>
              <a:gd name="connsiteY5" fmla="*/ 398662 h 663588"/>
              <a:gd name="connsiteX6" fmla="*/ 3010 w 663588"/>
              <a:gd name="connsiteY6" fmla="*/ 361650 h 663588"/>
              <a:gd name="connsiteX7" fmla="*/ 207517 w 663588"/>
              <a:gd name="connsiteY7" fmla="*/ 188510 h 663588"/>
              <a:gd name="connsiteX8" fmla="*/ 349985 w 663588"/>
              <a:gd name="connsiteY8" fmla="*/ 142900 h 663588"/>
              <a:gd name="connsiteX9" fmla="*/ 331794 w 663588"/>
              <a:gd name="connsiteY9" fmla="*/ 0 h 663588"/>
              <a:gd name="connsiteX10" fmla="*/ 663588 w 663588"/>
              <a:gd name="connsiteY10" fmla="*/ 331794 h 663588"/>
              <a:gd name="connsiteX11" fmla="*/ 331794 w 663588"/>
              <a:gd name="connsiteY11" fmla="*/ 663588 h 663588"/>
              <a:gd name="connsiteX12" fmla="*/ 278642 w 663588"/>
              <a:gd name="connsiteY12" fmla="*/ 658230 h 663588"/>
              <a:gd name="connsiteX13" fmla="*/ 471280 w 663588"/>
              <a:gd name="connsiteY13" fmla="*/ 495139 h 663588"/>
              <a:gd name="connsiteX14" fmla="*/ 495745 w 663588"/>
              <a:gd name="connsiteY14" fmla="*/ 200580 h 663588"/>
              <a:gd name="connsiteX15" fmla="*/ 495746 w 663588"/>
              <a:gd name="connsiteY15" fmla="*/ 200580 h 663588"/>
              <a:gd name="connsiteX16" fmla="*/ 201187 w 663588"/>
              <a:gd name="connsiteY16" fmla="*/ 176113 h 663588"/>
              <a:gd name="connsiteX17" fmla="*/ 1361 w 663588"/>
              <a:gd name="connsiteY17" fmla="*/ 345290 h 663588"/>
              <a:gd name="connsiteX18" fmla="*/ 0 w 663588"/>
              <a:gd name="connsiteY18" fmla="*/ 331794 h 663588"/>
              <a:gd name="connsiteX19" fmla="*/ 331794 w 663588"/>
              <a:gd name="connsiteY19" fmla="*/ 0 h 6635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3588" h="663588">
                <a:moveTo>
                  <a:pt x="349985" y="142900"/>
                </a:moveTo>
                <a:cubicBezTo>
                  <a:pt x="399833" y="147041"/>
                  <a:pt x="448102" y="170198"/>
                  <a:pt x="482976" y="211390"/>
                </a:cubicBezTo>
                <a:cubicBezTo>
                  <a:pt x="552725" y="293774"/>
                  <a:pt x="542481" y="417101"/>
                  <a:pt x="460097" y="486849"/>
                </a:cubicBezTo>
                <a:lnTo>
                  <a:pt x="260810" y="655570"/>
                </a:lnTo>
                <a:lnTo>
                  <a:pt x="202645" y="637514"/>
                </a:lnTo>
                <a:cubicBezTo>
                  <a:pt x="103407" y="595540"/>
                  <a:pt x="28840" y="506657"/>
                  <a:pt x="6741" y="398662"/>
                </a:cubicBezTo>
                <a:lnTo>
                  <a:pt x="3010" y="361650"/>
                </a:lnTo>
                <a:lnTo>
                  <a:pt x="207517" y="188510"/>
                </a:lnTo>
                <a:cubicBezTo>
                  <a:pt x="248709" y="153636"/>
                  <a:pt x="300137" y="138760"/>
                  <a:pt x="349985" y="142900"/>
                </a:cubicBezTo>
                <a:close/>
                <a:moveTo>
                  <a:pt x="331794" y="0"/>
                </a:moveTo>
                <a:cubicBezTo>
                  <a:pt x="515039" y="0"/>
                  <a:pt x="663588" y="148549"/>
                  <a:pt x="663588" y="331794"/>
                </a:cubicBezTo>
                <a:cubicBezTo>
                  <a:pt x="663588" y="515039"/>
                  <a:pt x="515039" y="663588"/>
                  <a:pt x="331794" y="663588"/>
                </a:cubicBezTo>
                <a:lnTo>
                  <a:pt x="278642" y="658230"/>
                </a:lnTo>
                <a:lnTo>
                  <a:pt x="471280" y="495139"/>
                </a:lnTo>
                <a:cubicBezTo>
                  <a:pt x="559376" y="420555"/>
                  <a:pt x="570330" y="288677"/>
                  <a:pt x="495745" y="200580"/>
                </a:cubicBezTo>
                <a:lnTo>
                  <a:pt x="495746" y="200580"/>
                </a:lnTo>
                <a:cubicBezTo>
                  <a:pt x="421162" y="112483"/>
                  <a:pt x="289283" y="101529"/>
                  <a:pt x="201187" y="176113"/>
                </a:cubicBezTo>
                <a:lnTo>
                  <a:pt x="1361" y="345290"/>
                </a:lnTo>
                <a:lnTo>
                  <a:pt x="0" y="331794"/>
                </a:lnTo>
                <a:cubicBezTo>
                  <a:pt x="0" y="148549"/>
                  <a:pt x="148549" y="0"/>
                  <a:pt x="3317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</a:rPr>
              <a:t>E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MH_SubTitle_5"/>
          <p:cNvSpPr/>
          <p:nvPr>
            <p:custDataLst>
              <p:tags r:id="rId12"/>
            </p:custDataLst>
          </p:nvPr>
        </p:nvSpPr>
        <p:spPr>
          <a:xfrm rot="19176636" flipH="1">
            <a:off x="8559801" y="4657725"/>
            <a:ext cx="1706563" cy="666750"/>
          </a:xfrm>
          <a:custGeom>
            <a:gdLst>
              <a:gd name="connsiteX0" fmla="*/ 302185 w 1423253"/>
              <a:gd name="connsiteY0" fmla="*/ 557176 h 557177"/>
              <a:gd name="connsiteX1" fmla="*/ 313708 w 1423253"/>
              <a:gd name="connsiteY1" fmla="*/ 539112 h 557177"/>
              <a:gd name="connsiteX2" fmla="*/ 1140428 w 1423253"/>
              <a:gd name="connsiteY2" fmla="*/ 539112 h 557177"/>
              <a:gd name="connsiteX3" fmla="*/ 1400952 w 1423253"/>
              <a:gd name="connsiteY3" fmla="*/ 278588 h 557177"/>
              <a:gd name="connsiteX4" fmla="*/ 1140428 w 1423253"/>
              <a:gd name="connsiteY4" fmla="*/ 18063 h 557177"/>
              <a:gd name="connsiteX5" fmla="*/ 0 w 1423253"/>
              <a:gd name="connsiteY5" fmla="*/ 18063 h 557177"/>
              <a:gd name="connsiteX6" fmla="*/ 1016 w 1423253"/>
              <a:gd name="connsiteY6" fmla="*/ 0 h 557177"/>
              <a:gd name="connsiteX7" fmla="*/ 1144665 w 1423253"/>
              <a:gd name="connsiteY7" fmla="*/ 0 h 557177"/>
              <a:gd name="connsiteX8" fmla="*/ 1423253 w 1423253"/>
              <a:gd name="connsiteY8" fmla="*/ 278589 h 557177"/>
              <a:gd name="connsiteX9" fmla="*/ 1423252 w 1423253"/>
              <a:gd name="connsiteY9" fmla="*/ 278589 h 557177"/>
              <a:gd name="connsiteX10" fmla="*/ 1144664 w 1423253"/>
              <a:gd name="connsiteY10" fmla="*/ 557177 h 55717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3253" h="557177">
                <a:moveTo>
                  <a:pt x="302185" y="557176"/>
                </a:moveTo>
                <a:lnTo>
                  <a:pt x="313708" y="539112"/>
                </a:lnTo>
                <a:lnTo>
                  <a:pt x="1140428" y="539112"/>
                </a:lnTo>
                <a:cubicBezTo>
                  <a:pt x="1284311" y="539112"/>
                  <a:pt x="1400952" y="422472"/>
                  <a:pt x="1400952" y="278588"/>
                </a:cubicBezTo>
                <a:cubicBezTo>
                  <a:pt x="1400952" y="134704"/>
                  <a:pt x="1284311" y="18063"/>
                  <a:pt x="1140428" y="18063"/>
                </a:cubicBezTo>
                <a:lnTo>
                  <a:pt x="0" y="18063"/>
                </a:lnTo>
                <a:lnTo>
                  <a:pt x="1016" y="0"/>
                </a:lnTo>
                <a:lnTo>
                  <a:pt x="1144665" y="0"/>
                </a:lnTo>
                <a:cubicBezTo>
                  <a:pt x="1298525" y="0"/>
                  <a:pt x="1423253" y="124728"/>
                  <a:pt x="1423253" y="278589"/>
                </a:cubicBezTo>
                <a:lnTo>
                  <a:pt x="1423252" y="278589"/>
                </a:lnTo>
                <a:cubicBezTo>
                  <a:pt x="1423252" y="432449"/>
                  <a:pt x="1298524" y="557177"/>
                  <a:pt x="1144664" y="5571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MH_Desc_1"/>
          <p:cNvSpPr txBox="1"/>
          <p:nvPr>
            <p:custDataLst>
              <p:tags r:id="rId13"/>
            </p:custDataLst>
          </p:nvPr>
        </p:nvSpPr>
        <p:spPr>
          <a:xfrm>
            <a:off x="2335265" y="2584870"/>
            <a:ext cx="7986661" cy="1193800"/>
          </a:xfrm>
          <a:prstGeom prst="rect">
            <a:avLst/>
          </a:prstGeom>
          <a:noFill/>
        </p:spPr>
        <p:txBody>
          <a:bodyPr lIns="108000" tIns="108000" rIns="108000" bIns="108000" anchor="ctr">
            <a:normAutofit/>
          </a:bodyPr>
          <a:lstStyle/>
          <a:p>
            <a:pPr>
              <a:defRPr/>
            </a:pPr>
            <a:r>
              <a:rPr lang="zh-CN" altLang="en-US" sz="1600"/>
              <a:t>点击输入替换内容</a:t>
            </a:r>
            <a:r>
              <a:rPr lang="en-US" altLang="zh-CN" sz="1600"/>
              <a:t> </a:t>
            </a:r>
            <a:r>
              <a:rPr lang="zh-CN" altLang="en-US" sz="1600"/>
              <a:t>点击输入替换内容点击输入替换内容</a:t>
            </a:r>
            <a:endParaRPr lang="zh-CN" altLang="en-US" sz="1600"/>
          </a:p>
          <a:p>
            <a:pPr algn="just">
              <a:lnSpc>
                <a:spcPct val="130000"/>
              </a:lnSpc>
              <a:defRPr/>
            </a:pPr>
            <a:r>
              <a:rPr lang="zh-CN" altLang="en-US" sz="1600"/>
              <a:t>点击输入替换内容点击输入替换内容点击输入替换内容</a:t>
            </a:r>
            <a:endParaRPr lang="zh-CN" altLang="en-US" sz="1600"/>
          </a:p>
          <a:p>
            <a:pPr algn="just">
              <a:lnSpc>
                <a:spcPct val="130000"/>
              </a:lnSpc>
              <a:defRPr/>
            </a:pPr>
            <a:r>
              <a:rPr lang="zh-CN" altLang="en-US" sz="1600"/>
              <a:t>点击输入替换内容点击输入替换内容点击输入替换内容</a:t>
            </a:r>
            <a:endParaRPr lang="zh-CN" altLang="en-US" sz="1600"/>
          </a:p>
          <a:p>
            <a:pPr algn="just">
              <a:lnSpc>
                <a:spcPct val="130000"/>
              </a:lnSpc>
              <a:defRPr/>
            </a:pPr>
            <a:endParaRPr lang="zh-CN" altLang="en-US" sz="1600"/>
          </a:p>
          <a:p>
            <a:pPr algn="just">
              <a:lnSpc>
                <a:spcPct val="130000"/>
              </a:lnSpc>
              <a:defRPr/>
            </a:pPr>
            <a:endParaRPr lang="zh-CN" altLang="en-US" sz="1600"/>
          </a:p>
          <a:p>
            <a:pPr algn="just">
              <a:lnSpc>
                <a:spcPct val="130000"/>
              </a:lnSpc>
              <a:defRPr/>
            </a:pPr>
            <a:endParaRPr lang="zh-CN" altLang="en-US" sz="1600"/>
          </a:p>
          <a:p>
            <a:pPr algn="just">
              <a:lnSpc>
                <a:spcPct val="130000"/>
              </a:lnSpc>
              <a:defRPr/>
            </a:pPr>
            <a:endParaRPr lang="zh-CN" altLang="en-US" sz="1600"/>
          </a:p>
          <a:p>
            <a:pPr algn="just">
              <a:lnSpc>
                <a:spcPct val="130000"/>
              </a:lnSpc>
              <a:defRPr/>
            </a:pP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0" name="MH_Other_6"/>
          <p:cNvCxnSpPr/>
          <p:nvPr>
            <p:custDataLst>
              <p:tags r:id="rId14"/>
            </p:custDataLst>
          </p:nvPr>
        </p:nvCxnSpPr>
        <p:spPr>
          <a:xfrm>
            <a:off x="2362201" y="2895600"/>
            <a:ext cx="7542213" cy="0"/>
          </a:xfrm>
          <a:prstGeom prst="line">
            <a:avLst/>
          </a:prstGeom>
          <a:ln>
            <a:solidFill>
              <a:srgbClr val="B2B2B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H_Other_1"/>
          <p:cNvSpPr/>
          <p:nvPr>
            <p:custDataLst>
              <p:tags r:id="rId3"/>
            </p:custDataLst>
          </p:nvPr>
        </p:nvSpPr>
        <p:spPr>
          <a:xfrm>
            <a:off x="2843214" y="4102101"/>
            <a:ext cx="307975" cy="415925"/>
          </a:xfrm>
          <a:custGeom>
            <a:gdLst>
              <a:gd name="connsiteX0" fmla="*/ 153217 w 306433"/>
              <a:gd name="connsiteY0" fmla="*/ 0 h 415415"/>
              <a:gd name="connsiteX1" fmla="*/ 261558 w 306433"/>
              <a:gd name="connsiteY1" fmla="*/ 153858 h 415415"/>
              <a:gd name="connsiteX2" fmla="*/ 261558 w 306433"/>
              <a:gd name="connsiteY2" fmla="*/ 370539 h 415415"/>
              <a:gd name="connsiteX3" fmla="*/ 44876 w 306433"/>
              <a:gd name="connsiteY3" fmla="*/ 370539 h 415415"/>
              <a:gd name="connsiteX4" fmla="*/ 44877 w 306433"/>
              <a:gd name="connsiteY4" fmla="*/ 370539 h 415415"/>
              <a:gd name="connsiteX5" fmla="*/ 44877 w 306433"/>
              <a:gd name="connsiteY5" fmla="*/ 153857 h 415415"/>
              <a:gd name="connsiteX6" fmla="*/ 153217 w 306433"/>
              <a:gd name="connsiteY6" fmla="*/ 0 h 4154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433" h="415415">
                <a:moveTo>
                  <a:pt x="153217" y="0"/>
                </a:moveTo>
                <a:cubicBezTo>
                  <a:pt x="181744" y="58873"/>
                  <a:pt x="217858" y="110158"/>
                  <a:pt x="261558" y="153858"/>
                </a:cubicBezTo>
                <a:cubicBezTo>
                  <a:pt x="321392" y="213692"/>
                  <a:pt x="321392" y="310705"/>
                  <a:pt x="261558" y="370539"/>
                </a:cubicBezTo>
                <a:cubicBezTo>
                  <a:pt x="201723" y="430374"/>
                  <a:pt x="104711" y="430374"/>
                  <a:pt x="44876" y="370539"/>
                </a:cubicBezTo>
                <a:lnTo>
                  <a:pt x="44877" y="370539"/>
                </a:lnTo>
                <a:cubicBezTo>
                  <a:pt x="-14958" y="310704"/>
                  <a:pt x="-14958" y="213692"/>
                  <a:pt x="44877" y="153857"/>
                </a:cubicBezTo>
                <a:cubicBezTo>
                  <a:pt x="88576" y="110158"/>
                  <a:pt x="124689" y="58873"/>
                  <a:pt x="1532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</a:rPr>
              <a:t>A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MH_SubTitle_1"/>
          <p:cNvSpPr/>
          <p:nvPr>
            <p:custDataLst>
              <p:tags r:id="rId4"/>
            </p:custDataLst>
          </p:nvPr>
        </p:nvSpPr>
        <p:spPr>
          <a:xfrm>
            <a:off x="2309814" y="2125664"/>
            <a:ext cx="1374775" cy="1976437"/>
          </a:xfrm>
          <a:custGeom>
            <a:gdLst>
              <a:gd name="connsiteX0" fmla="*/ 0 w 1735667"/>
              <a:gd name="connsiteY0" fmla="*/ 0 h 2497667"/>
              <a:gd name="connsiteX1" fmla="*/ 1735667 w 1735667"/>
              <a:gd name="connsiteY1" fmla="*/ 0 h 2497667"/>
              <a:gd name="connsiteX2" fmla="*/ 1735667 w 1735667"/>
              <a:gd name="connsiteY2" fmla="*/ 2497667 h 2497667"/>
              <a:gd name="connsiteX3" fmla="*/ 1687385 w 1735667"/>
              <a:gd name="connsiteY3" fmla="*/ 2497667 h 2497667"/>
              <a:gd name="connsiteX4" fmla="*/ 1689094 w 1735667"/>
              <a:gd name="connsiteY4" fmla="*/ 2489200 h 2497667"/>
              <a:gd name="connsiteX5" fmla="*/ 1629827 w 1735667"/>
              <a:gd name="connsiteY5" fmla="*/ 2429933 h 2497667"/>
              <a:gd name="connsiteX6" fmla="*/ 1570560 w 1735667"/>
              <a:gd name="connsiteY6" fmla="*/ 2489200 h 2497667"/>
              <a:gd name="connsiteX7" fmla="*/ 1572270 w 1735667"/>
              <a:gd name="connsiteY7" fmla="*/ 2497667 h 2497667"/>
              <a:gd name="connsiteX8" fmla="*/ 1518053 w 1735667"/>
              <a:gd name="connsiteY8" fmla="*/ 2497667 h 2497667"/>
              <a:gd name="connsiteX9" fmla="*/ 1519762 w 1735667"/>
              <a:gd name="connsiteY9" fmla="*/ 2489200 h 2497667"/>
              <a:gd name="connsiteX10" fmla="*/ 1460495 w 1735667"/>
              <a:gd name="connsiteY10" fmla="*/ 2429933 h 2497667"/>
              <a:gd name="connsiteX11" fmla="*/ 1401228 w 1735667"/>
              <a:gd name="connsiteY11" fmla="*/ 2489200 h 2497667"/>
              <a:gd name="connsiteX12" fmla="*/ 1402938 w 1735667"/>
              <a:gd name="connsiteY12" fmla="*/ 2497667 h 2497667"/>
              <a:gd name="connsiteX13" fmla="*/ 1348721 w 1735667"/>
              <a:gd name="connsiteY13" fmla="*/ 2497667 h 2497667"/>
              <a:gd name="connsiteX14" fmla="*/ 1350430 w 1735667"/>
              <a:gd name="connsiteY14" fmla="*/ 2489200 h 2497667"/>
              <a:gd name="connsiteX15" fmla="*/ 1291163 w 1735667"/>
              <a:gd name="connsiteY15" fmla="*/ 2429933 h 2497667"/>
              <a:gd name="connsiteX16" fmla="*/ 1231896 w 1735667"/>
              <a:gd name="connsiteY16" fmla="*/ 2489200 h 2497667"/>
              <a:gd name="connsiteX17" fmla="*/ 1233606 w 1735667"/>
              <a:gd name="connsiteY17" fmla="*/ 2497667 h 2497667"/>
              <a:gd name="connsiteX18" fmla="*/ 1179389 w 1735667"/>
              <a:gd name="connsiteY18" fmla="*/ 2497667 h 2497667"/>
              <a:gd name="connsiteX19" fmla="*/ 1181098 w 1735667"/>
              <a:gd name="connsiteY19" fmla="*/ 2489200 h 2497667"/>
              <a:gd name="connsiteX20" fmla="*/ 1121831 w 1735667"/>
              <a:gd name="connsiteY20" fmla="*/ 2429933 h 2497667"/>
              <a:gd name="connsiteX21" fmla="*/ 1062564 w 1735667"/>
              <a:gd name="connsiteY21" fmla="*/ 2489200 h 2497667"/>
              <a:gd name="connsiteX22" fmla="*/ 1064274 w 1735667"/>
              <a:gd name="connsiteY22" fmla="*/ 2497667 h 2497667"/>
              <a:gd name="connsiteX23" fmla="*/ 1010057 w 1735667"/>
              <a:gd name="connsiteY23" fmla="*/ 2497667 h 2497667"/>
              <a:gd name="connsiteX24" fmla="*/ 1011766 w 1735667"/>
              <a:gd name="connsiteY24" fmla="*/ 2489200 h 2497667"/>
              <a:gd name="connsiteX25" fmla="*/ 952499 w 1735667"/>
              <a:gd name="connsiteY25" fmla="*/ 2429933 h 2497667"/>
              <a:gd name="connsiteX26" fmla="*/ 893232 w 1735667"/>
              <a:gd name="connsiteY26" fmla="*/ 2489200 h 2497667"/>
              <a:gd name="connsiteX27" fmla="*/ 894942 w 1735667"/>
              <a:gd name="connsiteY27" fmla="*/ 2497667 h 2497667"/>
              <a:gd name="connsiteX28" fmla="*/ 840725 w 1735667"/>
              <a:gd name="connsiteY28" fmla="*/ 2497667 h 2497667"/>
              <a:gd name="connsiteX29" fmla="*/ 842434 w 1735667"/>
              <a:gd name="connsiteY29" fmla="*/ 2489200 h 2497667"/>
              <a:gd name="connsiteX30" fmla="*/ 783167 w 1735667"/>
              <a:gd name="connsiteY30" fmla="*/ 2429933 h 2497667"/>
              <a:gd name="connsiteX31" fmla="*/ 723900 w 1735667"/>
              <a:gd name="connsiteY31" fmla="*/ 2489200 h 2497667"/>
              <a:gd name="connsiteX32" fmla="*/ 725610 w 1735667"/>
              <a:gd name="connsiteY32" fmla="*/ 2497667 h 2497667"/>
              <a:gd name="connsiteX33" fmla="*/ 671393 w 1735667"/>
              <a:gd name="connsiteY33" fmla="*/ 2497667 h 2497667"/>
              <a:gd name="connsiteX34" fmla="*/ 673102 w 1735667"/>
              <a:gd name="connsiteY34" fmla="*/ 2489200 h 2497667"/>
              <a:gd name="connsiteX35" fmla="*/ 613835 w 1735667"/>
              <a:gd name="connsiteY35" fmla="*/ 2429933 h 2497667"/>
              <a:gd name="connsiteX36" fmla="*/ 554568 w 1735667"/>
              <a:gd name="connsiteY36" fmla="*/ 2489200 h 2497667"/>
              <a:gd name="connsiteX37" fmla="*/ 556278 w 1735667"/>
              <a:gd name="connsiteY37" fmla="*/ 2497667 h 2497667"/>
              <a:gd name="connsiteX38" fmla="*/ 502061 w 1735667"/>
              <a:gd name="connsiteY38" fmla="*/ 2497667 h 2497667"/>
              <a:gd name="connsiteX39" fmla="*/ 503770 w 1735667"/>
              <a:gd name="connsiteY39" fmla="*/ 2489200 h 2497667"/>
              <a:gd name="connsiteX40" fmla="*/ 444503 w 1735667"/>
              <a:gd name="connsiteY40" fmla="*/ 2429933 h 2497667"/>
              <a:gd name="connsiteX41" fmla="*/ 385236 w 1735667"/>
              <a:gd name="connsiteY41" fmla="*/ 2489200 h 2497667"/>
              <a:gd name="connsiteX42" fmla="*/ 386946 w 1735667"/>
              <a:gd name="connsiteY42" fmla="*/ 2497667 h 2497667"/>
              <a:gd name="connsiteX43" fmla="*/ 332729 w 1735667"/>
              <a:gd name="connsiteY43" fmla="*/ 2497667 h 2497667"/>
              <a:gd name="connsiteX44" fmla="*/ 334438 w 1735667"/>
              <a:gd name="connsiteY44" fmla="*/ 2489200 h 2497667"/>
              <a:gd name="connsiteX45" fmla="*/ 275171 w 1735667"/>
              <a:gd name="connsiteY45" fmla="*/ 2429933 h 2497667"/>
              <a:gd name="connsiteX46" fmla="*/ 215904 w 1735667"/>
              <a:gd name="connsiteY46" fmla="*/ 2489200 h 2497667"/>
              <a:gd name="connsiteX47" fmla="*/ 217614 w 1735667"/>
              <a:gd name="connsiteY47" fmla="*/ 2497667 h 2497667"/>
              <a:gd name="connsiteX48" fmla="*/ 163397 w 1735667"/>
              <a:gd name="connsiteY48" fmla="*/ 2497667 h 2497667"/>
              <a:gd name="connsiteX49" fmla="*/ 165106 w 1735667"/>
              <a:gd name="connsiteY49" fmla="*/ 2489200 h 2497667"/>
              <a:gd name="connsiteX50" fmla="*/ 105839 w 1735667"/>
              <a:gd name="connsiteY50" fmla="*/ 2429933 h 2497667"/>
              <a:gd name="connsiteX51" fmla="*/ 46572 w 1735667"/>
              <a:gd name="connsiteY51" fmla="*/ 2489200 h 2497667"/>
              <a:gd name="connsiteX52" fmla="*/ 48282 w 1735667"/>
              <a:gd name="connsiteY52" fmla="*/ 2497667 h 2497667"/>
              <a:gd name="connsiteX53" fmla="*/ 0 w 1735667"/>
              <a:gd name="connsiteY53" fmla="*/ 2497667 h 249766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35666" h="2497667">
                <a:moveTo>
                  <a:pt x="0" y="0"/>
                </a:moveTo>
                <a:lnTo>
                  <a:pt x="1735667" y="0"/>
                </a:lnTo>
                <a:lnTo>
                  <a:pt x="1735667" y="2497667"/>
                </a:lnTo>
                <a:lnTo>
                  <a:pt x="1687385" y="2497667"/>
                </a:lnTo>
                <a:lnTo>
                  <a:pt x="1689094" y="2489200"/>
                </a:lnTo>
                <a:cubicBezTo>
                  <a:pt x="1689094" y="2456468"/>
                  <a:pt x="1662559" y="2429933"/>
                  <a:pt x="1629827" y="2429933"/>
                </a:cubicBezTo>
                <a:cubicBezTo>
                  <a:pt x="1597095" y="2429933"/>
                  <a:pt x="1570560" y="2456468"/>
                  <a:pt x="1570560" y="2489200"/>
                </a:cubicBezTo>
                <a:lnTo>
                  <a:pt x="1572270" y="2497667"/>
                </a:lnTo>
                <a:lnTo>
                  <a:pt x="1518053" y="2497667"/>
                </a:lnTo>
                <a:lnTo>
                  <a:pt x="1519762" y="2489200"/>
                </a:lnTo>
                <a:cubicBezTo>
                  <a:pt x="1519762" y="2456468"/>
                  <a:pt x="1493227" y="2429933"/>
                  <a:pt x="1460495" y="2429933"/>
                </a:cubicBezTo>
                <a:cubicBezTo>
                  <a:pt x="1427763" y="2429933"/>
                  <a:pt x="1401228" y="2456468"/>
                  <a:pt x="1401228" y="2489200"/>
                </a:cubicBezTo>
                <a:lnTo>
                  <a:pt x="1402938" y="2497667"/>
                </a:lnTo>
                <a:lnTo>
                  <a:pt x="1348721" y="2497667"/>
                </a:lnTo>
                <a:lnTo>
                  <a:pt x="1350430" y="2489200"/>
                </a:lnTo>
                <a:cubicBezTo>
                  <a:pt x="1350430" y="2456468"/>
                  <a:pt x="1323895" y="2429933"/>
                  <a:pt x="1291163" y="2429933"/>
                </a:cubicBezTo>
                <a:cubicBezTo>
                  <a:pt x="1258431" y="2429933"/>
                  <a:pt x="1231896" y="2456468"/>
                  <a:pt x="1231896" y="2489200"/>
                </a:cubicBezTo>
                <a:lnTo>
                  <a:pt x="1233606" y="2497667"/>
                </a:lnTo>
                <a:lnTo>
                  <a:pt x="1179389" y="2497667"/>
                </a:lnTo>
                <a:lnTo>
                  <a:pt x="1181098" y="2489200"/>
                </a:lnTo>
                <a:cubicBezTo>
                  <a:pt x="1181098" y="2456468"/>
                  <a:pt x="1154563" y="2429933"/>
                  <a:pt x="1121831" y="2429933"/>
                </a:cubicBezTo>
                <a:cubicBezTo>
                  <a:pt x="1089099" y="2429933"/>
                  <a:pt x="1062564" y="2456468"/>
                  <a:pt x="1062564" y="2489200"/>
                </a:cubicBezTo>
                <a:lnTo>
                  <a:pt x="1064274" y="2497667"/>
                </a:lnTo>
                <a:lnTo>
                  <a:pt x="1010057" y="2497667"/>
                </a:lnTo>
                <a:lnTo>
                  <a:pt x="1011766" y="2489200"/>
                </a:lnTo>
                <a:cubicBezTo>
                  <a:pt x="1011766" y="2456468"/>
                  <a:pt x="985231" y="2429933"/>
                  <a:pt x="952499" y="2429933"/>
                </a:cubicBezTo>
                <a:cubicBezTo>
                  <a:pt x="919767" y="2429933"/>
                  <a:pt x="893232" y="2456468"/>
                  <a:pt x="893232" y="2489200"/>
                </a:cubicBezTo>
                <a:lnTo>
                  <a:pt x="894942" y="2497667"/>
                </a:lnTo>
                <a:lnTo>
                  <a:pt x="840725" y="2497667"/>
                </a:lnTo>
                <a:lnTo>
                  <a:pt x="842434" y="2489200"/>
                </a:lnTo>
                <a:cubicBezTo>
                  <a:pt x="842434" y="2456468"/>
                  <a:pt x="815899" y="2429933"/>
                  <a:pt x="783167" y="2429933"/>
                </a:cubicBezTo>
                <a:cubicBezTo>
                  <a:pt x="750435" y="2429933"/>
                  <a:pt x="723900" y="2456468"/>
                  <a:pt x="723900" y="2489200"/>
                </a:cubicBezTo>
                <a:lnTo>
                  <a:pt x="725610" y="2497667"/>
                </a:lnTo>
                <a:lnTo>
                  <a:pt x="671393" y="2497667"/>
                </a:lnTo>
                <a:lnTo>
                  <a:pt x="673102" y="2489200"/>
                </a:lnTo>
                <a:cubicBezTo>
                  <a:pt x="673102" y="2456468"/>
                  <a:pt x="646567" y="2429933"/>
                  <a:pt x="613835" y="2429933"/>
                </a:cubicBezTo>
                <a:cubicBezTo>
                  <a:pt x="581103" y="2429933"/>
                  <a:pt x="554568" y="2456468"/>
                  <a:pt x="554568" y="2489200"/>
                </a:cubicBezTo>
                <a:lnTo>
                  <a:pt x="556278" y="2497667"/>
                </a:lnTo>
                <a:lnTo>
                  <a:pt x="502061" y="2497667"/>
                </a:lnTo>
                <a:lnTo>
                  <a:pt x="503770" y="2489200"/>
                </a:lnTo>
                <a:cubicBezTo>
                  <a:pt x="503770" y="2456468"/>
                  <a:pt x="477235" y="2429933"/>
                  <a:pt x="444503" y="2429933"/>
                </a:cubicBezTo>
                <a:cubicBezTo>
                  <a:pt x="411771" y="2429933"/>
                  <a:pt x="385236" y="2456468"/>
                  <a:pt x="385236" y="2489200"/>
                </a:cubicBezTo>
                <a:lnTo>
                  <a:pt x="386946" y="2497667"/>
                </a:lnTo>
                <a:lnTo>
                  <a:pt x="332729" y="2497667"/>
                </a:lnTo>
                <a:lnTo>
                  <a:pt x="334438" y="2489200"/>
                </a:lnTo>
                <a:cubicBezTo>
                  <a:pt x="334438" y="2456468"/>
                  <a:pt x="307903" y="2429933"/>
                  <a:pt x="275171" y="2429933"/>
                </a:cubicBezTo>
                <a:cubicBezTo>
                  <a:pt x="242439" y="2429933"/>
                  <a:pt x="215904" y="2456468"/>
                  <a:pt x="215904" y="2489200"/>
                </a:cubicBezTo>
                <a:lnTo>
                  <a:pt x="217614" y="2497667"/>
                </a:lnTo>
                <a:lnTo>
                  <a:pt x="163397" y="2497667"/>
                </a:lnTo>
                <a:lnTo>
                  <a:pt x="165106" y="2489200"/>
                </a:lnTo>
                <a:cubicBezTo>
                  <a:pt x="165106" y="2456468"/>
                  <a:pt x="138571" y="2429933"/>
                  <a:pt x="105839" y="2429933"/>
                </a:cubicBezTo>
                <a:cubicBezTo>
                  <a:pt x="73107" y="2429933"/>
                  <a:pt x="46572" y="2456468"/>
                  <a:pt x="46572" y="2489200"/>
                </a:cubicBezTo>
                <a:lnTo>
                  <a:pt x="48282" y="2497667"/>
                </a:lnTo>
                <a:lnTo>
                  <a:pt x="0" y="2497667"/>
                </a:lnTo>
                <a:close/>
              </a:path>
            </a:pathLst>
          </a:custGeom>
          <a:solidFill>
            <a:srgbClr val="FEFFFF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normAutofit/>
          </a:bodyPr>
          <a:lstStyle/>
          <a:p>
            <a:pPr algn="ctr">
              <a:defRPr/>
            </a:pPr>
            <a:r>
              <a:rPr lang="zh-CN" altLang="en-US">
                <a:solidFill>
                  <a:schemeClr val="accent1"/>
                </a:solidFill>
              </a:rPr>
              <a:t>点击输入替换内容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4" name="MH_Other_2"/>
          <p:cNvSpPr/>
          <p:nvPr>
            <p:custDataLst>
              <p:tags r:id="rId5"/>
            </p:custDataLst>
          </p:nvPr>
        </p:nvSpPr>
        <p:spPr>
          <a:xfrm>
            <a:off x="2444750" y="3975100"/>
            <a:ext cx="1104900" cy="127000"/>
          </a:xfrm>
          <a:custGeom>
            <a:gdLst>
              <a:gd name="connsiteX0" fmla="*/ 0 w 1397000"/>
              <a:gd name="connsiteY0" fmla="*/ 0 h 160867"/>
              <a:gd name="connsiteX1" fmla="*/ 1397000 w 1397000"/>
              <a:gd name="connsiteY1" fmla="*/ 0 h 160867"/>
              <a:gd name="connsiteX2" fmla="*/ 1397000 w 1397000"/>
              <a:gd name="connsiteY2" fmla="*/ 160867 h 160867"/>
              <a:gd name="connsiteX3" fmla="*/ 1348720 w 1397000"/>
              <a:gd name="connsiteY3" fmla="*/ 160867 h 160867"/>
              <a:gd name="connsiteX4" fmla="*/ 1350429 w 1397000"/>
              <a:gd name="connsiteY4" fmla="*/ 152400 h 160867"/>
              <a:gd name="connsiteX5" fmla="*/ 1291162 w 1397000"/>
              <a:gd name="connsiteY5" fmla="*/ 93133 h 160867"/>
              <a:gd name="connsiteX6" fmla="*/ 1231895 w 1397000"/>
              <a:gd name="connsiteY6" fmla="*/ 152400 h 160867"/>
              <a:gd name="connsiteX7" fmla="*/ 1233605 w 1397000"/>
              <a:gd name="connsiteY7" fmla="*/ 160867 h 160867"/>
              <a:gd name="connsiteX8" fmla="*/ 1179388 w 1397000"/>
              <a:gd name="connsiteY8" fmla="*/ 160867 h 160867"/>
              <a:gd name="connsiteX9" fmla="*/ 1181097 w 1397000"/>
              <a:gd name="connsiteY9" fmla="*/ 152400 h 160867"/>
              <a:gd name="connsiteX10" fmla="*/ 1121830 w 1397000"/>
              <a:gd name="connsiteY10" fmla="*/ 93133 h 160867"/>
              <a:gd name="connsiteX11" fmla="*/ 1062563 w 1397000"/>
              <a:gd name="connsiteY11" fmla="*/ 152400 h 160867"/>
              <a:gd name="connsiteX12" fmla="*/ 1064273 w 1397000"/>
              <a:gd name="connsiteY12" fmla="*/ 160867 h 160867"/>
              <a:gd name="connsiteX13" fmla="*/ 1010056 w 1397000"/>
              <a:gd name="connsiteY13" fmla="*/ 160867 h 160867"/>
              <a:gd name="connsiteX14" fmla="*/ 1011765 w 1397000"/>
              <a:gd name="connsiteY14" fmla="*/ 152400 h 160867"/>
              <a:gd name="connsiteX15" fmla="*/ 952498 w 1397000"/>
              <a:gd name="connsiteY15" fmla="*/ 93133 h 160867"/>
              <a:gd name="connsiteX16" fmla="*/ 893231 w 1397000"/>
              <a:gd name="connsiteY16" fmla="*/ 152400 h 160867"/>
              <a:gd name="connsiteX17" fmla="*/ 894941 w 1397000"/>
              <a:gd name="connsiteY17" fmla="*/ 160867 h 160867"/>
              <a:gd name="connsiteX18" fmla="*/ 840724 w 1397000"/>
              <a:gd name="connsiteY18" fmla="*/ 160867 h 160867"/>
              <a:gd name="connsiteX19" fmla="*/ 842433 w 1397000"/>
              <a:gd name="connsiteY19" fmla="*/ 152400 h 160867"/>
              <a:gd name="connsiteX20" fmla="*/ 783166 w 1397000"/>
              <a:gd name="connsiteY20" fmla="*/ 93133 h 160867"/>
              <a:gd name="connsiteX21" fmla="*/ 723899 w 1397000"/>
              <a:gd name="connsiteY21" fmla="*/ 152400 h 160867"/>
              <a:gd name="connsiteX22" fmla="*/ 725609 w 1397000"/>
              <a:gd name="connsiteY22" fmla="*/ 160867 h 160867"/>
              <a:gd name="connsiteX23" fmla="*/ 671392 w 1397000"/>
              <a:gd name="connsiteY23" fmla="*/ 160867 h 160867"/>
              <a:gd name="connsiteX24" fmla="*/ 673101 w 1397000"/>
              <a:gd name="connsiteY24" fmla="*/ 152400 h 160867"/>
              <a:gd name="connsiteX25" fmla="*/ 613834 w 1397000"/>
              <a:gd name="connsiteY25" fmla="*/ 93133 h 160867"/>
              <a:gd name="connsiteX26" fmla="*/ 554567 w 1397000"/>
              <a:gd name="connsiteY26" fmla="*/ 152400 h 160867"/>
              <a:gd name="connsiteX27" fmla="*/ 556277 w 1397000"/>
              <a:gd name="connsiteY27" fmla="*/ 160867 h 160867"/>
              <a:gd name="connsiteX28" fmla="*/ 502060 w 1397000"/>
              <a:gd name="connsiteY28" fmla="*/ 160867 h 160867"/>
              <a:gd name="connsiteX29" fmla="*/ 503769 w 1397000"/>
              <a:gd name="connsiteY29" fmla="*/ 152400 h 160867"/>
              <a:gd name="connsiteX30" fmla="*/ 444502 w 1397000"/>
              <a:gd name="connsiteY30" fmla="*/ 93133 h 160867"/>
              <a:gd name="connsiteX31" fmla="*/ 385235 w 1397000"/>
              <a:gd name="connsiteY31" fmla="*/ 152400 h 160867"/>
              <a:gd name="connsiteX32" fmla="*/ 386945 w 1397000"/>
              <a:gd name="connsiteY32" fmla="*/ 160867 h 160867"/>
              <a:gd name="connsiteX33" fmla="*/ 332728 w 1397000"/>
              <a:gd name="connsiteY33" fmla="*/ 160867 h 160867"/>
              <a:gd name="connsiteX34" fmla="*/ 334437 w 1397000"/>
              <a:gd name="connsiteY34" fmla="*/ 152400 h 160867"/>
              <a:gd name="connsiteX35" fmla="*/ 275170 w 1397000"/>
              <a:gd name="connsiteY35" fmla="*/ 93133 h 160867"/>
              <a:gd name="connsiteX36" fmla="*/ 215903 w 1397000"/>
              <a:gd name="connsiteY36" fmla="*/ 152400 h 160867"/>
              <a:gd name="connsiteX37" fmla="*/ 217613 w 1397000"/>
              <a:gd name="connsiteY37" fmla="*/ 160867 h 160867"/>
              <a:gd name="connsiteX38" fmla="*/ 163396 w 1397000"/>
              <a:gd name="connsiteY38" fmla="*/ 160867 h 160867"/>
              <a:gd name="connsiteX39" fmla="*/ 165105 w 1397000"/>
              <a:gd name="connsiteY39" fmla="*/ 152400 h 160867"/>
              <a:gd name="connsiteX40" fmla="*/ 105838 w 1397000"/>
              <a:gd name="connsiteY40" fmla="*/ 93133 h 160867"/>
              <a:gd name="connsiteX41" fmla="*/ 46571 w 1397000"/>
              <a:gd name="connsiteY41" fmla="*/ 152400 h 160867"/>
              <a:gd name="connsiteX42" fmla="*/ 48281 w 1397000"/>
              <a:gd name="connsiteY42" fmla="*/ 160867 h 160867"/>
              <a:gd name="connsiteX43" fmla="*/ 0 w 1397000"/>
              <a:gd name="connsiteY43" fmla="*/ 160867 h 16086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397000" h="160867">
                <a:moveTo>
                  <a:pt x="0" y="0"/>
                </a:moveTo>
                <a:lnTo>
                  <a:pt x="1397000" y="0"/>
                </a:lnTo>
                <a:lnTo>
                  <a:pt x="1397000" y="160867"/>
                </a:lnTo>
                <a:lnTo>
                  <a:pt x="1348720" y="160867"/>
                </a:lnTo>
                <a:lnTo>
                  <a:pt x="1350429" y="152400"/>
                </a:lnTo>
                <a:cubicBezTo>
                  <a:pt x="1350429" y="119668"/>
                  <a:pt x="1323894" y="93133"/>
                  <a:pt x="1291162" y="93133"/>
                </a:cubicBezTo>
                <a:cubicBezTo>
                  <a:pt x="1258430" y="93133"/>
                  <a:pt x="1231895" y="119668"/>
                  <a:pt x="1231895" y="152400"/>
                </a:cubicBezTo>
                <a:lnTo>
                  <a:pt x="1233605" y="160867"/>
                </a:lnTo>
                <a:lnTo>
                  <a:pt x="1179388" y="160867"/>
                </a:lnTo>
                <a:lnTo>
                  <a:pt x="1181097" y="152400"/>
                </a:lnTo>
                <a:cubicBezTo>
                  <a:pt x="1181097" y="119668"/>
                  <a:pt x="1154562" y="93133"/>
                  <a:pt x="1121830" y="93133"/>
                </a:cubicBezTo>
                <a:cubicBezTo>
                  <a:pt x="1089098" y="93133"/>
                  <a:pt x="1062563" y="119668"/>
                  <a:pt x="1062563" y="152400"/>
                </a:cubicBezTo>
                <a:lnTo>
                  <a:pt x="1064273" y="160867"/>
                </a:lnTo>
                <a:lnTo>
                  <a:pt x="1010056" y="160867"/>
                </a:lnTo>
                <a:lnTo>
                  <a:pt x="1011765" y="152400"/>
                </a:lnTo>
                <a:cubicBezTo>
                  <a:pt x="1011765" y="119668"/>
                  <a:pt x="985230" y="93133"/>
                  <a:pt x="952498" y="93133"/>
                </a:cubicBezTo>
                <a:cubicBezTo>
                  <a:pt x="919766" y="93133"/>
                  <a:pt x="893231" y="119668"/>
                  <a:pt x="893231" y="152400"/>
                </a:cubicBezTo>
                <a:lnTo>
                  <a:pt x="894941" y="160867"/>
                </a:lnTo>
                <a:lnTo>
                  <a:pt x="840724" y="160867"/>
                </a:lnTo>
                <a:lnTo>
                  <a:pt x="842433" y="152400"/>
                </a:lnTo>
                <a:cubicBezTo>
                  <a:pt x="842433" y="119668"/>
                  <a:pt x="815898" y="93133"/>
                  <a:pt x="783166" y="93133"/>
                </a:cubicBezTo>
                <a:cubicBezTo>
                  <a:pt x="750434" y="93133"/>
                  <a:pt x="723899" y="119668"/>
                  <a:pt x="723899" y="152400"/>
                </a:cubicBezTo>
                <a:lnTo>
                  <a:pt x="725609" y="160867"/>
                </a:lnTo>
                <a:lnTo>
                  <a:pt x="671392" y="160867"/>
                </a:lnTo>
                <a:lnTo>
                  <a:pt x="673101" y="152400"/>
                </a:lnTo>
                <a:cubicBezTo>
                  <a:pt x="673101" y="119668"/>
                  <a:pt x="646566" y="93133"/>
                  <a:pt x="613834" y="93133"/>
                </a:cubicBezTo>
                <a:cubicBezTo>
                  <a:pt x="581102" y="93133"/>
                  <a:pt x="554567" y="119668"/>
                  <a:pt x="554567" y="152400"/>
                </a:cubicBezTo>
                <a:lnTo>
                  <a:pt x="556277" y="160867"/>
                </a:lnTo>
                <a:lnTo>
                  <a:pt x="502060" y="160867"/>
                </a:lnTo>
                <a:lnTo>
                  <a:pt x="503769" y="152400"/>
                </a:lnTo>
                <a:cubicBezTo>
                  <a:pt x="503769" y="119668"/>
                  <a:pt x="477234" y="93133"/>
                  <a:pt x="444502" y="93133"/>
                </a:cubicBezTo>
                <a:cubicBezTo>
                  <a:pt x="411770" y="93133"/>
                  <a:pt x="385235" y="119668"/>
                  <a:pt x="385235" y="152400"/>
                </a:cubicBezTo>
                <a:lnTo>
                  <a:pt x="386945" y="160867"/>
                </a:lnTo>
                <a:lnTo>
                  <a:pt x="332728" y="160867"/>
                </a:lnTo>
                <a:lnTo>
                  <a:pt x="334437" y="152400"/>
                </a:lnTo>
                <a:cubicBezTo>
                  <a:pt x="334437" y="119668"/>
                  <a:pt x="307902" y="93133"/>
                  <a:pt x="275170" y="93133"/>
                </a:cubicBezTo>
                <a:cubicBezTo>
                  <a:pt x="242438" y="93133"/>
                  <a:pt x="215903" y="119668"/>
                  <a:pt x="215903" y="152400"/>
                </a:cubicBezTo>
                <a:lnTo>
                  <a:pt x="217613" y="160867"/>
                </a:lnTo>
                <a:lnTo>
                  <a:pt x="163396" y="160867"/>
                </a:lnTo>
                <a:lnTo>
                  <a:pt x="165105" y="152400"/>
                </a:lnTo>
                <a:cubicBezTo>
                  <a:pt x="165105" y="119668"/>
                  <a:pt x="138570" y="93133"/>
                  <a:pt x="105838" y="93133"/>
                </a:cubicBezTo>
                <a:cubicBezTo>
                  <a:pt x="73106" y="93133"/>
                  <a:pt x="46571" y="119668"/>
                  <a:pt x="46571" y="152400"/>
                </a:cubicBezTo>
                <a:lnTo>
                  <a:pt x="48281" y="160867"/>
                </a:lnTo>
                <a:lnTo>
                  <a:pt x="0" y="160867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MH_Other_3"/>
          <p:cNvSpPr/>
          <p:nvPr>
            <p:custDataLst>
              <p:tags r:id="rId6"/>
            </p:custDataLst>
          </p:nvPr>
        </p:nvSpPr>
        <p:spPr>
          <a:xfrm>
            <a:off x="4392614" y="4102101"/>
            <a:ext cx="307975" cy="415925"/>
          </a:xfrm>
          <a:custGeom>
            <a:gdLst>
              <a:gd name="connsiteX0" fmla="*/ 153217 w 306433"/>
              <a:gd name="connsiteY0" fmla="*/ 0 h 415415"/>
              <a:gd name="connsiteX1" fmla="*/ 261558 w 306433"/>
              <a:gd name="connsiteY1" fmla="*/ 153858 h 415415"/>
              <a:gd name="connsiteX2" fmla="*/ 261558 w 306433"/>
              <a:gd name="connsiteY2" fmla="*/ 370539 h 415415"/>
              <a:gd name="connsiteX3" fmla="*/ 44876 w 306433"/>
              <a:gd name="connsiteY3" fmla="*/ 370539 h 415415"/>
              <a:gd name="connsiteX4" fmla="*/ 44877 w 306433"/>
              <a:gd name="connsiteY4" fmla="*/ 370539 h 415415"/>
              <a:gd name="connsiteX5" fmla="*/ 44877 w 306433"/>
              <a:gd name="connsiteY5" fmla="*/ 153857 h 415415"/>
              <a:gd name="connsiteX6" fmla="*/ 153217 w 306433"/>
              <a:gd name="connsiteY6" fmla="*/ 0 h 4154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433" h="415415">
                <a:moveTo>
                  <a:pt x="153217" y="0"/>
                </a:moveTo>
                <a:cubicBezTo>
                  <a:pt x="181744" y="58873"/>
                  <a:pt x="217858" y="110158"/>
                  <a:pt x="261558" y="153858"/>
                </a:cubicBezTo>
                <a:cubicBezTo>
                  <a:pt x="321392" y="213692"/>
                  <a:pt x="321392" y="310705"/>
                  <a:pt x="261558" y="370539"/>
                </a:cubicBezTo>
                <a:cubicBezTo>
                  <a:pt x="201723" y="430374"/>
                  <a:pt x="104711" y="430374"/>
                  <a:pt x="44876" y="370539"/>
                </a:cubicBezTo>
                <a:lnTo>
                  <a:pt x="44877" y="370539"/>
                </a:lnTo>
                <a:cubicBezTo>
                  <a:pt x="-14958" y="310704"/>
                  <a:pt x="-14958" y="213692"/>
                  <a:pt x="44877" y="153857"/>
                </a:cubicBezTo>
                <a:cubicBezTo>
                  <a:pt x="88576" y="110158"/>
                  <a:pt x="124689" y="58873"/>
                  <a:pt x="1532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</a:rPr>
              <a:t>B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MH_SubTitle_2"/>
          <p:cNvSpPr/>
          <p:nvPr>
            <p:custDataLst>
              <p:tags r:id="rId7"/>
            </p:custDataLst>
          </p:nvPr>
        </p:nvSpPr>
        <p:spPr>
          <a:xfrm>
            <a:off x="3859214" y="2125664"/>
            <a:ext cx="1374775" cy="1976437"/>
          </a:xfrm>
          <a:custGeom>
            <a:gdLst>
              <a:gd name="connsiteX0" fmla="*/ 0 w 1735667"/>
              <a:gd name="connsiteY0" fmla="*/ 0 h 2497667"/>
              <a:gd name="connsiteX1" fmla="*/ 1735667 w 1735667"/>
              <a:gd name="connsiteY1" fmla="*/ 0 h 2497667"/>
              <a:gd name="connsiteX2" fmla="*/ 1735667 w 1735667"/>
              <a:gd name="connsiteY2" fmla="*/ 2497667 h 2497667"/>
              <a:gd name="connsiteX3" fmla="*/ 1687385 w 1735667"/>
              <a:gd name="connsiteY3" fmla="*/ 2497667 h 2497667"/>
              <a:gd name="connsiteX4" fmla="*/ 1689094 w 1735667"/>
              <a:gd name="connsiteY4" fmla="*/ 2489200 h 2497667"/>
              <a:gd name="connsiteX5" fmla="*/ 1629827 w 1735667"/>
              <a:gd name="connsiteY5" fmla="*/ 2429933 h 2497667"/>
              <a:gd name="connsiteX6" fmla="*/ 1570560 w 1735667"/>
              <a:gd name="connsiteY6" fmla="*/ 2489200 h 2497667"/>
              <a:gd name="connsiteX7" fmla="*/ 1572270 w 1735667"/>
              <a:gd name="connsiteY7" fmla="*/ 2497667 h 2497667"/>
              <a:gd name="connsiteX8" fmla="*/ 1518053 w 1735667"/>
              <a:gd name="connsiteY8" fmla="*/ 2497667 h 2497667"/>
              <a:gd name="connsiteX9" fmla="*/ 1519762 w 1735667"/>
              <a:gd name="connsiteY9" fmla="*/ 2489200 h 2497667"/>
              <a:gd name="connsiteX10" fmla="*/ 1460495 w 1735667"/>
              <a:gd name="connsiteY10" fmla="*/ 2429933 h 2497667"/>
              <a:gd name="connsiteX11" fmla="*/ 1401228 w 1735667"/>
              <a:gd name="connsiteY11" fmla="*/ 2489200 h 2497667"/>
              <a:gd name="connsiteX12" fmla="*/ 1402938 w 1735667"/>
              <a:gd name="connsiteY12" fmla="*/ 2497667 h 2497667"/>
              <a:gd name="connsiteX13" fmla="*/ 1348721 w 1735667"/>
              <a:gd name="connsiteY13" fmla="*/ 2497667 h 2497667"/>
              <a:gd name="connsiteX14" fmla="*/ 1350430 w 1735667"/>
              <a:gd name="connsiteY14" fmla="*/ 2489200 h 2497667"/>
              <a:gd name="connsiteX15" fmla="*/ 1291163 w 1735667"/>
              <a:gd name="connsiteY15" fmla="*/ 2429933 h 2497667"/>
              <a:gd name="connsiteX16" fmla="*/ 1231896 w 1735667"/>
              <a:gd name="connsiteY16" fmla="*/ 2489200 h 2497667"/>
              <a:gd name="connsiteX17" fmla="*/ 1233606 w 1735667"/>
              <a:gd name="connsiteY17" fmla="*/ 2497667 h 2497667"/>
              <a:gd name="connsiteX18" fmla="*/ 1179389 w 1735667"/>
              <a:gd name="connsiteY18" fmla="*/ 2497667 h 2497667"/>
              <a:gd name="connsiteX19" fmla="*/ 1181098 w 1735667"/>
              <a:gd name="connsiteY19" fmla="*/ 2489200 h 2497667"/>
              <a:gd name="connsiteX20" fmla="*/ 1121831 w 1735667"/>
              <a:gd name="connsiteY20" fmla="*/ 2429933 h 2497667"/>
              <a:gd name="connsiteX21" fmla="*/ 1062564 w 1735667"/>
              <a:gd name="connsiteY21" fmla="*/ 2489200 h 2497667"/>
              <a:gd name="connsiteX22" fmla="*/ 1064274 w 1735667"/>
              <a:gd name="connsiteY22" fmla="*/ 2497667 h 2497667"/>
              <a:gd name="connsiteX23" fmla="*/ 1010057 w 1735667"/>
              <a:gd name="connsiteY23" fmla="*/ 2497667 h 2497667"/>
              <a:gd name="connsiteX24" fmla="*/ 1011766 w 1735667"/>
              <a:gd name="connsiteY24" fmla="*/ 2489200 h 2497667"/>
              <a:gd name="connsiteX25" fmla="*/ 952499 w 1735667"/>
              <a:gd name="connsiteY25" fmla="*/ 2429933 h 2497667"/>
              <a:gd name="connsiteX26" fmla="*/ 893232 w 1735667"/>
              <a:gd name="connsiteY26" fmla="*/ 2489200 h 2497667"/>
              <a:gd name="connsiteX27" fmla="*/ 894942 w 1735667"/>
              <a:gd name="connsiteY27" fmla="*/ 2497667 h 2497667"/>
              <a:gd name="connsiteX28" fmla="*/ 840725 w 1735667"/>
              <a:gd name="connsiteY28" fmla="*/ 2497667 h 2497667"/>
              <a:gd name="connsiteX29" fmla="*/ 842434 w 1735667"/>
              <a:gd name="connsiteY29" fmla="*/ 2489200 h 2497667"/>
              <a:gd name="connsiteX30" fmla="*/ 783167 w 1735667"/>
              <a:gd name="connsiteY30" fmla="*/ 2429933 h 2497667"/>
              <a:gd name="connsiteX31" fmla="*/ 723900 w 1735667"/>
              <a:gd name="connsiteY31" fmla="*/ 2489200 h 2497667"/>
              <a:gd name="connsiteX32" fmla="*/ 725610 w 1735667"/>
              <a:gd name="connsiteY32" fmla="*/ 2497667 h 2497667"/>
              <a:gd name="connsiteX33" fmla="*/ 671393 w 1735667"/>
              <a:gd name="connsiteY33" fmla="*/ 2497667 h 2497667"/>
              <a:gd name="connsiteX34" fmla="*/ 673102 w 1735667"/>
              <a:gd name="connsiteY34" fmla="*/ 2489200 h 2497667"/>
              <a:gd name="connsiteX35" fmla="*/ 613835 w 1735667"/>
              <a:gd name="connsiteY35" fmla="*/ 2429933 h 2497667"/>
              <a:gd name="connsiteX36" fmla="*/ 554568 w 1735667"/>
              <a:gd name="connsiteY36" fmla="*/ 2489200 h 2497667"/>
              <a:gd name="connsiteX37" fmla="*/ 556278 w 1735667"/>
              <a:gd name="connsiteY37" fmla="*/ 2497667 h 2497667"/>
              <a:gd name="connsiteX38" fmla="*/ 502061 w 1735667"/>
              <a:gd name="connsiteY38" fmla="*/ 2497667 h 2497667"/>
              <a:gd name="connsiteX39" fmla="*/ 503770 w 1735667"/>
              <a:gd name="connsiteY39" fmla="*/ 2489200 h 2497667"/>
              <a:gd name="connsiteX40" fmla="*/ 444503 w 1735667"/>
              <a:gd name="connsiteY40" fmla="*/ 2429933 h 2497667"/>
              <a:gd name="connsiteX41" fmla="*/ 385236 w 1735667"/>
              <a:gd name="connsiteY41" fmla="*/ 2489200 h 2497667"/>
              <a:gd name="connsiteX42" fmla="*/ 386946 w 1735667"/>
              <a:gd name="connsiteY42" fmla="*/ 2497667 h 2497667"/>
              <a:gd name="connsiteX43" fmla="*/ 332729 w 1735667"/>
              <a:gd name="connsiteY43" fmla="*/ 2497667 h 2497667"/>
              <a:gd name="connsiteX44" fmla="*/ 334438 w 1735667"/>
              <a:gd name="connsiteY44" fmla="*/ 2489200 h 2497667"/>
              <a:gd name="connsiteX45" fmla="*/ 275171 w 1735667"/>
              <a:gd name="connsiteY45" fmla="*/ 2429933 h 2497667"/>
              <a:gd name="connsiteX46" fmla="*/ 215904 w 1735667"/>
              <a:gd name="connsiteY46" fmla="*/ 2489200 h 2497667"/>
              <a:gd name="connsiteX47" fmla="*/ 217614 w 1735667"/>
              <a:gd name="connsiteY47" fmla="*/ 2497667 h 2497667"/>
              <a:gd name="connsiteX48" fmla="*/ 163397 w 1735667"/>
              <a:gd name="connsiteY48" fmla="*/ 2497667 h 2497667"/>
              <a:gd name="connsiteX49" fmla="*/ 165106 w 1735667"/>
              <a:gd name="connsiteY49" fmla="*/ 2489200 h 2497667"/>
              <a:gd name="connsiteX50" fmla="*/ 105839 w 1735667"/>
              <a:gd name="connsiteY50" fmla="*/ 2429933 h 2497667"/>
              <a:gd name="connsiteX51" fmla="*/ 46572 w 1735667"/>
              <a:gd name="connsiteY51" fmla="*/ 2489200 h 2497667"/>
              <a:gd name="connsiteX52" fmla="*/ 48282 w 1735667"/>
              <a:gd name="connsiteY52" fmla="*/ 2497667 h 2497667"/>
              <a:gd name="connsiteX53" fmla="*/ 0 w 1735667"/>
              <a:gd name="connsiteY53" fmla="*/ 2497667 h 249766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35666" h="2497667">
                <a:moveTo>
                  <a:pt x="0" y="0"/>
                </a:moveTo>
                <a:lnTo>
                  <a:pt x="1735667" y="0"/>
                </a:lnTo>
                <a:lnTo>
                  <a:pt x="1735667" y="2497667"/>
                </a:lnTo>
                <a:lnTo>
                  <a:pt x="1687385" y="2497667"/>
                </a:lnTo>
                <a:lnTo>
                  <a:pt x="1689094" y="2489200"/>
                </a:lnTo>
                <a:cubicBezTo>
                  <a:pt x="1689094" y="2456468"/>
                  <a:pt x="1662559" y="2429933"/>
                  <a:pt x="1629827" y="2429933"/>
                </a:cubicBezTo>
                <a:cubicBezTo>
                  <a:pt x="1597095" y="2429933"/>
                  <a:pt x="1570560" y="2456468"/>
                  <a:pt x="1570560" y="2489200"/>
                </a:cubicBezTo>
                <a:lnTo>
                  <a:pt x="1572270" y="2497667"/>
                </a:lnTo>
                <a:lnTo>
                  <a:pt x="1518053" y="2497667"/>
                </a:lnTo>
                <a:lnTo>
                  <a:pt x="1519762" y="2489200"/>
                </a:lnTo>
                <a:cubicBezTo>
                  <a:pt x="1519762" y="2456468"/>
                  <a:pt x="1493227" y="2429933"/>
                  <a:pt x="1460495" y="2429933"/>
                </a:cubicBezTo>
                <a:cubicBezTo>
                  <a:pt x="1427763" y="2429933"/>
                  <a:pt x="1401228" y="2456468"/>
                  <a:pt x="1401228" y="2489200"/>
                </a:cubicBezTo>
                <a:lnTo>
                  <a:pt x="1402938" y="2497667"/>
                </a:lnTo>
                <a:lnTo>
                  <a:pt x="1348721" y="2497667"/>
                </a:lnTo>
                <a:lnTo>
                  <a:pt x="1350430" y="2489200"/>
                </a:lnTo>
                <a:cubicBezTo>
                  <a:pt x="1350430" y="2456468"/>
                  <a:pt x="1323895" y="2429933"/>
                  <a:pt x="1291163" y="2429933"/>
                </a:cubicBezTo>
                <a:cubicBezTo>
                  <a:pt x="1258431" y="2429933"/>
                  <a:pt x="1231896" y="2456468"/>
                  <a:pt x="1231896" y="2489200"/>
                </a:cubicBezTo>
                <a:lnTo>
                  <a:pt x="1233606" y="2497667"/>
                </a:lnTo>
                <a:lnTo>
                  <a:pt x="1179389" y="2497667"/>
                </a:lnTo>
                <a:lnTo>
                  <a:pt x="1181098" y="2489200"/>
                </a:lnTo>
                <a:cubicBezTo>
                  <a:pt x="1181098" y="2456468"/>
                  <a:pt x="1154563" y="2429933"/>
                  <a:pt x="1121831" y="2429933"/>
                </a:cubicBezTo>
                <a:cubicBezTo>
                  <a:pt x="1089099" y="2429933"/>
                  <a:pt x="1062564" y="2456468"/>
                  <a:pt x="1062564" y="2489200"/>
                </a:cubicBezTo>
                <a:lnTo>
                  <a:pt x="1064274" y="2497667"/>
                </a:lnTo>
                <a:lnTo>
                  <a:pt x="1010057" y="2497667"/>
                </a:lnTo>
                <a:lnTo>
                  <a:pt x="1011766" y="2489200"/>
                </a:lnTo>
                <a:cubicBezTo>
                  <a:pt x="1011766" y="2456468"/>
                  <a:pt x="985231" y="2429933"/>
                  <a:pt x="952499" y="2429933"/>
                </a:cubicBezTo>
                <a:cubicBezTo>
                  <a:pt x="919767" y="2429933"/>
                  <a:pt x="893232" y="2456468"/>
                  <a:pt x="893232" y="2489200"/>
                </a:cubicBezTo>
                <a:lnTo>
                  <a:pt x="894942" y="2497667"/>
                </a:lnTo>
                <a:lnTo>
                  <a:pt x="840725" y="2497667"/>
                </a:lnTo>
                <a:lnTo>
                  <a:pt x="842434" y="2489200"/>
                </a:lnTo>
                <a:cubicBezTo>
                  <a:pt x="842434" y="2456468"/>
                  <a:pt x="815899" y="2429933"/>
                  <a:pt x="783167" y="2429933"/>
                </a:cubicBezTo>
                <a:cubicBezTo>
                  <a:pt x="750435" y="2429933"/>
                  <a:pt x="723900" y="2456468"/>
                  <a:pt x="723900" y="2489200"/>
                </a:cubicBezTo>
                <a:lnTo>
                  <a:pt x="725610" y="2497667"/>
                </a:lnTo>
                <a:lnTo>
                  <a:pt x="671393" y="2497667"/>
                </a:lnTo>
                <a:lnTo>
                  <a:pt x="673102" y="2489200"/>
                </a:lnTo>
                <a:cubicBezTo>
                  <a:pt x="673102" y="2456468"/>
                  <a:pt x="646567" y="2429933"/>
                  <a:pt x="613835" y="2429933"/>
                </a:cubicBezTo>
                <a:cubicBezTo>
                  <a:pt x="581103" y="2429933"/>
                  <a:pt x="554568" y="2456468"/>
                  <a:pt x="554568" y="2489200"/>
                </a:cubicBezTo>
                <a:lnTo>
                  <a:pt x="556278" y="2497667"/>
                </a:lnTo>
                <a:lnTo>
                  <a:pt x="502061" y="2497667"/>
                </a:lnTo>
                <a:lnTo>
                  <a:pt x="503770" y="2489200"/>
                </a:lnTo>
                <a:cubicBezTo>
                  <a:pt x="503770" y="2456468"/>
                  <a:pt x="477235" y="2429933"/>
                  <a:pt x="444503" y="2429933"/>
                </a:cubicBezTo>
                <a:cubicBezTo>
                  <a:pt x="411771" y="2429933"/>
                  <a:pt x="385236" y="2456468"/>
                  <a:pt x="385236" y="2489200"/>
                </a:cubicBezTo>
                <a:lnTo>
                  <a:pt x="386946" y="2497667"/>
                </a:lnTo>
                <a:lnTo>
                  <a:pt x="332729" y="2497667"/>
                </a:lnTo>
                <a:lnTo>
                  <a:pt x="334438" y="2489200"/>
                </a:lnTo>
                <a:cubicBezTo>
                  <a:pt x="334438" y="2456468"/>
                  <a:pt x="307903" y="2429933"/>
                  <a:pt x="275171" y="2429933"/>
                </a:cubicBezTo>
                <a:cubicBezTo>
                  <a:pt x="242439" y="2429933"/>
                  <a:pt x="215904" y="2456468"/>
                  <a:pt x="215904" y="2489200"/>
                </a:cubicBezTo>
                <a:lnTo>
                  <a:pt x="217614" y="2497667"/>
                </a:lnTo>
                <a:lnTo>
                  <a:pt x="163397" y="2497667"/>
                </a:lnTo>
                <a:lnTo>
                  <a:pt x="165106" y="2489200"/>
                </a:lnTo>
                <a:cubicBezTo>
                  <a:pt x="165106" y="2456468"/>
                  <a:pt x="138571" y="2429933"/>
                  <a:pt x="105839" y="2429933"/>
                </a:cubicBezTo>
                <a:cubicBezTo>
                  <a:pt x="73107" y="2429933"/>
                  <a:pt x="46572" y="2456468"/>
                  <a:pt x="46572" y="2489200"/>
                </a:cubicBezTo>
                <a:lnTo>
                  <a:pt x="48282" y="2497667"/>
                </a:lnTo>
                <a:lnTo>
                  <a:pt x="0" y="2497667"/>
                </a:lnTo>
                <a:close/>
              </a:path>
            </a:pathLst>
          </a:custGeom>
          <a:solidFill>
            <a:srgbClr val="FEFFFF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normAutofit/>
          </a:bodyPr>
          <a:lstStyle/>
          <a:p>
            <a:pPr algn="ctr">
              <a:defRPr/>
            </a:pPr>
            <a:r>
              <a:rPr lang="zh-CN" altLang="en-US">
                <a:solidFill>
                  <a:schemeClr val="accent1"/>
                </a:solidFill>
              </a:rPr>
              <a:t>点击输入替换内容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7" name="MH_Other_4"/>
          <p:cNvSpPr/>
          <p:nvPr>
            <p:custDataLst>
              <p:tags r:id="rId8"/>
            </p:custDataLst>
          </p:nvPr>
        </p:nvSpPr>
        <p:spPr>
          <a:xfrm>
            <a:off x="3994150" y="3975100"/>
            <a:ext cx="1104900" cy="127000"/>
          </a:xfrm>
          <a:custGeom>
            <a:gdLst>
              <a:gd name="connsiteX0" fmla="*/ 0 w 1397000"/>
              <a:gd name="connsiteY0" fmla="*/ 0 h 160867"/>
              <a:gd name="connsiteX1" fmla="*/ 1397000 w 1397000"/>
              <a:gd name="connsiteY1" fmla="*/ 0 h 160867"/>
              <a:gd name="connsiteX2" fmla="*/ 1397000 w 1397000"/>
              <a:gd name="connsiteY2" fmla="*/ 160867 h 160867"/>
              <a:gd name="connsiteX3" fmla="*/ 1348720 w 1397000"/>
              <a:gd name="connsiteY3" fmla="*/ 160867 h 160867"/>
              <a:gd name="connsiteX4" fmla="*/ 1350429 w 1397000"/>
              <a:gd name="connsiteY4" fmla="*/ 152400 h 160867"/>
              <a:gd name="connsiteX5" fmla="*/ 1291162 w 1397000"/>
              <a:gd name="connsiteY5" fmla="*/ 93133 h 160867"/>
              <a:gd name="connsiteX6" fmla="*/ 1231895 w 1397000"/>
              <a:gd name="connsiteY6" fmla="*/ 152400 h 160867"/>
              <a:gd name="connsiteX7" fmla="*/ 1233605 w 1397000"/>
              <a:gd name="connsiteY7" fmla="*/ 160867 h 160867"/>
              <a:gd name="connsiteX8" fmla="*/ 1179388 w 1397000"/>
              <a:gd name="connsiteY8" fmla="*/ 160867 h 160867"/>
              <a:gd name="connsiteX9" fmla="*/ 1181097 w 1397000"/>
              <a:gd name="connsiteY9" fmla="*/ 152400 h 160867"/>
              <a:gd name="connsiteX10" fmla="*/ 1121830 w 1397000"/>
              <a:gd name="connsiteY10" fmla="*/ 93133 h 160867"/>
              <a:gd name="connsiteX11" fmla="*/ 1062563 w 1397000"/>
              <a:gd name="connsiteY11" fmla="*/ 152400 h 160867"/>
              <a:gd name="connsiteX12" fmla="*/ 1064273 w 1397000"/>
              <a:gd name="connsiteY12" fmla="*/ 160867 h 160867"/>
              <a:gd name="connsiteX13" fmla="*/ 1010056 w 1397000"/>
              <a:gd name="connsiteY13" fmla="*/ 160867 h 160867"/>
              <a:gd name="connsiteX14" fmla="*/ 1011765 w 1397000"/>
              <a:gd name="connsiteY14" fmla="*/ 152400 h 160867"/>
              <a:gd name="connsiteX15" fmla="*/ 952498 w 1397000"/>
              <a:gd name="connsiteY15" fmla="*/ 93133 h 160867"/>
              <a:gd name="connsiteX16" fmla="*/ 893231 w 1397000"/>
              <a:gd name="connsiteY16" fmla="*/ 152400 h 160867"/>
              <a:gd name="connsiteX17" fmla="*/ 894941 w 1397000"/>
              <a:gd name="connsiteY17" fmla="*/ 160867 h 160867"/>
              <a:gd name="connsiteX18" fmla="*/ 840724 w 1397000"/>
              <a:gd name="connsiteY18" fmla="*/ 160867 h 160867"/>
              <a:gd name="connsiteX19" fmla="*/ 842433 w 1397000"/>
              <a:gd name="connsiteY19" fmla="*/ 152400 h 160867"/>
              <a:gd name="connsiteX20" fmla="*/ 783166 w 1397000"/>
              <a:gd name="connsiteY20" fmla="*/ 93133 h 160867"/>
              <a:gd name="connsiteX21" fmla="*/ 723899 w 1397000"/>
              <a:gd name="connsiteY21" fmla="*/ 152400 h 160867"/>
              <a:gd name="connsiteX22" fmla="*/ 725609 w 1397000"/>
              <a:gd name="connsiteY22" fmla="*/ 160867 h 160867"/>
              <a:gd name="connsiteX23" fmla="*/ 671392 w 1397000"/>
              <a:gd name="connsiteY23" fmla="*/ 160867 h 160867"/>
              <a:gd name="connsiteX24" fmla="*/ 673101 w 1397000"/>
              <a:gd name="connsiteY24" fmla="*/ 152400 h 160867"/>
              <a:gd name="connsiteX25" fmla="*/ 613834 w 1397000"/>
              <a:gd name="connsiteY25" fmla="*/ 93133 h 160867"/>
              <a:gd name="connsiteX26" fmla="*/ 554567 w 1397000"/>
              <a:gd name="connsiteY26" fmla="*/ 152400 h 160867"/>
              <a:gd name="connsiteX27" fmla="*/ 556277 w 1397000"/>
              <a:gd name="connsiteY27" fmla="*/ 160867 h 160867"/>
              <a:gd name="connsiteX28" fmla="*/ 502060 w 1397000"/>
              <a:gd name="connsiteY28" fmla="*/ 160867 h 160867"/>
              <a:gd name="connsiteX29" fmla="*/ 503769 w 1397000"/>
              <a:gd name="connsiteY29" fmla="*/ 152400 h 160867"/>
              <a:gd name="connsiteX30" fmla="*/ 444502 w 1397000"/>
              <a:gd name="connsiteY30" fmla="*/ 93133 h 160867"/>
              <a:gd name="connsiteX31" fmla="*/ 385235 w 1397000"/>
              <a:gd name="connsiteY31" fmla="*/ 152400 h 160867"/>
              <a:gd name="connsiteX32" fmla="*/ 386945 w 1397000"/>
              <a:gd name="connsiteY32" fmla="*/ 160867 h 160867"/>
              <a:gd name="connsiteX33" fmla="*/ 332728 w 1397000"/>
              <a:gd name="connsiteY33" fmla="*/ 160867 h 160867"/>
              <a:gd name="connsiteX34" fmla="*/ 334437 w 1397000"/>
              <a:gd name="connsiteY34" fmla="*/ 152400 h 160867"/>
              <a:gd name="connsiteX35" fmla="*/ 275170 w 1397000"/>
              <a:gd name="connsiteY35" fmla="*/ 93133 h 160867"/>
              <a:gd name="connsiteX36" fmla="*/ 215903 w 1397000"/>
              <a:gd name="connsiteY36" fmla="*/ 152400 h 160867"/>
              <a:gd name="connsiteX37" fmla="*/ 217613 w 1397000"/>
              <a:gd name="connsiteY37" fmla="*/ 160867 h 160867"/>
              <a:gd name="connsiteX38" fmla="*/ 163396 w 1397000"/>
              <a:gd name="connsiteY38" fmla="*/ 160867 h 160867"/>
              <a:gd name="connsiteX39" fmla="*/ 165105 w 1397000"/>
              <a:gd name="connsiteY39" fmla="*/ 152400 h 160867"/>
              <a:gd name="connsiteX40" fmla="*/ 105838 w 1397000"/>
              <a:gd name="connsiteY40" fmla="*/ 93133 h 160867"/>
              <a:gd name="connsiteX41" fmla="*/ 46571 w 1397000"/>
              <a:gd name="connsiteY41" fmla="*/ 152400 h 160867"/>
              <a:gd name="connsiteX42" fmla="*/ 48281 w 1397000"/>
              <a:gd name="connsiteY42" fmla="*/ 160867 h 160867"/>
              <a:gd name="connsiteX43" fmla="*/ 0 w 1397000"/>
              <a:gd name="connsiteY43" fmla="*/ 160867 h 16086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397000" h="160867">
                <a:moveTo>
                  <a:pt x="0" y="0"/>
                </a:moveTo>
                <a:lnTo>
                  <a:pt x="1397000" y="0"/>
                </a:lnTo>
                <a:lnTo>
                  <a:pt x="1397000" y="160867"/>
                </a:lnTo>
                <a:lnTo>
                  <a:pt x="1348720" y="160867"/>
                </a:lnTo>
                <a:lnTo>
                  <a:pt x="1350429" y="152400"/>
                </a:lnTo>
                <a:cubicBezTo>
                  <a:pt x="1350429" y="119668"/>
                  <a:pt x="1323894" y="93133"/>
                  <a:pt x="1291162" y="93133"/>
                </a:cubicBezTo>
                <a:cubicBezTo>
                  <a:pt x="1258430" y="93133"/>
                  <a:pt x="1231895" y="119668"/>
                  <a:pt x="1231895" y="152400"/>
                </a:cubicBezTo>
                <a:lnTo>
                  <a:pt x="1233605" y="160867"/>
                </a:lnTo>
                <a:lnTo>
                  <a:pt x="1179388" y="160867"/>
                </a:lnTo>
                <a:lnTo>
                  <a:pt x="1181097" y="152400"/>
                </a:lnTo>
                <a:cubicBezTo>
                  <a:pt x="1181097" y="119668"/>
                  <a:pt x="1154562" y="93133"/>
                  <a:pt x="1121830" y="93133"/>
                </a:cubicBezTo>
                <a:cubicBezTo>
                  <a:pt x="1089098" y="93133"/>
                  <a:pt x="1062563" y="119668"/>
                  <a:pt x="1062563" y="152400"/>
                </a:cubicBezTo>
                <a:lnTo>
                  <a:pt x="1064273" y="160867"/>
                </a:lnTo>
                <a:lnTo>
                  <a:pt x="1010056" y="160867"/>
                </a:lnTo>
                <a:lnTo>
                  <a:pt x="1011765" y="152400"/>
                </a:lnTo>
                <a:cubicBezTo>
                  <a:pt x="1011765" y="119668"/>
                  <a:pt x="985230" y="93133"/>
                  <a:pt x="952498" y="93133"/>
                </a:cubicBezTo>
                <a:cubicBezTo>
                  <a:pt x="919766" y="93133"/>
                  <a:pt x="893231" y="119668"/>
                  <a:pt x="893231" y="152400"/>
                </a:cubicBezTo>
                <a:lnTo>
                  <a:pt x="894941" y="160867"/>
                </a:lnTo>
                <a:lnTo>
                  <a:pt x="840724" y="160867"/>
                </a:lnTo>
                <a:lnTo>
                  <a:pt x="842433" y="152400"/>
                </a:lnTo>
                <a:cubicBezTo>
                  <a:pt x="842433" y="119668"/>
                  <a:pt x="815898" y="93133"/>
                  <a:pt x="783166" y="93133"/>
                </a:cubicBezTo>
                <a:cubicBezTo>
                  <a:pt x="750434" y="93133"/>
                  <a:pt x="723899" y="119668"/>
                  <a:pt x="723899" y="152400"/>
                </a:cubicBezTo>
                <a:lnTo>
                  <a:pt x="725609" y="160867"/>
                </a:lnTo>
                <a:lnTo>
                  <a:pt x="671392" y="160867"/>
                </a:lnTo>
                <a:lnTo>
                  <a:pt x="673101" y="152400"/>
                </a:lnTo>
                <a:cubicBezTo>
                  <a:pt x="673101" y="119668"/>
                  <a:pt x="646566" y="93133"/>
                  <a:pt x="613834" y="93133"/>
                </a:cubicBezTo>
                <a:cubicBezTo>
                  <a:pt x="581102" y="93133"/>
                  <a:pt x="554567" y="119668"/>
                  <a:pt x="554567" y="152400"/>
                </a:cubicBezTo>
                <a:lnTo>
                  <a:pt x="556277" y="160867"/>
                </a:lnTo>
                <a:lnTo>
                  <a:pt x="502060" y="160867"/>
                </a:lnTo>
                <a:lnTo>
                  <a:pt x="503769" y="152400"/>
                </a:lnTo>
                <a:cubicBezTo>
                  <a:pt x="503769" y="119668"/>
                  <a:pt x="477234" y="93133"/>
                  <a:pt x="444502" y="93133"/>
                </a:cubicBezTo>
                <a:cubicBezTo>
                  <a:pt x="411770" y="93133"/>
                  <a:pt x="385235" y="119668"/>
                  <a:pt x="385235" y="152400"/>
                </a:cubicBezTo>
                <a:lnTo>
                  <a:pt x="386945" y="160867"/>
                </a:lnTo>
                <a:lnTo>
                  <a:pt x="332728" y="160867"/>
                </a:lnTo>
                <a:lnTo>
                  <a:pt x="334437" y="152400"/>
                </a:lnTo>
                <a:cubicBezTo>
                  <a:pt x="334437" y="119668"/>
                  <a:pt x="307902" y="93133"/>
                  <a:pt x="275170" y="93133"/>
                </a:cubicBezTo>
                <a:cubicBezTo>
                  <a:pt x="242438" y="93133"/>
                  <a:pt x="215903" y="119668"/>
                  <a:pt x="215903" y="152400"/>
                </a:cubicBezTo>
                <a:lnTo>
                  <a:pt x="217613" y="160867"/>
                </a:lnTo>
                <a:lnTo>
                  <a:pt x="163396" y="160867"/>
                </a:lnTo>
                <a:lnTo>
                  <a:pt x="165105" y="152400"/>
                </a:lnTo>
                <a:cubicBezTo>
                  <a:pt x="165105" y="119668"/>
                  <a:pt x="138570" y="93133"/>
                  <a:pt x="105838" y="93133"/>
                </a:cubicBezTo>
                <a:cubicBezTo>
                  <a:pt x="73106" y="93133"/>
                  <a:pt x="46571" y="119668"/>
                  <a:pt x="46571" y="152400"/>
                </a:cubicBezTo>
                <a:lnTo>
                  <a:pt x="48281" y="160867"/>
                </a:lnTo>
                <a:lnTo>
                  <a:pt x="0" y="160867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MH_Other_5"/>
          <p:cNvSpPr/>
          <p:nvPr>
            <p:custDataLst>
              <p:tags r:id="rId9"/>
            </p:custDataLst>
          </p:nvPr>
        </p:nvSpPr>
        <p:spPr>
          <a:xfrm>
            <a:off x="5942014" y="4102101"/>
            <a:ext cx="307975" cy="415925"/>
          </a:xfrm>
          <a:custGeom>
            <a:gdLst>
              <a:gd name="connsiteX0" fmla="*/ 153217 w 306433"/>
              <a:gd name="connsiteY0" fmla="*/ 0 h 415415"/>
              <a:gd name="connsiteX1" fmla="*/ 261558 w 306433"/>
              <a:gd name="connsiteY1" fmla="*/ 153858 h 415415"/>
              <a:gd name="connsiteX2" fmla="*/ 261558 w 306433"/>
              <a:gd name="connsiteY2" fmla="*/ 370539 h 415415"/>
              <a:gd name="connsiteX3" fmla="*/ 44876 w 306433"/>
              <a:gd name="connsiteY3" fmla="*/ 370539 h 415415"/>
              <a:gd name="connsiteX4" fmla="*/ 44877 w 306433"/>
              <a:gd name="connsiteY4" fmla="*/ 370539 h 415415"/>
              <a:gd name="connsiteX5" fmla="*/ 44877 w 306433"/>
              <a:gd name="connsiteY5" fmla="*/ 153857 h 415415"/>
              <a:gd name="connsiteX6" fmla="*/ 153217 w 306433"/>
              <a:gd name="connsiteY6" fmla="*/ 0 h 4154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433" h="415415">
                <a:moveTo>
                  <a:pt x="153217" y="0"/>
                </a:moveTo>
                <a:cubicBezTo>
                  <a:pt x="181744" y="58873"/>
                  <a:pt x="217858" y="110158"/>
                  <a:pt x="261558" y="153858"/>
                </a:cubicBezTo>
                <a:cubicBezTo>
                  <a:pt x="321392" y="213692"/>
                  <a:pt x="321392" y="310705"/>
                  <a:pt x="261558" y="370539"/>
                </a:cubicBezTo>
                <a:cubicBezTo>
                  <a:pt x="201723" y="430374"/>
                  <a:pt x="104711" y="430374"/>
                  <a:pt x="44876" y="370539"/>
                </a:cubicBezTo>
                <a:lnTo>
                  <a:pt x="44877" y="370539"/>
                </a:lnTo>
                <a:cubicBezTo>
                  <a:pt x="-14958" y="310704"/>
                  <a:pt x="-14958" y="213692"/>
                  <a:pt x="44877" y="153857"/>
                </a:cubicBezTo>
                <a:cubicBezTo>
                  <a:pt x="88576" y="110158"/>
                  <a:pt x="124689" y="58873"/>
                  <a:pt x="1532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</a:rPr>
              <a:t>C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MH_SubTitle_3"/>
          <p:cNvSpPr/>
          <p:nvPr>
            <p:custDataLst>
              <p:tags r:id="rId10"/>
            </p:custDataLst>
          </p:nvPr>
        </p:nvSpPr>
        <p:spPr>
          <a:xfrm>
            <a:off x="5408614" y="2125664"/>
            <a:ext cx="1374775" cy="1976437"/>
          </a:xfrm>
          <a:custGeom>
            <a:gdLst>
              <a:gd name="connsiteX0" fmla="*/ 0 w 1735667"/>
              <a:gd name="connsiteY0" fmla="*/ 0 h 2497667"/>
              <a:gd name="connsiteX1" fmla="*/ 1735667 w 1735667"/>
              <a:gd name="connsiteY1" fmla="*/ 0 h 2497667"/>
              <a:gd name="connsiteX2" fmla="*/ 1735667 w 1735667"/>
              <a:gd name="connsiteY2" fmla="*/ 2497667 h 2497667"/>
              <a:gd name="connsiteX3" fmla="*/ 1687385 w 1735667"/>
              <a:gd name="connsiteY3" fmla="*/ 2497667 h 2497667"/>
              <a:gd name="connsiteX4" fmla="*/ 1689094 w 1735667"/>
              <a:gd name="connsiteY4" fmla="*/ 2489200 h 2497667"/>
              <a:gd name="connsiteX5" fmla="*/ 1629827 w 1735667"/>
              <a:gd name="connsiteY5" fmla="*/ 2429933 h 2497667"/>
              <a:gd name="connsiteX6" fmla="*/ 1570560 w 1735667"/>
              <a:gd name="connsiteY6" fmla="*/ 2489200 h 2497667"/>
              <a:gd name="connsiteX7" fmla="*/ 1572270 w 1735667"/>
              <a:gd name="connsiteY7" fmla="*/ 2497667 h 2497667"/>
              <a:gd name="connsiteX8" fmla="*/ 1518053 w 1735667"/>
              <a:gd name="connsiteY8" fmla="*/ 2497667 h 2497667"/>
              <a:gd name="connsiteX9" fmla="*/ 1519762 w 1735667"/>
              <a:gd name="connsiteY9" fmla="*/ 2489200 h 2497667"/>
              <a:gd name="connsiteX10" fmla="*/ 1460495 w 1735667"/>
              <a:gd name="connsiteY10" fmla="*/ 2429933 h 2497667"/>
              <a:gd name="connsiteX11" fmla="*/ 1401228 w 1735667"/>
              <a:gd name="connsiteY11" fmla="*/ 2489200 h 2497667"/>
              <a:gd name="connsiteX12" fmla="*/ 1402938 w 1735667"/>
              <a:gd name="connsiteY12" fmla="*/ 2497667 h 2497667"/>
              <a:gd name="connsiteX13" fmla="*/ 1348721 w 1735667"/>
              <a:gd name="connsiteY13" fmla="*/ 2497667 h 2497667"/>
              <a:gd name="connsiteX14" fmla="*/ 1350430 w 1735667"/>
              <a:gd name="connsiteY14" fmla="*/ 2489200 h 2497667"/>
              <a:gd name="connsiteX15" fmla="*/ 1291163 w 1735667"/>
              <a:gd name="connsiteY15" fmla="*/ 2429933 h 2497667"/>
              <a:gd name="connsiteX16" fmla="*/ 1231896 w 1735667"/>
              <a:gd name="connsiteY16" fmla="*/ 2489200 h 2497667"/>
              <a:gd name="connsiteX17" fmla="*/ 1233606 w 1735667"/>
              <a:gd name="connsiteY17" fmla="*/ 2497667 h 2497667"/>
              <a:gd name="connsiteX18" fmla="*/ 1179389 w 1735667"/>
              <a:gd name="connsiteY18" fmla="*/ 2497667 h 2497667"/>
              <a:gd name="connsiteX19" fmla="*/ 1181098 w 1735667"/>
              <a:gd name="connsiteY19" fmla="*/ 2489200 h 2497667"/>
              <a:gd name="connsiteX20" fmla="*/ 1121831 w 1735667"/>
              <a:gd name="connsiteY20" fmla="*/ 2429933 h 2497667"/>
              <a:gd name="connsiteX21" fmla="*/ 1062564 w 1735667"/>
              <a:gd name="connsiteY21" fmla="*/ 2489200 h 2497667"/>
              <a:gd name="connsiteX22" fmla="*/ 1064274 w 1735667"/>
              <a:gd name="connsiteY22" fmla="*/ 2497667 h 2497667"/>
              <a:gd name="connsiteX23" fmla="*/ 1010057 w 1735667"/>
              <a:gd name="connsiteY23" fmla="*/ 2497667 h 2497667"/>
              <a:gd name="connsiteX24" fmla="*/ 1011766 w 1735667"/>
              <a:gd name="connsiteY24" fmla="*/ 2489200 h 2497667"/>
              <a:gd name="connsiteX25" fmla="*/ 952499 w 1735667"/>
              <a:gd name="connsiteY25" fmla="*/ 2429933 h 2497667"/>
              <a:gd name="connsiteX26" fmla="*/ 893232 w 1735667"/>
              <a:gd name="connsiteY26" fmla="*/ 2489200 h 2497667"/>
              <a:gd name="connsiteX27" fmla="*/ 894942 w 1735667"/>
              <a:gd name="connsiteY27" fmla="*/ 2497667 h 2497667"/>
              <a:gd name="connsiteX28" fmla="*/ 840725 w 1735667"/>
              <a:gd name="connsiteY28" fmla="*/ 2497667 h 2497667"/>
              <a:gd name="connsiteX29" fmla="*/ 842434 w 1735667"/>
              <a:gd name="connsiteY29" fmla="*/ 2489200 h 2497667"/>
              <a:gd name="connsiteX30" fmla="*/ 783167 w 1735667"/>
              <a:gd name="connsiteY30" fmla="*/ 2429933 h 2497667"/>
              <a:gd name="connsiteX31" fmla="*/ 723900 w 1735667"/>
              <a:gd name="connsiteY31" fmla="*/ 2489200 h 2497667"/>
              <a:gd name="connsiteX32" fmla="*/ 725610 w 1735667"/>
              <a:gd name="connsiteY32" fmla="*/ 2497667 h 2497667"/>
              <a:gd name="connsiteX33" fmla="*/ 671393 w 1735667"/>
              <a:gd name="connsiteY33" fmla="*/ 2497667 h 2497667"/>
              <a:gd name="connsiteX34" fmla="*/ 673102 w 1735667"/>
              <a:gd name="connsiteY34" fmla="*/ 2489200 h 2497667"/>
              <a:gd name="connsiteX35" fmla="*/ 613835 w 1735667"/>
              <a:gd name="connsiteY35" fmla="*/ 2429933 h 2497667"/>
              <a:gd name="connsiteX36" fmla="*/ 554568 w 1735667"/>
              <a:gd name="connsiteY36" fmla="*/ 2489200 h 2497667"/>
              <a:gd name="connsiteX37" fmla="*/ 556278 w 1735667"/>
              <a:gd name="connsiteY37" fmla="*/ 2497667 h 2497667"/>
              <a:gd name="connsiteX38" fmla="*/ 502061 w 1735667"/>
              <a:gd name="connsiteY38" fmla="*/ 2497667 h 2497667"/>
              <a:gd name="connsiteX39" fmla="*/ 503770 w 1735667"/>
              <a:gd name="connsiteY39" fmla="*/ 2489200 h 2497667"/>
              <a:gd name="connsiteX40" fmla="*/ 444503 w 1735667"/>
              <a:gd name="connsiteY40" fmla="*/ 2429933 h 2497667"/>
              <a:gd name="connsiteX41" fmla="*/ 385236 w 1735667"/>
              <a:gd name="connsiteY41" fmla="*/ 2489200 h 2497667"/>
              <a:gd name="connsiteX42" fmla="*/ 386946 w 1735667"/>
              <a:gd name="connsiteY42" fmla="*/ 2497667 h 2497667"/>
              <a:gd name="connsiteX43" fmla="*/ 332729 w 1735667"/>
              <a:gd name="connsiteY43" fmla="*/ 2497667 h 2497667"/>
              <a:gd name="connsiteX44" fmla="*/ 334438 w 1735667"/>
              <a:gd name="connsiteY44" fmla="*/ 2489200 h 2497667"/>
              <a:gd name="connsiteX45" fmla="*/ 275171 w 1735667"/>
              <a:gd name="connsiteY45" fmla="*/ 2429933 h 2497667"/>
              <a:gd name="connsiteX46" fmla="*/ 215904 w 1735667"/>
              <a:gd name="connsiteY46" fmla="*/ 2489200 h 2497667"/>
              <a:gd name="connsiteX47" fmla="*/ 217614 w 1735667"/>
              <a:gd name="connsiteY47" fmla="*/ 2497667 h 2497667"/>
              <a:gd name="connsiteX48" fmla="*/ 163397 w 1735667"/>
              <a:gd name="connsiteY48" fmla="*/ 2497667 h 2497667"/>
              <a:gd name="connsiteX49" fmla="*/ 165106 w 1735667"/>
              <a:gd name="connsiteY49" fmla="*/ 2489200 h 2497667"/>
              <a:gd name="connsiteX50" fmla="*/ 105839 w 1735667"/>
              <a:gd name="connsiteY50" fmla="*/ 2429933 h 2497667"/>
              <a:gd name="connsiteX51" fmla="*/ 46572 w 1735667"/>
              <a:gd name="connsiteY51" fmla="*/ 2489200 h 2497667"/>
              <a:gd name="connsiteX52" fmla="*/ 48282 w 1735667"/>
              <a:gd name="connsiteY52" fmla="*/ 2497667 h 2497667"/>
              <a:gd name="connsiteX53" fmla="*/ 0 w 1735667"/>
              <a:gd name="connsiteY53" fmla="*/ 2497667 h 249766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35666" h="2497667">
                <a:moveTo>
                  <a:pt x="0" y="0"/>
                </a:moveTo>
                <a:lnTo>
                  <a:pt x="1735667" y="0"/>
                </a:lnTo>
                <a:lnTo>
                  <a:pt x="1735667" y="2497667"/>
                </a:lnTo>
                <a:lnTo>
                  <a:pt x="1687385" y="2497667"/>
                </a:lnTo>
                <a:lnTo>
                  <a:pt x="1689094" y="2489200"/>
                </a:lnTo>
                <a:cubicBezTo>
                  <a:pt x="1689094" y="2456468"/>
                  <a:pt x="1662559" y="2429933"/>
                  <a:pt x="1629827" y="2429933"/>
                </a:cubicBezTo>
                <a:cubicBezTo>
                  <a:pt x="1597095" y="2429933"/>
                  <a:pt x="1570560" y="2456468"/>
                  <a:pt x="1570560" y="2489200"/>
                </a:cubicBezTo>
                <a:lnTo>
                  <a:pt x="1572270" y="2497667"/>
                </a:lnTo>
                <a:lnTo>
                  <a:pt x="1518053" y="2497667"/>
                </a:lnTo>
                <a:lnTo>
                  <a:pt x="1519762" y="2489200"/>
                </a:lnTo>
                <a:cubicBezTo>
                  <a:pt x="1519762" y="2456468"/>
                  <a:pt x="1493227" y="2429933"/>
                  <a:pt x="1460495" y="2429933"/>
                </a:cubicBezTo>
                <a:cubicBezTo>
                  <a:pt x="1427763" y="2429933"/>
                  <a:pt x="1401228" y="2456468"/>
                  <a:pt x="1401228" y="2489200"/>
                </a:cubicBezTo>
                <a:lnTo>
                  <a:pt x="1402938" y="2497667"/>
                </a:lnTo>
                <a:lnTo>
                  <a:pt x="1348721" y="2497667"/>
                </a:lnTo>
                <a:lnTo>
                  <a:pt x="1350430" y="2489200"/>
                </a:lnTo>
                <a:cubicBezTo>
                  <a:pt x="1350430" y="2456468"/>
                  <a:pt x="1323895" y="2429933"/>
                  <a:pt x="1291163" y="2429933"/>
                </a:cubicBezTo>
                <a:cubicBezTo>
                  <a:pt x="1258431" y="2429933"/>
                  <a:pt x="1231896" y="2456468"/>
                  <a:pt x="1231896" y="2489200"/>
                </a:cubicBezTo>
                <a:lnTo>
                  <a:pt x="1233606" y="2497667"/>
                </a:lnTo>
                <a:lnTo>
                  <a:pt x="1179389" y="2497667"/>
                </a:lnTo>
                <a:lnTo>
                  <a:pt x="1181098" y="2489200"/>
                </a:lnTo>
                <a:cubicBezTo>
                  <a:pt x="1181098" y="2456468"/>
                  <a:pt x="1154563" y="2429933"/>
                  <a:pt x="1121831" y="2429933"/>
                </a:cubicBezTo>
                <a:cubicBezTo>
                  <a:pt x="1089099" y="2429933"/>
                  <a:pt x="1062564" y="2456468"/>
                  <a:pt x="1062564" y="2489200"/>
                </a:cubicBezTo>
                <a:lnTo>
                  <a:pt x="1064274" y="2497667"/>
                </a:lnTo>
                <a:lnTo>
                  <a:pt x="1010057" y="2497667"/>
                </a:lnTo>
                <a:lnTo>
                  <a:pt x="1011766" y="2489200"/>
                </a:lnTo>
                <a:cubicBezTo>
                  <a:pt x="1011766" y="2456468"/>
                  <a:pt x="985231" y="2429933"/>
                  <a:pt x="952499" y="2429933"/>
                </a:cubicBezTo>
                <a:cubicBezTo>
                  <a:pt x="919767" y="2429933"/>
                  <a:pt x="893232" y="2456468"/>
                  <a:pt x="893232" y="2489200"/>
                </a:cubicBezTo>
                <a:lnTo>
                  <a:pt x="894942" y="2497667"/>
                </a:lnTo>
                <a:lnTo>
                  <a:pt x="840725" y="2497667"/>
                </a:lnTo>
                <a:lnTo>
                  <a:pt x="842434" y="2489200"/>
                </a:lnTo>
                <a:cubicBezTo>
                  <a:pt x="842434" y="2456468"/>
                  <a:pt x="815899" y="2429933"/>
                  <a:pt x="783167" y="2429933"/>
                </a:cubicBezTo>
                <a:cubicBezTo>
                  <a:pt x="750435" y="2429933"/>
                  <a:pt x="723900" y="2456468"/>
                  <a:pt x="723900" y="2489200"/>
                </a:cubicBezTo>
                <a:lnTo>
                  <a:pt x="725610" y="2497667"/>
                </a:lnTo>
                <a:lnTo>
                  <a:pt x="671393" y="2497667"/>
                </a:lnTo>
                <a:lnTo>
                  <a:pt x="673102" y="2489200"/>
                </a:lnTo>
                <a:cubicBezTo>
                  <a:pt x="673102" y="2456468"/>
                  <a:pt x="646567" y="2429933"/>
                  <a:pt x="613835" y="2429933"/>
                </a:cubicBezTo>
                <a:cubicBezTo>
                  <a:pt x="581103" y="2429933"/>
                  <a:pt x="554568" y="2456468"/>
                  <a:pt x="554568" y="2489200"/>
                </a:cubicBezTo>
                <a:lnTo>
                  <a:pt x="556278" y="2497667"/>
                </a:lnTo>
                <a:lnTo>
                  <a:pt x="502061" y="2497667"/>
                </a:lnTo>
                <a:lnTo>
                  <a:pt x="503770" y="2489200"/>
                </a:lnTo>
                <a:cubicBezTo>
                  <a:pt x="503770" y="2456468"/>
                  <a:pt x="477235" y="2429933"/>
                  <a:pt x="444503" y="2429933"/>
                </a:cubicBezTo>
                <a:cubicBezTo>
                  <a:pt x="411771" y="2429933"/>
                  <a:pt x="385236" y="2456468"/>
                  <a:pt x="385236" y="2489200"/>
                </a:cubicBezTo>
                <a:lnTo>
                  <a:pt x="386946" y="2497667"/>
                </a:lnTo>
                <a:lnTo>
                  <a:pt x="332729" y="2497667"/>
                </a:lnTo>
                <a:lnTo>
                  <a:pt x="334438" y="2489200"/>
                </a:lnTo>
                <a:cubicBezTo>
                  <a:pt x="334438" y="2456468"/>
                  <a:pt x="307903" y="2429933"/>
                  <a:pt x="275171" y="2429933"/>
                </a:cubicBezTo>
                <a:cubicBezTo>
                  <a:pt x="242439" y="2429933"/>
                  <a:pt x="215904" y="2456468"/>
                  <a:pt x="215904" y="2489200"/>
                </a:cubicBezTo>
                <a:lnTo>
                  <a:pt x="217614" y="2497667"/>
                </a:lnTo>
                <a:lnTo>
                  <a:pt x="163397" y="2497667"/>
                </a:lnTo>
                <a:lnTo>
                  <a:pt x="165106" y="2489200"/>
                </a:lnTo>
                <a:cubicBezTo>
                  <a:pt x="165106" y="2456468"/>
                  <a:pt x="138571" y="2429933"/>
                  <a:pt x="105839" y="2429933"/>
                </a:cubicBezTo>
                <a:cubicBezTo>
                  <a:pt x="73107" y="2429933"/>
                  <a:pt x="46572" y="2456468"/>
                  <a:pt x="46572" y="2489200"/>
                </a:cubicBezTo>
                <a:lnTo>
                  <a:pt x="48282" y="2497667"/>
                </a:lnTo>
                <a:lnTo>
                  <a:pt x="0" y="2497667"/>
                </a:lnTo>
                <a:close/>
              </a:path>
            </a:pathLst>
          </a:custGeom>
          <a:solidFill>
            <a:srgbClr val="FEFFFF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normAutofit/>
          </a:bodyPr>
          <a:lstStyle/>
          <a:p>
            <a:pPr algn="ctr">
              <a:defRPr/>
            </a:pPr>
            <a:r>
              <a:rPr lang="zh-CN" altLang="en-US">
                <a:solidFill>
                  <a:schemeClr val="accent1"/>
                </a:solidFill>
              </a:rPr>
              <a:t>点击输入替换内容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0" name="MH_Other_6"/>
          <p:cNvSpPr/>
          <p:nvPr>
            <p:custDataLst>
              <p:tags r:id="rId11"/>
            </p:custDataLst>
          </p:nvPr>
        </p:nvSpPr>
        <p:spPr>
          <a:xfrm>
            <a:off x="5543550" y="3975100"/>
            <a:ext cx="1104900" cy="127000"/>
          </a:xfrm>
          <a:custGeom>
            <a:gdLst>
              <a:gd name="connsiteX0" fmla="*/ 0 w 1397000"/>
              <a:gd name="connsiteY0" fmla="*/ 0 h 160867"/>
              <a:gd name="connsiteX1" fmla="*/ 1397000 w 1397000"/>
              <a:gd name="connsiteY1" fmla="*/ 0 h 160867"/>
              <a:gd name="connsiteX2" fmla="*/ 1397000 w 1397000"/>
              <a:gd name="connsiteY2" fmla="*/ 160867 h 160867"/>
              <a:gd name="connsiteX3" fmla="*/ 1348720 w 1397000"/>
              <a:gd name="connsiteY3" fmla="*/ 160867 h 160867"/>
              <a:gd name="connsiteX4" fmla="*/ 1350429 w 1397000"/>
              <a:gd name="connsiteY4" fmla="*/ 152400 h 160867"/>
              <a:gd name="connsiteX5" fmla="*/ 1291162 w 1397000"/>
              <a:gd name="connsiteY5" fmla="*/ 93133 h 160867"/>
              <a:gd name="connsiteX6" fmla="*/ 1231895 w 1397000"/>
              <a:gd name="connsiteY6" fmla="*/ 152400 h 160867"/>
              <a:gd name="connsiteX7" fmla="*/ 1233605 w 1397000"/>
              <a:gd name="connsiteY7" fmla="*/ 160867 h 160867"/>
              <a:gd name="connsiteX8" fmla="*/ 1179388 w 1397000"/>
              <a:gd name="connsiteY8" fmla="*/ 160867 h 160867"/>
              <a:gd name="connsiteX9" fmla="*/ 1181097 w 1397000"/>
              <a:gd name="connsiteY9" fmla="*/ 152400 h 160867"/>
              <a:gd name="connsiteX10" fmla="*/ 1121830 w 1397000"/>
              <a:gd name="connsiteY10" fmla="*/ 93133 h 160867"/>
              <a:gd name="connsiteX11" fmla="*/ 1062563 w 1397000"/>
              <a:gd name="connsiteY11" fmla="*/ 152400 h 160867"/>
              <a:gd name="connsiteX12" fmla="*/ 1064273 w 1397000"/>
              <a:gd name="connsiteY12" fmla="*/ 160867 h 160867"/>
              <a:gd name="connsiteX13" fmla="*/ 1010056 w 1397000"/>
              <a:gd name="connsiteY13" fmla="*/ 160867 h 160867"/>
              <a:gd name="connsiteX14" fmla="*/ 1011765 w 1397000"/>
              <a:gd name="connsiteY14" fmla="*/ 152400 h 160867"/>
              <a:gd name="connsiteX15" fmla="*/ 952498 w 1397000"/>
              <a:gd name="connsiteY15" fmla="*/ 93133 h 160867"/>
              <a:gd name="connsiteX16" fmla="*/ 893231 w 1397000"/>
              <a:gd name="connsiteY16" fmla="*/ 152400 h 160867"/>
              <a:gd name="connsiteX17" fmla="*/ 894941 w 1397000"/>
              <a:gd name="connsiteY17" fmla="*/ 160867 h 160867"/>
              <a:gd name="connsiteX18" fmla="*/ 840724 w 1397000"/>
              <a:gd name="connsiteY18" fmla="*/ 160867 h 160867"/>
              <a:gd name="connsiteX19" fmla="*/ 842433 w 1397000"/>
              <a:gd name="connsiteY19" fmla="*/ 152400 h 160867"/>
              <a:gd name="connsiteX20" fmla="*/ 783166 w 1397000"/>
              <a:gd name="connsiteY20" fmla="*/ 93133 h 160867"/>
              <a:gd name="connsiteX21" fmla="*/ 723899 w 1397000"/>
              <a:gd name="connsiteY21" fmla="*/ 152400 h 160867"/>
              <a:gd name="connsiteX22" fmla="*/ 725609 w 1397000"/>
              <a:gd name="connsiteY22" fmla="*/ 160867 h 160867"/>
              <a:gd name="connsiteX23" fmla="*/ 671392 w 1397000"/>
              <a:gd name="connsiteY23" fmla="*/ 160867 h 160867"/>
              <a:gd name="connsiteX24" fmla="*/ 673101 w 1397000"/>
              <a:gd name="connsiteY24" fmla="*/ 152400 h 160867"/>
              <a:gd name="connsiteX25" fmla="*/ 613834 w 1397000"/>
              <a:gd name="connsiteY25" fmla="*/ 93133 h 160867"/>
              <a:gd name="connsiteX26" fmla="*/ 554567 w 1397000"/>
              <a:gd name="connsiteY26" fmla="*/ 152400 h 160867"/>
              <a:gd name="connsiteX27" fmla="*/ 556277 w 1397000"/>
              <a:gd name="connsiteY27" fmla="*/ 160867 h 160867"/>
              <a:gd name="connsiteX28" fmla="*/ 502060 w 1397000"/>
              <a:gd name="connsiteY28" fmla="*/ 160867 h 160867"/>
              <a:gd name="connsiteX29" fmla="*/ 503769 w 1397000"/>
              <a:gd name="connsiteY29" fmla="*/ 152400 h 160867"/>
              <a:gd name="connsiteX30" fmla="*/ 444502 w 1397000"/>
              <a:gd name="connsiteY30" fmla="*/ 93133 h 160867"/>
              <a:gd name="connsiteX31" fmla="*/ 385235 w 1397000"/>
              <a:gd name="connsiteY31" fmla="*/ 152400 h 160867"/>
              <a:gd name="connsiteX32" fmla="*/ 386945 w 1397000"/>
              <a:gd name="connsiteY32" fmla="*/ 160867 h 160867"/>
              <a:gd name="connsiteX33" fmla="*/ 332728 w 1397000"/>
              <a:gd name="connsiteY33" fmla="*/ 160867 h 160867"/>
              <a:gd name="connsiteX34" fmla="*/ 334437 w 1397000"/>
              <a:gd name="connsiteY34" fmla="*/ 152400 h 160867"/>
              <a:gd name="connsiteX35" fmla="*/ 275170 w 1397000"/>
              <a:gd name="connsiteY35" fmla="*/ 93133 h 160867"/>
              <a:gd name="connsiteX36" fmla="*/ 215903 w 1397000"/>
              <a:gd name="connsiteY36" fmla="*/ 152400 h 160867"/>
              <a:gd name="connsiteX37" fmla="*/ 217613 w 1397000"/>
              <a:gd name="connsiteY37" fmla="*/ 160867 h 160867"/>
              <a:gd name="connsiteX38" fmla="*/ 163396 w 1397000"/>
              <a:gd name="connsiteY38" fmla="*/ 160867 h 160867"/>
              <a:gd name="connsiteX39" fmla="*/ 165105 w 1397000"/>
              <a:gd name="connsiteY39" fmla="*/ 152400 h 160867"/>
              <a:gd name="connsiteX40" fmla="*/ 105838 w 1397000"/>
              <a:gd name="connsiteY40" fmla="*/ 93133 h 160867"/>
              <a:gd name="connsiteX41" fmla="*/ 46571 w 1397000"/>
              <a:gd name="connsiteY41" fmla="*/ 152400 h 160867"/>
              <a:gd name="connsiteX42" fmla="*/ 48281 w 1397000"/>
              <a:gd name="connsiteY42" fmla="*/ 160867 h 160867"/>
              <a:gd name="connsiteX43" fmla="*/ 0 w 1397000"/>
              <a:gd name="connsiteY43" fmla="*/ 160867 h 16086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397000" h="160867">
                <a:moveTo>
                  <a:pt x="0" y="0"/>
                </a:moveTo>
                <a:lnTo>
                  <a:pt x="1397000" y="0"/>
                </a:lnTo>
                <a:lnTo>
                  <a:pt x="1397000" y="160867"/>
                </a:lnTo>
                <a:lnTo>
                  <a:pt x="1348720" y="160867"/>
                </a:lnTo>
                <a:lnTo>
                  <a:pt x="1350429" y="152400"/>
                </a:lnTo>
                <a:cubicBezTo>
                  <a:pt x="1350429" y="119668"/>
                  <a:pt x="1323894" y="93133"/>
                  <a:pt x="1291162" y="93133"/>
                </a:cubicBezTo>
                <a:cubicBezTo>
                  <a:pt x="1258430" y="93133"/>
                  <a:pt x="1231895" y="119668"/>
                  <a:pt x="1231895" y="152400"/>
                </a:cubicBezTo>
                <a:lnTo>
                  <a:pt x="1233605" y="160867"/>
                </a:lnTo>
                <a:lnTo>
                  <a:pt x="1179388" y="160867"/>
                </a:lnTo>
                <a:lnTo>
                  <a:pt x="1181097" y="152400"/>
                </a:lnTo>
                <a:cubicBezTo>
                  <a:pt x="1181097" y="119668"/>
                  <a:pt x="1154562" y="93133"/>
                  <a:pt x="1121830" y="93133"/>
                </a:cubicBezTo>
                <a:cubicBezTo>
                  <a:pt x="1089098" y="93133"/>
                  <a:pt x="1062563" y="119668"/>
                  <a:pt x="1062563" y="152400"/>
                </a:cubicBezTo>
                <a:lnTo>
                  <a:pt x="1064273" y="160867"/>
                </a:lnTo>
                <a:lnTo>
                  <a:pt x="1010056" y="160867"/>
                </a:lnTo>
                <a:lnTo>
                  <a:pt x="1011765" y="152400"/>
                </a:lnTo>
                <a:cubicBezTo>
                  <a:pt x="1011765" y="119668"/>
                  <a:pt x="985230" y="93133"/>
                  <a:pt x="952498" y="93133"/>
                </a:cubicBezTo>
                <a:cubicBezTo>
                  <a:pt x="919766" y="93133"/>
                  <a:pt x="893231" y="119668"/>
                  <a:pt x="893231" y="152400"/>
                </a:cubicBezTo>
                <a:lnTo>
                  <a:pt x="894941" y="160867"/>
                </a:lnTo>
                <a:lnTo>
                  <a:pt x="840724" y="160867"/>
                </a:lnTo>
                <a:lnTo>
                  <a:pt x="842433" y="152400"/>
                </a:lnTo>
                <a:cubicBezTo>
                  <a:pt x="842433" y="119668"/>
                  <a:pt x="815898" y="93133"/>
                  <a:pt x="783166" y="93133"/>
                </a:cubicBezTo>
                <a:cubicBezTo>
                  <a:pt x="750434" y="93133"/>
                  <a:pt x="723899" y="119668"/>
                  <a:pt x="723899" y="152400"/>
                </a:cubicBezTo>
                <a:lnTo>
                  <a:pt x="725609" y="160867"/>
                </a:lnTo>
                <a:lnTo>
                  <a:pt x="671392" y="160867"/>
                </a:lnTo>
                <a:lnTo>
                  <a:pt x="673101" y="152400"/>
                </a:lnTo>
                <a:cubicBezTo>
                  <a:pt x="673101" y="119668"/>
                  <a:pt x="646566" y="93133"/>
                  <a:pt x="613834" y="93133"/>
                </a:cubicBezTo>
                <a:cubicBezTo>
                  <a:pt x="581102" y="93133"/>
                  <a:pt x="554567" y="119668"/>
                  <a:pt x="554567" y="152400"/>
                </a:cubicBezTo>
                <a:lnTo>
                  <a:pt x="556277" y="160867"/>
                </a:lnTo>
                <a:lnTo>
                  <a:pt x="502060" y="160867"/>
                </a:lnTo>
                <a:lnTo>
                  <a:pt x="503769" y="152400"/>
                </a:lnTo>
                <a:cubicBezTo>
                  <a:pt x="503769" y="119668"/>
                  <a:pt x="477234" y="93133"/>
                  <a:pt x="444502" y="93133"/>
                </a:cubicBezTo>
                <a:cubicBezTo>
                  <a:pt x="411770" y="93133"/>
                  <a:pt x="385235" y="119668"/>
                  <a:pt x="385235" y="152400"/>
                </a:cubicBezTo>
                <a:lnTo>
                  <a:pt x="386945" y="160867"/>
                </a:lnTo>
                <a:lnTo>
                  <a:pt x="332728" y="160867"/>
                </a:lnTo>
                <a:lnTo>
                  <a:pt x="334437" y="152400"/>
                </a:lnTo>
                <a:cubicBezTo>
                  <a:pt x="334437" y="119668"/>
                  <a:pt x="307902" y="93133"/>
                  <a:pt x="275170" y="93133"/>
                </a:cubicBezTo>
                <a:cubicBezTo>
                  <a:pt x="242438" y="93133"/>
                  <a:pt x="215903" y="119668"/>
                  <a:pt x="215903" y="152400"/>
                </a:cubicBezTo>
                <a:lnTo>
                  <a:pt x="217613" y="160867"/>
                </a:lnTo>
                <a:lnTo>
                  <a:pt x="163396" y="160867"/>
                </a:lnTo>
                <a:lnTo>
                  <a:pt x="165105" y="152400"/>
                </a:lnTo>
                <a:cubicBezTo>
                  <a:pt x="165105" y="119668"/>
                  <a:pt x="138570" y="93133"/>
                  <a:pt x="105838" y="93133"/>
                </a:cubicBezTo>
                <a:cubicBezTo>
                  <a:pt x="73106" y="93133"/>
                  <a:pt x="46571" y="119668"/>
                  <a:pt x="46571" y="152400"/>
                </a:cubicBezTo>
                <a:lnTo>
                  <a:pt x="48281" y="160867"/>
                </a:lnTo>
                <a:lnTo>
                  <a:pt x="0" y="160867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MH_Other_7"/>
          <p:cNvSpPr/>
          <p:nvPr>
            <p:custDataLst>
              <p:tags r:id="rId12"/>
            </p:custDataLst>
          </p:nvPr>
        </p:nvSpPr>
        <p:spPr>
          <a:xfrm>
            <a:off x="7491414" y="4102101"/>
            <a:ext cx="307975" cy="415925"/>
          </a:xfrm>
          <a:custGeom>
            <a:gdLst>
              <a:gd name="connsiteX0" fmla="*/ 153217 w 306433"/>
              <a:gd name="connsiteY0" fmla="*/ 0 h 415415"/>
              <a:gd name="connsiteX1" fmla="*/ 261558 w 306433"/>
              <a:gd name="connsiteY1" fmla="*/ 153858 h 415415"/>
              <a:gd name="connsiteX2" fmla="*/ 261558 w 306433"/>
              <a:gd name="connsiteY2" fmla="*/ 370539 h 415415"/>
              <a:gd name="connsiteX3" fmla="*/ 44876 w 306433"/>
              <a:gd name="connsiteY3" fmla="*/ 370539 h 415415"/>
              <a:gd name="connsiteX4" fmla="*/ 44877 w 306433"/>
              <a:gd name="connsiteY4" fmla="*/ 370539 h 415415"/>
              <a:gd name="connsiteX5" fmla="*/ 44877 w 306433"/>
              <a:gd name="connsiteY5" fmla="*/ 153857 h 415415"/>
              <a:gd name="connsiteX6" fmla="*/ 153217 w 306433"/>
              <a:gd name="connsiteY6" fmla="*/ 0 h 4154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433" h="415415">
                <a:moveTo>
                  <a:pt x="153217" y="0"/>
                </a:moveTo>
                <a:cubicBezTo>
                  <a:pt x="181744" y="58873"/>
                  <a:pt x="217858" y="110158"/>
                  <a:pt x="261558" y="153858"/>
                </a:cubicBezTo>
                <a:cubicBezTo>
                  <a:pt x="321392" y="213692"/>
                  <a:pt x="321392" y="310705"/>
                  <a:pt x="261558" y="370539"/>
                </a:cubicBezTo>
                <a:cubicBezTo>
                  <a:pt x="201723" y="430374"/>
                  <a:pt x="104711" y="430374"/>
                  <a:pt x="44876" y="370539"/>
                </a:cubicBezTo>
                <a:lnTo>
                  <a:pt x="44877" y="370539"/>
                </a:lnTo>
                <a:cubicBezTo>
                  <a:pt x="-14958" y="310704"/>
                  <a:pt x="-14958" y="213692"/>
                  <a:pt x="44877" y="153857"/>
                </a:cubicBezTo>
                <a:cubicBezTo>
                  <a:pt x="88576" y="110158"/>
                  <a:pt x="124689" y="58873"/>
                  <a:pt x="1532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</a:rPr>
              <a:t>D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MH_SubTitle_4"/>
          <p:cNvSpPr/>
          <p:nvPr>
            <p:custDataLst>
              <p:tags r:id="rId13"/>
            </p:custDataLst>
          </p:nvPr>
        </p:nvSpPr>
        <p:spPr>
          <a:xfrm>
            <a:off x="6958014" y="2125664"/>
            <a:ext cx="1374775" cy="1976437"/>
          </a:xfrm>
          <a:custGeom>
            <a:gdLst>
              <a:gd name="connsiteX0" fmla="*/ 0 w 1735667"/>
              <a:gd name="connsiteY0" fmla="*/ 0 h 2497667"/>
              <a:gd name="connsiteX1" fmla="*/ 1735667 w 1735667"/>
              <a:gd name="connsiteY1" fmla="*/ 0 h 2497667"/>
              <a:gd name="connsiteX2" fmla="*/ 1735667 w 1735667"/>
              <a:gd name="connsiteY2" fmla="*/ 2497667 h 2497667"/>
              <a:gd name="connsiteX3" fmla="*/ 1687385 w 1735667"/>
              <a:gd name="connsiteY3" fmla="*/ 2497667 h 2497667"/>
              <a:gd name="connsiteX4" fmla="*/ 1689094 w 1735667"/>
              <a:gd name="connsiteY4" fmla="*/ 2489200 h 2497667"/>
              <a:gd name="connsiteX5" fmla="*/ 1629827 w 1735667"/>
              <a:gd name="connsiteY5" fmla="*/ 2429933 h 2497667"/>
              <a:gd name="connsiteX6" fmla="*/ 1570560 w 1735667"/>
              <a:gd name="connsiteY6" fmla="*/ 2489200 h 2497667"/>
              <a:gd name="connsiteX7" fmla="*/ 1572270 w 1735667"/>
              <a:gd name="connsiteY7" fmla="*/ 2497667 h 2497667"/>
              <a:gd name="connsiteX8" fmla="*/ 1518053 w 1735667"/>
              <a:gd name="connsiteY8" fmla="*/ 2497667 h 2497667"/>
              <a:gd name="connsiteX9" fmla="*/ 1519762 w 1735667"/>
              <a:gd name="connsiteY9" fmla="*/ 2489200 h 2497667"/>
              <a:gd name="connsiteX10" fmla="*/ 1460495 w 1735667"/>
              <a:gd name="connsiteY10" fmla="*/ 2429933 h 2497667"/>
              <a:gd name="connsiteX11" fmla="*/ 1401228 w 1735667"/>
              <a:gd name="connsiteY11" fmla="*/ 2489200 h 2497667"/>
              <a:gd name="connsiteX12" fmla="*/ 1402938 w 1735667"/>
              <a:gd name="connsiteY12" fmla="*/ 2497667 h 2497667"/>
              <a:gd name="connsiteX13" fmla="*/ 1348721 w 1735667"/>
              <a:gd name="connsiteY13" fmla="*/ 2497667 h 2497667"/>
              <a:gd name="connsiteX14" fmla="*/ 1350430 w 1735667"/>
              <a:gd name="connsiteY14" fmla="*/ 2489200 h 2497667"/>
              <a:gd name="connsiteX15" fmla="*/ 1291163 w 1735667"/>
              <a:gd name="connsiteY15" fmla="*/ 2429933 h 2497667"/>
              <a:gd name="connsiteX16" fmla="*/ 1231896 w 1735667"/>
              <a:gd name="connsiteY16" fmla="*/ 2489200 h 2497667"/>
              <a:gd name="connsiteX17" fmla="*/ 1233606 w 1735667"/>
              <a:gd name="connsiteY17" fmla="*/ 2497667 h 2497667"/>
              <a:gd name="connsiteX18" fmla="*/ 1179389 w 1735667"/>
              <a:gd name="connsiteY18" fmla="*/ 2497667 h 2497667"/>
              <a:gd name="connsiteX19" fmla="*/ 1181098 w 1735667"/>
              <a:gd name="connsiteY19" fmla="*/ 2489200 h 2497667"/>
              <a:gd name="connsiteX20" fmla="*/ 1121831 w 1735667"/>
              <a:gd name="connsiteY20" fmla="*/ 2429933 h 2497667"/>
              <a:gd name="connsiteX21" fmla="*/ 1062564 w 1735667"/>
              <a:gd name="connsiteY21" fmla="*/ 2489200 h 2497667"/>
              <a:gd name="connsiteX22" fmla="*/ 1064274 w 1735667"/>
              <a:gd name="connsiteY22" fmla="*/ 2497667 h 2497667"/>
              <a:gd name="connsiteX23" fmla="*/ 1010057 w 1735667"/>
              <a:gd name="connsiteY23" fmla="*/ 2497667 h 2497667"/>
              <a:gd name="connsiteX24" fmla="*/ 1011766 w 1735667"/>
              <a:gd name="connsiteY24" fmla="*/ 2489200 h 2497667"/>
              <a:gd name="connsiteX25" fmla="*/ 952499 w 1735667"/>
              <a:gd name="connsiteY25" fmla="*/ 2429933 h 2497667"/>
              <a:gd name="connsiteX26" fmla="*/ 893232 w 1735667"/>
              <a:gd name="connsiteY26" fmla="*/ 2489200 h 2497667"/>
              <a:gd name="connsiteX27" fmla="*/ 894942 w 1735667"/>
              <a:gd name="connsiteY27" fmla="*/ 2497667 h 2497667"/>
              <a:gd name="connsiteX28" fmla="*/ 840725 w 1735667"/>
              <a:gd name="connsiteY28" fmla="*/ 2497667 h 2497667"/>
              <a:gd name="connsiteX29" fmla="*/ 842434 w 1735667"/>
              <a:gd name="connsiteY29" fmla="*/ 2489200 h 2497667"/>
              <a:gd name="connsiteX30" fmla="*/ 783167 w 1735667"/>
              <a:gd name="connsiteY30" fmla="*/ 2429933 h 2497667"/>
              <a:gd name="connsiteX31" fmla="*/ 723900 w 1735667"/>
              <a:gd name="connsiteY31" fmla="*/ 2489200 h 2497667"/>
              <a:gd name="connsiteX32" fmla="*/ 725610 w 1735667"/>
              <a:gd name="connsiteY32" fmla="*/ 2497667 h 2497667"/>
              <a:gd name="connsiteX33" fmla="*/ 671393 w 1735667"/>
              <a:gd name="connsiteY33" fmla="*/ 2497667 h 2497667"/>
              <a:gd name="connsiteX34" fmla="*/ 673102 w 1735667"/>
              <a:gd name="connsiteY34" fmla="*/ 2489200 h 2497667"/>
              <a:gd name="connsiteX35" fmla="*/ 613835 w 1735667"/>
              <a:gd name="connsiteY35" fmla="*/ 2429933 h 2497667"/>
              <a:gd name="connsiteX36" fmla="*/ 554568 w 1735667"/>
              <a:gd name="connsiteY36" fmla="*/ 2489200 h 2497667"/>
              <a:gd name="connsiteX37" fmla="*/ 556278 w 1735667"/>
              <a:gd name="connsiteY37" fmla="*/ 2497667 h 2497667"/>
              <a:gd name="connsiteX38" fmla="*/ 502061 w 1735667"/>
              <a:gd name="connsiteY38" fmla="*/ 2497667 h 2497667"/>
              <a:gd name="connsiteX39" fmla="*/ 503770 w 1735667"/>
              <a:gd name="connsiteY39" fmla="*/ 2489200 h 2497667"/>
              <a:gd name="connsiteX40" fmla="*/ 444503 w 1735667"/>
              <a:gd name="connsiteY40" fmla="*/ 2429933 h 2497667"/>
              <a:gd name="connsiteX41" fmla="*/ 385236 w 1735667"/>
              <a:gd name="connsiteY41" fmla="*/ 2489200 h 2497667"/>
              <a:gd name="connsiteX42" fmla="*/ 386946 w 1735667"/>
              <a:gd name="connsiteY42" fmla="*/ 2497667 h 2497667"/>
              <a:gd name="connsiteX43" fmla="*/ 332729 w 1735667"/>
              <a:gd name="connsiteY43" fmla="*/ 2497667 h 2497667"/>
              <a:gd name="connsiteX44" fmla="*/ 334438 w 1735667"/>
              <a:gd name="connsiteY44" fmla="*/ 2489200 h 2497667"/>
              <a:gd name="connsiteX45" fmla="*/ 275171 w 1735667"/>
              <a:gd name="connsiteY45" fmla="*/ 2429933 h 2497667"/>
              <a:gd name="connsiteX46" fmla="*/ 215904 w 1735667"/>
              <a:gd name="connsiteY46" fmla="*/ 2489200 h 2497667"/>
              <a:gd name="connsiteX47" fmla="*/ 217614 w 1735667"/>
              <a:gd name="connsiteY47" fmla="*/ 2497667 h 2497667"/>
              <a:gd name="connsiteX48" fmla="*/ 163397 w 1735667"/>
              <a:gd name="connsiteY48" fmla="*/ 2497667 h 2497667"/>
              <a:gd name="connsiteX49" fmla="*/ 165106 w 1735667"/>
              <a:gd name="connsiteY49" fmla="*/ 2489200 h 2497667"/>
              <a:gd name="connsiteX50" fmla="*/ 105839 w 1735667"/>
              <a:gd name="connsiteY50" fmla="*/ 2429933 h 2497667"/>
              <a:gd name="connsiteX51" fmla="*/ 46572 w 1735667"/>
              <a:gd name="connsiteY51" fmla="*/ 2489200 h 2497667"/>
              <a:gd name="connsiteX52" fmla="*/ 48282 w 1735667"/>
              <a:gd name="connsiteY52" fmla="*/ 2497667 h 2497667"/>
              <a:gd name="connsiteX53" fmla="*/ 0 w 1735667"/>
              <a:gd name="connsiteY53" fmla="*/ 2497667 h 249766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35666" h="2497667">
                <a:moveTo>
                  <a:pt x="0" y="0"/>
                </a:moveTo>
                <a:lnTo>
                  <a:pt x="1735667" y="0"/>
                </a:lnTo>
                <a:lnTo>
                  <a:pt x="1735667" y="2497667"/>
                </a:lnTo>
                <a:lnTo>
                  <a:pt x="1687385" y="2497667"/>
                </a:lnTo>
                <a:lnTo>
                  <a:pt x="1689094" y="2489200"/>
                </a:lnTo>
                <a:cubicBezTo>
                  <a:pt x="1689094" y="2456468"/>
                  <a:pt x="1662559" y="2429933"/>
                  <a:pt x="1629827" y="2429933"/>
                </a:cubicBezTo>
                <a:cubicBezTo>
                  <a:pt x="1597095" y="2429933"/>
                  <a:pt x="1570560" y="2456468"/>
                  <a:pt x="1570560" y="2489200"/>
                </a:cubicBezTo>
                <a:lnTo>
                  <a:pt x="1572270" y="2497667"/>
                </a:lnTo>
                <a:lnTo>
                  <a:pt x="1518053" y="2497667"/>
                </a:lnTo>
                <a:lnTo>
                  <a:pt x="1519762" y="2489200"/>
                </a:lnTo>
                <a:cubicBezTo>
                  <a:pt x="1519762" y="2456468"/>
                  <a:pt x="1493227" y="2429933"/>
                  <a:pt x="1460495" y="2429933"/>
                </a:cubicBezTo>
                <a:cubicBezTo>
                  <a:pt x="1427763" y="2429933"/>
                  <a:pt x="1401228" y="2456468"/>
                  <a:pt x="1401228" y="2489200"/>
                </a:cubicBezTo>
                <a:lnTo>
                  <a:pt x="1402938" y="2497667"/>
                </a:lnTo>
                <a:lnTo>
                  <a:pt x="1348721" y="2497667"/>
                </a:lnTo>
                <a:lnTo>
                  <a:pt x="1350430" y="2489200"/>
                </a:lnTo>
                <a:cubicBezTo>
                  <a:pt x="1350430" y="2456468"/>
                  <a:pt x="1323895" y="2429933"/>
                  <a:pt x="1291163" y="2429933"/>
                </a:cubicBezTo>
                <a:cubicBezTo>
                  <a:pt x="1258431" y="2429933"/>
                  <a:pt x="1231896" y="2456468"/>
                  <a:pt x="1231896" y="2489200"/>
                </a:cubicBezTo>
                <a:lnTo>
                  <a:pt x="1233606" y="2497667"/>
                </a:lnTo>
                <a:lnTo>
                  <a:pt x="1179389" y="2497667"/>
                </a:lnTo>
                <a:lnTo>
                  <a:pt x="1181098" y="2489200"/>
                </a:lnTo>
                <a:cubicBezTo>
                  <a:pt x="1181098" y="2456468"/>
                  <a:pt x="1154563" y="2429933"/>
                  <a:pt x="1121831" y="2429933"/>
                </a:cubicBezTo>
                <a:cubicBezTo>
                  <a:pt x="1089099" y="2429933"/>
                  <a:pt x="1062564" y="2456468"/>
                  <a:pt x="1062564" y="2489200"/>
                </a:cubicBezTo>
                <a:lnTo>
                  <a:pt x="1064274" y="2497667"/>
                </a:lnTo>
                <a:lnTo>
                  <a:pt x="1010057" y="2497667"/>
                </a:lnTo>
                <a:lnTo>
                  <a:pt x="1011766" y="2489200"/>
                </a:lnTo>
                <a:cubicBezTo>
                  <a:pt x="1011766" y="2456468"/>
                  <a:pt x="985231" y="2429933"/>
                  <a:pt x="952499" y="2429933"/>
                </a:cubicBezTo>
                <a:cubicBezTo>
                  <a:pt x="919767" y="2429933"/>
                  <a:pt x="893232" y="2456468"/>
                  <a:pt x="893232" y="2489200"/>
                </a:cubicBezTo>
                <a:lnTo>
                  <a:pt x="894942" y="2497667"/>
                </a:lnTo>
                <a:lnTo>
                  <a:pt x="840725" y="2497667"/>
                </a:lnTo>
                <a:lnTo>
                  <a:pt x="842434" y="2489200"/>
                </a:lnTo>
                <a:cubicBezTo>
                  <a:pt x="842434" y="2456468"/>
                  <a:pt x="815899" y="2429933"/>
                  <a:pt x="783167" y="2429933"/>
                </a:cubicBezTo>
                <a:cubicBezTo>
                  <a:pt x="750435" y="2429933"/>
                  <a:pt x="723900" y="2456468"/>
                  <a:pt x="723900" y="2489200"/>
                </a:cubicBezTo>
                <a:lnTo>
                  <a:pt x="725610" y="2497667"/>
                </a:lnTo>
                <a:lnTo>
                  <a:pt x="671393" y="2497667"/>
                </a:lnTo>
                <a:lnTo>
                  <a:pt x="673102" y="2489200"/>
                </a:lnTo>
                <a:cubicBezTo>
                  <a:pt x="673102" y="2456468"/>
                  <a:pt x="646567" y="2429933"/>
                  <a:pt x="613835" y="2429933"/>
                </a:cubicBezTo>
                <a:cubicBezTo>
                  <a:pt x="581103" y="2429933"/>
                  <a:pt x="554568" y="2456468"/>
                  <a:pt x="554568" y="2489200"/>
                </a:cubicBezTo>
                <a:lnTo>
                  <a:pt x="556278" y="2497667"/>
                </a:lnTo>
                <a:lnTo>
                  <a:pt x="502061" y="2497667"/>
                </a:lnTo>
                <a:lnTo>
                  <a:pt x="503770" y="2489200"/>
                </a:lnTo>
                <a:cubicBezTo>
                  <a:pt x="503770" y="2456468"/>
                  <a:pt x="477235" y="2429933"/>
                  <a:pt x="444503" y="2429933"/>
                </a:cubicBezTo>
                <a:cubicBezTo>
                  <a:pt x="411771" y="2429933"/>
                  <a:pt x="385236" y="2456468"/>
                  <a:pt x="385236" y="2489200"/>
                </a:cubicBezTo>
                <a:lnTo>
                  <a:pt x="386946" y="2497667"/>
                </a:lnTo>
                <a:lnTo>
                  <a:pt x="332729" y="2497667"/>
                </a:lnTo>
                <a:lnTo>
                  <a:pt x="334438" y="2489200"/>
                </a:lnTo>
                <a:cubicBezTo>
                  <a:pt x="334438" y="2456468"/>
                  <a:pt x="307903" y="2429933"/>
                  <a:pt x="275171" y="2429933"/>
                </a:cubicBezTo>
                <a:cubicBezTo>
                  <a:pt x="242439" y="2429933"/>
                  <a:pt x="215904" y="2456468"/>
                  <a:pt x="215904" y="2489200"/>
                </a:cubicBezTo>
                <a:lnTo>
                  <a:pt x="217614" y="2497667"/>
                </a:lnTo>
                <a:lnTo>
                  <a:pt x="163397" y="2497667"/>
                </a:lnTo>
                <a:lnTo>
                  <a:pt x="165106" y="2489200"/>
                </a:lnTo>
                <a:cubicBezTo>
                  <a:pt x="165106" y="2456468"/>
                  <a:pt x="138571" y="2429933"/>
                  <a:pt x="105839" y="2429933"/>
                </a:cubicBezTo>
                <a:cubicBezTo>
                  <a:pt x="73107" y="2429933"/>
                  <a:pt x="46572" y="2456468"/>
                  <a:pt x="46572" y="2489200"/>
                </a:cubicBezTo>
                <a:lnTo>
                  <a:pt x="48282" y="2497667"/>
                </a:lnTo>
                <a:lnTo>
                  <a:pt x="0" y="2497667"/>
                </a:lnTo>
                <a:close/>
              </a:path>
            </a:pathLst>
          </a:custGeom>
          <a:solidFill>
            <a:srgbClr val="FEFFFF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normAutofit/>
          </a:bodyPr>
          <a:lstStyle/>
          <a:p>
            <a:pPr algn="ctr">
              <a:defRPr/>
            </a:pPr>
            <a:r>
              <a:rPr lang="zh-CN" altLang="en-US">
                <a:solidFill>
                  <a:schemeClr val="accent1"/>
                </a:solidFill>
              </a:rPr>
              <a:t>点击输入替换内容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3" name="MH_Other_8"/>
          <p:cNvSpPr/>
          <p:nvPr>
            <p:custDataLst>
              <p:tags r:id="rId14"/>
            </p:custDataLst>
          </p:nvPr>
        </p:nvSpPr>
        <p:spPr>
          <a:xfrm>
            <a:off x="7092950" y="3975100"/>
            <a:ext cx="1104900" cy="127000"/>
          </a:xfrm>
          <a:custGeom>
            <a:gdLst>
              <a:gd name="connsiteX0" fmla="*/ 0 w 1397000"/>
              <a:gd name="connsiteY0" fmla="*/ 0 h 160867"/>
              <a:gd name="connsiteX1" fmla="*/ 1397000 w 1397000"/>
              <a:gd name="connsiteY1" fmla="*/ 0 h 160867"/>
              <a:gd name="connsiteX2" fmla="*/ 1397000 w 1397000"/>
              <a:gd name="connsiteY2" fmla="*/ 160867 h 160867"/>
              <a:gd name="connsiteX3" fmla="*/ 1348720 w 1397000"/>
              <a:gd name="connsiteY3" fmla="*/ 160867 h 160867"/>
              <a:gd name="connsiteX4" fmla="*/ 1350429 w 1397000"/>
              <a:gd name="connsiteY4" fmla="*/ 152400 h 160867"/>
              <a:gd name="connsiteX5" fmla="*/ 1291162 w 1397000"/>
              <a:gd name="connsiteY5" fmla="*/ 93133 h 160867"/>
              <a:gd name="connsiteX6" fmla="*/ 1231895 w 1397000"/>
              <a:gd name="connsiteY6" fmla="*/ 152400 h 160867"/>
              <a:gd name="connsiteX7" fmla="*/ 1233605 w 1397000"/>
              <a:gd name="connsiteY7" fmla="*/ 160867 h 160867"/>
              <a:gd name="connsiteX8" fmla="*/ 1179388 w 1397000"/>
              <a:gd name="connsiteY8" fmla="*/ 160867 h 160867"/>
              <a:gd name="connsiteX9" fmla="*/ 1181097 w 1397000"/>
              <a:gd name="connsiteY9" fmla="*/ 152400 h 160867"/>
              <a:gd name="connsiteX10" fmla="*/ 1121830 w 1397000"/>
              <a:gd name="connsiteY10" fmla="*/ 93133 h 160867"/>
              <a:gd name="connsiteX11" fmla="*/ 1062563 w 1397000"/>
              <a:gd name="connsiteY11" fmla="*/ 152400 h 160867"/>
              <a:gd name="connsiteX12" fmla="*/ 1064273 w 1397000"/>
              <a:gd name="connsiteY12" fmla="*/ 160867 h 160867"/>
              <a:gd name="connsiteX13" fmla="*/ 1010056 w 1397000"/>
              <a:gd name="connsiteY13" fmla="*/ 160867 h 160867"/>
              <a:gd name="connsiteX14" fmla="*/ 1011765 w 1397000"/>
              <a:gd name="connsiteY14" fmla="*/ 152400 h 160867"/>
              <a:gd name="connsiteX15" fmla="*/ 952498 w 1397000"/>
              <a:gd name="connsiteY15" fmla="*/ 93133 h 160867"/>
              <a:gd name="connsiteX16" fmla="*/ 893231 w 1397000"/>
              <a:gd name="connsiteY16" fmla="*/ 152400 h 160867"/>
              <a:gd name="connsiteX17" fmla="*/ 894941 w 1397000"/>
              <a:gd name="connsiteY17" fmla="*/ 160867 h 160867"/>
              <a:gd name="connsiteX18" fmla="*/ 840724 w 1397000"/>
              <a:gd name="connsiteY18" fmla="*/ 160867 h 160867"/>
              <a:gd name="connsiteX19" fmla="*/ 842433 w 1397000"/>
              <a:gd name="connsiteY19" fmla="*/ 152400 h 160867"/>
              <a:gd name="connsiteX20" fmla="*/ 783166 w 1397000"/>
              <a:gd name="connsiteY20" fmla="*/ 93133 h 160867"/>
              <a:gd name="connsiteX21" fmla="*/ 723899 w 1397000"/>
              <a:gd name="connsiteY21" fmla="*/ 152400 h 160867"/>
              <a:gd name="connsiteX22" fmla="*/ 725609 w 1397000"/>
              <a:gd name="connsiteY22" fmla="*/ 160867 h 160867"/>
              <a:gd name="connsiteX23" fmla="*/ 671392 w 1397000"/>
              <a:gd name="connsiteY23" fmla="*/ 160867 h 160867"/>
              <a:gd name="connsiteX24" fmla="*/ 673101 w 1397000"/>
              <a:gd name="connsiteY24" fmla="*/ 152400 h 160867"/>
              <a:gd name="connsiteX25" fmla="*/ 613834 w 1397000"/>
              <a:gd name="connsiteY25" fmla="*/ 93133 h 160867"/>
              <a:gd name="connsiteX26" fmla="*/ 554567 w 1397000"/>
              <a:gd name="connsiteY26" fmla="*/ 152400 h 160867"/>
              <a:gd name="connsiteX27" fmla="*/ 556277 w 1397000"/>
              <a:gd name="connsiteY27" fmla="*/ 160867 h 160867"/>
              <a:gd name="connsiteX28" fmla="*/ 502060 w 1397000"/>
              <a:gd name="connsiteY28" fmla="*/ 160867 h 160867"/>
              <a:gd name="connsiteX29" fmla="*/ 503769 w 1397000"/>
              <a:gd name="connsiteY29" fmla="*/ 152400 h 160867"/>
              <a:gd name="connsiteX30" fmla="*/ 444502 w 1397000"/>
              <a:gd name="connsiteY30" fmla="*/ 93133 h 160867"/>
              <a:gd name="connsiteX31" fmla="*/ 385235 w 1397000"/>
              <a:gd name="connsiteY31" fmla="*/ 152400 h 160867"/>
              <a:gd name="connsiteX32" fmla="*/ 386945 w 1397000"/>
              <a:gd name="connsiteY32" fmla="*/ 160867 h 160867"/>
              <a:gd name="connsiteX33" fmla="*/ 332728 w 1397000"/>
              <a:gd name="connsiteY33" fmla="*/ 160867 h 160867"/>
              <a:gd name="connsiteX34" fmla="*/ 334437 w 1397000"/>
              <a:gd name="connsiteY34" fmla="*/ 152400 h 160867"/>
              <a:gd name="connsiteX35" fmla="*/ 275170 w 1397000"/>
              <a:gd name="connsiteY35" fmla="*/ 93133 h 160867"/>
              <a:gd name="connsiteX36" fmla="*/ 215903 w 1397000"/>
              <a:gd name="connsiteY36" fmla="*/ 152400 h 160867"/>
              <a:gd name="connsiteX37" fmla="*/ 217613 w 1397000"/>
              <a:gd name="connsiteY37" fmla="*/ 160867 h 160867"/>
              <a:gd name="connsiteX38" fmla="*/ 163396 w 1397000"/>
              <a:gd name="connsiteY38" fmla="*/ 160867 h 160867"/>
              <a:gd name="connsiteX39" fmla="*/ 165105 w 1397000"/>
              <a:gd name="connsiteY39" fmla="*/ 152400 h 160867"/>
              <a:gd name="connsiteX40" fmla="*/ 105838 w 1397000"/>
              <a:gd name="connsiteY40" fmla="*/ 93133 h 160867"/>
              <a:gd name="connsiteX41" fmla="*/ 46571 w 1397000"/>
              <a:gd name="connsiteY41" fmla="*/ 152400 h 160867"/>
              <a:gd name="connsiteX42" fmla="*/ 48281 w 1397000"/>
              <a:gd name="connsiteY42" fmla="*/ 160867 h 160867"/>
              <a:gd name="connsiteX43" fmla="*/ 0 w 1397000"/>
              <a:gd name="connsiteY43" fmla="*/ 160867 h 16086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397000" h="160867">
                <a:moveTo>
                  <a:pt x="0" y="0"/>
                </a:moveTo>
                <a:lnTo>
                  <a:pt x="1397000" y="0"/>
                </a:lnTo>
                <a:lnTo>
                  <a:pt x="1397000" y="160867"/>
                </a:lnTo>
                <a:lnTo>
                  <a:pt x="1348720" y="160867"/>
                </a:lnTo>
                <a:lnTo>
                  <a:pt x="1350429" y="152400"/>
                </a:lnTo>
                <a:cubicBezTo>
                  <a:pt x="1350429" y="119668"/>
                  <a:pt x="1323894" y="93133"/>
                  <a:pt x="1291162" y="93133"/>
                </a:cubicBezTo>
                <a:cubicBezTo>
                  <a:pt x="1258430" y="93133"/>
                  <a:pt x="1231895" y="119668"/>
                  <a:pt x="1231895" y="152400"/>
                </a:cubicBezTo>
                <a:lnTo>
                  <a:pt x="1233605" y="160867"/>
                </a:lnTo>
                <a:lnTo>
                  <a:pt x="1179388" y="160867"/>
                </a:lnTo>
                <a:lnTo>
                  <a:pt x="1181097" y="152400"/>
                </a:lnTo>
                <a:cubicBezTo>
                  <a:pt x="1181097" y="119668"/>
                  <a:pt x="1154562" y="93133"/>
                  <a:pt x="1121830" y="93133"/>
                </a:cubicBezTo>
                <a:cubicBezTo>
                  <a:pt x="1089098" y="93133"/>
                  <a:pt x="1062563" y="119668"/>
                  <a:pt x="1062563" y="152400"/>
                </a:cubicBezTo>
                <a:lnTo>
                  <a:pt x="1064273" y="160867"/>
                </a:lnTo>
                <a:lnTo>
                  <a:pt x="1010056" y="160867"/>
                </a:lnTo>
                <a:lnTo>
                  <a:pt x="1011765" y="152400"/>
                </a:lnTo>
                <a:cubicBezTo>
                  <a:pt x="1011765" y="119668"/>
                  <a:pt x="985230" y="93133"/>
                  <a:pt x="952498" y="93133"/>
                </a:cubicBezTo>
                <a:cubicBezTo>
                  <a:pt x="919766" y="93133"/>
                  <a:pt x="893231" y="119668"/>
                  <a:pt x="893231" y="152400"/>
                </a:cubicBezTo>
                <a:lnTo>
                  <a:pt x="894941" y="160867"/>
                </a:lnTo>
                <a:lnTo>
                  <a:pt x="840724" y="160867"/>
                </a:lnTo>
                <a:lnTo>
                  <a:pt x="842433" y="152400"/>
                </a:lnTo>
                <a:cubicBezTo>
                  <a:pt x="842433" y="119668"/>
                  <a:pt x="815898" y="93133"/>
                  <a:pt x="783166" y="93133"/>
                </a:cubicBezTo>
                <a:cubicBezTo>
                  <a:pt x="750434" y="93133"/>
                  <a:pt x="723899" y="119668"/>
                  <a:pt x="723899" y="152400"/>
                </a:cubicBezTo>
                <a:lnTo>
                  <a:pt x="725609" y="160867"/>
                </a:lnTo>
                <a:lnTo>
                  <a:pt x="671392" y="160867"/>
                </a:lnTo>
                <a:lnTo>
                  <a:pt x="673101" y="152400"/>
                </a:lnTo>
                <a:cubicBezTo>
                  <a:pt x="673101" y="119668"/>
                  <a:pt x="646566" y="93133"/>
                  <a:pt x="613834" y="93133"/>
                </a:cubicBezTo>
                <a:cubicBezTo>
                  <a:pt x="581102" y="93133"/>
                  <a:pt x="554567" y="119668"/>
                  <a:pt x="554567" y="152400"/>
                </a:cubicBezTo>
                <a:lnTo>
                  <a:pt x="556277" y="160867"/>
                </a:lnTo>
                <a:lnTo>
                  <a:pt x="502060" y="160867"/>
                </a:lnTo>
                <a:lnTo>
                  <a:pt x="503769" y="152400"/>
                </a:lnTo>
                <a:cubicBezTo>
                  <a:pt x="503769" y="119668"/>
                  <a:pt x="477234" y="93133"/>
                  <a:pt x="444502" y="93133"/>
                </a:cubicBezTo>
                <a:cubicBezTo>
                  <a:pt x="411770" y="93133"/>
                  <a:pt x="385235" y="119668"/>
                  <a:pt x="385235" y="152400"/>
                </a:cubicBezTo>
                <a:lnTo>
                  <a:pt x="386945" y="160867"/>
                </a:lnTo>
                <a:lnTo>
                  <a:pt x="332728" y="160867"/>
                </a:lnTo>
                <a:lnTo>
                  <a:pt x="334437" y="152400"/>
                </a:lnTo>
                <a:cubicBezTo>
                  <a:pt x="334437" y="119668"/>
                  <a:pt x="307902" y="93133"/>
                  <a:pt x="275170" y="93133"/>
                </a:cubicBezTo>
                <a:cubicBezTo>
                  <a:pt x="242438" y="93133"/>
                  <a:pt x="215903" y="119668"/>
                  <a:pt x="215903" y="152400"/>
                </a:cubicBezTo>
                <a:lnTo>
                  <a:pt x="217613" y="160867"/>
                </a:lnTo>
                <a:lnTo>
                  <a:pt x="163396" y="160867"/>
                </a:lnTo>
                <a:lnTo>
                  <a:pt x="165105" y="152400"/>
                </a:lnTo>
                <a:cubicBezTo>
                  <a:pt x="165105" y="119668"/>
                  <a:pt x="138570" y="93133"/>
                  <a:pt x="105838" y="93133"/>
                </a:cubicBezTo>
                <a:cubicBezTo>
                  <a:pt x="73106" y="93133"/>
                  <a:pt x="46571" y="119668"/>
                  <a:pt x="46571" y="152400"/>
                </a:cubicBezTo>
                <a:lnTo>
                  <a:pt x="48281" y="160867"/>
                </a:lnTo>
                <a:lnTo>
                  <a:pt x="0" y="160867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MH_Other_9"/>
          <p:cNvSpPr/>
          <p:nvPr>
            <p:custDataLst>
              <p:tags r:id="rId15"/>
            </p:custDataLst>
          </p:nvPr>
        </p:nvSpPr>
        <p:spPr>
          <a:xfrm>
            <a:off x="9040814" y="4102101"/>
            <a:ext cx="307975" cy="415925"/>
          </a:xfrm>
          <a:custGeom>
            <a:gdLst>
              <a:gd name="connsiteX0" fmla="*/ 153217 w 306433"/>
              <a:gd name="connsiteY0" fmla="*/ 0 h 415415"/>
              <a:gd name="connsiteX1" fmla="*/ 261558 w 306433"/>
              <a:gd name="connsiteY1" fmla="*/ 153858 h 415415"/>
              <a:gd name="connsiteX2" fmla="*/ 261558 w 306433"/>
              <a:gd name="connsiteY2" fmla="*/ 370539 h 415415"/>
              <a:gd name="connsiteX3" fmla="*/ 44876 w 306433"/>
              <a:gd name="connsiteY3" fmla="*/ 370539 h 415415"/>
              <a:gd name="connsiteX4" fmla="*/ 44877 w 306433"/>
              <a:gd name="connsiteY4" fmla="*/ 370539 h 415415"/>
              <a:gd name="connsiteX5" fmla="*/ 44877 w 306433"/>
              <a:gd name="connsiteY5" fmla="*/ 153857 h 415415"/>
              <a:gd name="connsiteX6" fmla="*/ 153217 w 306433"/>
              <a:gd name="connsiteY6" fmla="*/ 0 h 4154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433" h="415415">
                <a:moveTo>
                  <a:pt x="153217" y="0"/>
                </a:moveTo>
                <a:cubicBezTo>
                  <a:pt x="181744" y="58873"/>
                  <a:pt x="217858" y="110158"/>
                  <a:pt x="261558" y="153858"/>
                </a:cubicBezTo>
                <a:cubicBezTo>
                  <a:pt x="321392" y="213692"/>
                  <a:pt x="321392" y="310705"/>
                  <a:pt x="261558" y="370539"/>
                </a:cubicBezTo>
                <a:cubicBezTo>
                  <a:pt x="201723" y="430374"/>
                  <a:pt x="104711" y="430374"/>
                  <a:pt x="44876" y="370539"/>
                </a:cubicBezTo>
                <a:lnTo>
                  <a:pt x="44877" y="370539"/>
                </a:lnTo>
                <a:cubicBezTo>
                  <a:pt x="-14958" y="310704"/>
                  <a:pt x="-14958" y="213692"/>
                  <a:pt x="44877" y="153857"/>
                </a:cubicBezTo>
                <a:cubicBezTo>
                  <a:pt x="88576" y="110158"/>
                  <a:pt x="124689" y="58873"/>
                  <a:pt x="1532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</a:rPr>
              <a:t>E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MH_SubTitle_5"/>
          <p:cNvSpPr/>
          <p:nvPr>
            <p:custDataLst>
              <p:tags r:id="rId16"/>
            </p:custDataLst>
          </p:nvPr>
        </p:nvSpPr>
        <p:spPr>
          <a:xfrm>
            <a:off x="8507414" y="2125664"/>
            <a:ext cx="1374775" cy="1976437"/>
          </a:xfrm>
          <a:custGeom>
            <a:gdLst>
              <a:gd name="connsiteX0" fmla="*/ 0 w 1735667"/>
              <a:gd name="connsiteY0" fmla="*/ 0 h 2497667"/>
              <a:gd name="connsiteX1" fmla="*/ 1735667 w 1735667"/>
              <a:gd name="connsiteY1" fmla="*/ 0 h 2497667"/>
              <a:gd name="connsiteX2" fmla="*/ 1735667 w 1735667"/>
              <a:gd name="connsiteY2" fmla="*/ 2497667 h 2497667"/>
              <a:gd name="connsiteX3" fmla="*/ 1687385 w 1735667"/>
              <a:gd name="connsiteY3" fmla="*/ 2497667 h 2497667"/>
              <a:gd name="connsiteX4" fmla="*/ 1689094 w 1735667"/>
              <a:gd name="connsiteY4" fmla="*/ 2489200 h 2497667"/>
              <a:gd name="connsiteX5" fmla="*/ 1629827 w 1735667"/>
              <a:gd name="connsiteY5" fmla="*/ 2429933 h 2497667"/>
              <a:gd name="connsiteX6" fmla="*/ 1570560 w 1735667"/>
              <a:gd name="connsiteY6" fmla="*/ 2489200 h 2497667"/>
              <a:gd name="connsiteX7" fmla="*/ 1572270 w 1735667"/>
              <a:gd name="connsiteY7" fmla="*/ 2497667 h 2497667"/>
              <a:gd name="connsiteX8" fmla="*/ 1518053 w 1735667"/>
              <a:gd name="connsiteY8" fmla="*/ 2497667 h 2497667"/>
              <a:gd name="connsiteX9" fmla="*/ 1519762 w 1735667"/>
              <a:gd name="connsiteY9" fmla="*/ 2489200 h 2497667"/>
              <a:gd name="connsiteX10" fmla="*/ 1460495 w 1735667"/>
              <a:gd name="connsiteY10" fmla="*/ 2429933 h 2497667"/>
              <a:gd name="connsiteX11" fmla="*/ 1401228 w 1735667"/>
              <a:gd name="connsiteY11" fmla="*/ 2489200 h 2497667"/>
              <a:gd name="connsiteX12" fmla="*/ 1402938 w 1735667"/>
              <a:gd name="connsiteY12" fmla="*/ 2497667 h 2497667"/>
              <a:gd name="connsiteX13" fmla="*/ 1348721 w 1735667"/>
              <a:gd name="connsiteY13" fmla="*/ 2497667 h 2497667"/>
              <a:gd name="connsiteX14" fmla="*/ 1350430 w 1735667"/>
              <a:gd name="connsiteY14" fmla="*/ 2489200 h 2497667"/>
              <a:gd name="connsiteX15" fmla="*/ 1291163 w 1735667"/>
              <a:gd name="connsiteY15" fmla="*/ 2429933 h 2497667"/>
              <a:gd name="connsiteX16" fmla="*/ 1231896 w 1735667"/>
              <a:gd name="connsiteY16" fmla="*/ 2489200 h 2497667"/>
              <a:gd name="connsiteX17" fmla="*/ 1233606 w 1735667"/>
              <a:gd name="connsiteY17" fmla="*/ 2497667 h 2497667"/>
              <a:gd name="connsiteX18" fmla="*/ 1179389 w 1735667"/>
              <a:gd name="connsiteY18" fmla="*/ 2497667 h 2497667"/>
              <a:gd name="connsiteX19" fmla="*/ 1181098 w 1735667"/>
              <a:gd name="connsiteY19" fmla="*/ 2489200 h 2497667"/>
              <a:gd name="connsiteX20" fmla="*/ 1121831 w 1735667"/>
              <a:gd name="connsiteY20" fmla="*/ 2429933 h 2497667"/>
              <a:gd name="connsiteX21" fmla="*/ 1062564 w 1735667"/>
              <a:gd name="connsiteY21" fmla="*/ 2489200 h 2497667"/>
              <a:gd name="connsiteX22" fmla="*/ 1064274 w 1735667"/>
              <a:gd name="connsiteY22" fmla="*/ 2497667 h 2497667"/>
              <a:gd name="connsiteX23" fmla="*/ 1010057 w 1735667"/>
              <a:gd name="connsiteY23" fmla="*/ 2497667 h 2497667"/>
              <a:gd name="connsiteX24" fmla="*/ 1011766 w 1735667"/>
              <a:gd name="connsiteY24" fmla="*/ 2489200 h 2497667"/>
              <a:gd name="connsiteX25" fmla="*/ 952499 w 1735667"/>
              <a:gd name="connsiteY25" fmla="*/ 2429933 h 2497667"/>
              <a:gd name="connsiteX26" fmla="*/ 893232 w 1735667"/>
              <a:gd name="connsiteY26" fmla="*/ 2489200 h 2497667"/>
              <a:gd name="connsiteX27" fmla="*/ 894942 w 1735667"/>
              <a:gd name="connsiteY27" fmla="*/ 2497667 h 2497667"/>
              <a:gd name="connsiteX28" fmla="*/ 840725 w 1735667"/>
              <a:gd name="connsiteY28" fmla="*/ 2497667 h 2497667"/>
              <a:gd name="connsiteX29" fmla="*/ 842434 w 1735667"/>
              <a:gd name="connsiteY29" fmla="*/ 2489200 h 2497667"/>
              <a:gd name="connsiteX30" fmla="*/ 783167 w 1735667"/>
              <a:gd name="connsiteY30" fmla="*/ 2429933 h 2497667"/>
              <a:gd name="connsiteX31" fmla="*/ 723900 w 1735667"/>
              <a:gd name="connsiteY31" fmla="*/ 2489200 h 2497667"/>
              <a:gd name="connsiteX32" fmla="*/ 725610 w 1735667"/>
              <a:gd name="connsiteY32" fmla="*/ 2497667 h 2497667"/>
              <a:gd name="connsiteX33" fmla="*/ 671393 w 1735667"/>
              <a:gd name="connsiteY33" fmla="*/ 2497667 h 2497667"/>
              <a:gd name="connsiteX34" fmla="*/ 673102 w 1735667"/>
              <a:gd name="connsiteY34" fmla="*/ 2489200 h 2497667"/>
              <a:gd name="connsiteX35" fmla="*/ 613835 w 1735667"/>
              <a:gd name="connsiteY35" fmla="*/ 2429933 h 2497667"/>
              <a:gd name="connsiteX36" fmla="*/ 554568 w 1735667"/>
              <a:gd name="connsiteY36" fmla="*/ 2489200 h 2497667"/>
              <a:gd name="connsiteX37" fmla="*/ 556278 w 1735667"/>
              <a:gd name="connsiteY37" fmla="*/ 2497667 h 2497667"/>
              <a:gd name="connsiteX38" fmla="*/ 502061 w 1735667"/>
              <a:gd name="connsiteY38" fmla="*/ 2497667 h 2497667"/>
              <a:gd name="connsiteX39" fmla="*/ 503770 w 1735667"/>
              <a:gd name="connsiteY39" fmla="*/ 2489200 h 2497667"/>
              <a:gd name="connsiteX40" fmla="*/ 444503 w 1735667"/>
              <a:gd name="connsiteY40" fmla="*/ 2429933 h 2497667"/>
              <a:gd name="connsiteX41" fmla="*/ 385236 w 1735667"/>
              <a:gd name="connsiteY41" fmla="*/ 2489200 h 2497667"/>
              <a:gd name="connsiteX42" fmla="*/ 386946 w 1735667"/>
              <a:gd name="connsiteY42" fmla="*/ 2497667 h 2497667"/>
              <a:gd name="connsiteX43" fmla="*/ 332729 w 1735667"/>
              <a:gd name="connsiteY43" fmla="*/ 2497667 h 2497667"/>
              <a:gd name="connsiteX44" fmla="*/ 334438 w 1735667"/>
              <a:gd name="connsiteY44" fmla="*/ 2489200 h 2497667"/>
              <a:gd name="connsiteX45" fmla="*/ 275171 w 1735667"/>
              <a:gd name="connsiteY45" fmla="*/ 2429933 h 2497667"/>
              <a:gd name="connsiteX46" fmla="*/ 215904 w 1735667"/>
              <a:gd name="connsiteY46" fmla="*/ 2489200 h 2497667"/>
              <a:gd name="connsiteX47" fmla="*/ 217614 w 1735667"/>
              <a:gd name="connsiteY47" fmla="*/ 2497667 h 2497667"/>
              <a:gd name="connsiteX48" fmla="*/ 163397 w 1735667"/>
              <a:gd name="connsiteY48" fmla="*/ 2497667 h 2497667"/>
              <a:gd name="connsiteX49" fmla="*/ 165106 w 1735667"/>
              <a:gd name="connsiteY49" fmla="*/ 2489200 h 2497667"/>
              <a:gd name="connsiteX50" fmla="*/ 105839 w 1735667"/>
              <a:gd name="connsiteY50" fmla="*/ 2429933 h 2497667"/>
              <a:gd name="connsiteX51" fmla="*/ 46572 w 1735667"/>
              <a:gd name="connsiteY51" fmla="*/ 2489200 h 2497667"/>
              <a:gd name="connsiteX52" fmla="*/ 48282 w 1735667"/>
              <a:gd name="connsiteY52" fmla="*/ 2497667 h 2497667"/>
              <a:gd name="connsiteX53" fmla="*/ 0 w 1735667"/>
              <a:gd name="connsiteY53" fmla="*/ 2497667 h 249766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35666" h="2497667">
                <a:moveTo>
                  <a:pt x="0" y="0"/>
                </a:moveTo>
                <a:lnTo>
                  <a:pt x="1735667" y="0"/>
                </a:lnTo>
                <a:lnTo>
                  <a:pt x="1735667" y="2497667"/>
                </a:lnTo>
                <a:lnTo>
                  <a:pt x="1687385" y="2497667"/>
                </a:lnTo>
                <a:lnTo>
                  <a:pt x="1689094" y="2489200"/>
                </a:lnTo>
                <a:cubicBezTo>
                  <a:pt x="1689094" y="2456468"/>
                  <a:pt x="1662559" y="2429933"/>
                  <a:pt x="1629827" y="2429933"/>
                </a:cubicBezTo>
                <a:cubicBezTo>
                  <a:pt x="1597095" y="2429933"/>
                  <a:pt x="1570560" y="2456468"/>
                  <a:pt x="1570560" y="2489200"/>
                </a:cubicBezTo>
                <a:lnTo>
                  <a:pt x="1572270" y="2497667"/>
                </a:lnTo>
                <a:lnTo>
                  <a:pt x="1518053" y="2497667"/>
                </a:lnTo>
                <a:lnTo>
                  <a:pt x="1519762" y="2489200"/>
                </a:lnTo>
                <a:cubicBezTo>
                  <a:pt x="1519762" y="2456468"/>
                  <a:pt x="1493227" y="2429933"/>
                  <a:pt x="1460495" y="2429933"/>
                </a:cubicBezTo>
                <a:cubicBezTo>
                  <a:pt x="1427763" y="2429933"/>
                  <a:pt x="1401228" y="2456468"/>
                  <a:pt x="1401228" y="2489200"/>
                </a:cubicBezTo>
                <a:lnTo>
                  <a:pt x="1402938" y="2497667"/>
                </a:lnTo>
                <a:lnTo>
                  <a:pt x="1348721" y="2497667"/>
                </a:lnTo>
                <a:lnTo>
                  <a:pt x="1350430" y="2489200"/>
                </a:lnTo>
                <a:cubicBezTo>
                  <a:pt x="1350430" y="2456468"/>
                  <a:pt x="1323895" y="2429933"/>
                  <a:pt x="1291163" y="2429933"/>
                </a:cubicBezTo>
                <a:cubicBezTo>
                  <a:pt x="1258431" y="2429933"/>
                  <a:pt x="1231896" y="2456468"/>
                  <a:pt x="1231896" y="2489200"/>
                </a:cubicBezTo>
                <a:lnTo>
                  <a:pt x="1233606" y="2497667"/>
                </a:lnTo>
                <a:lnTo>
                  <a:pt x="1179389" y="2497667"/>
                </a:lnTo>
                <a:lnTo>
                  <a:pt x="1181098" y="2489200"/>
                </a:lnTo>
                <a:cubicBezTo>
                  <a:pt x="1181098" y="2456468"/>
                  <a:pt x="1154563" y="2429933"/>
                  <a:pt x="1121831" y="2429933"/>
                </a:cubicBezTo>
                <a:cubicBezTo>
                  <a:pt x="1089099" y="2429933"/>
                  <a:pt x="1062564" y="2456468"/>
                  <a:pt x="1062564" y="2489200"/>
                </a:cubicBezTo>
                <a:lnTo>
                  <a:pt x="1064274" y="2497667"/>
                </a:lnTo>
                <a:lnTo>
                  <a:pt x="1010057" y="2497667"/>
                </a:lnTo>
                <a:lnTo>
                  <a:pt x="1011766" y="2489200"/>
                </a:lnTo>
                <a:cubicBezTo>
                  <a:pt x="1011766" y="2456468"/>
                  <a:pt x="985231" y="2429933"/>
                  <a:pt x="952499" y="2429933"/>
                </a:cubicBezTo>
                <a:cubicBezTo>
                  <a:pt x="919767" y="2429933"/>
                  <a:pt x="893232" y="2456468"/>
                  <a:pt x="893232" y="2489200"/>
                </a:cubicBezTo>
                <a:lnTo>
                  <a:pt x="894942" y="2497667"/>
                </a:lnTo>
                <a:lnTo>
                  <a:pt x="840725" y="2497667"/>
                </a:lnTo>
                <a:lnTo>
                  <a:pt x="842434" y="2489200"/>
                </a:lnTo>
                <a:cubicBezTo>
                  <a:pt x="842434" y="2456468"/>
                  <a:pt x="815899" y="2429933"/>
                  <a:pt x="783167" y="2429933"/>
                </a:cubicBezTo>
                <a:cubicBezTo>
                  <a:pt x="750435" y="2429933"/>
                  <a:pt x="723900" y="2456468"/>
                  <a:pt x="723900" y="2489200"/>
                </a:cubicBezTo>
                <a:lnTo>
                  <a:pt x="725610" y="2497667"/>
                </a:lnTo>
                <a:lnTo>
                  <a:pt x="671393" y="2497667"/>
                </a:lnTo>
                <a:lnTo>
                  <a:pt x="673102" y="2489200"/>
                </a:lnTo>
                <a:cubicBezTo>
                  <a:pt x="673102" y="2456468"/>
                  <a:pt x="646567" y="2429933"/>
                  <a:pt x="613835" y="2429933"/>
                </a:cubicBezTo>
                <a:cubicBezTo>
                  <a:pt x="581103" y="2429933"/>
                  <a:pt x="554568" y="2456468"/>
                  <a:pt x="554568" y="2489200"/>
                </a:cubicBezTo>
                <a:lnTo>
                  <a:pt x="556278" y="2497667"/>
                </a:lnTo>
                <a:lnTo>
                  <a:pt x="502061" y="2497667"/>
                </a:lnTo>
                <a:lnTo>
                  <a:pt x="503770" y="2489200"/>
                </a:lnTo>
                <a:cubicBezTo>
                  <a:pt x="503770" y="2456468"/>
                  <a:pt x="477235" y="2429933"/>
                  <a:pt x="444503" y="2429933"/>
                </a:cubicBezTo>
                <a:cubicBezTo>
                  <a:pt x="411771" y="2429933"/>
                  <a:pt x="385236" y="2456468"/>
                  <a:pt x="385236" y="2489200"/>
                </a:cubicBezTo>
                <a:lnTo>
                  <a:pt x="386946" y="2497667"/>
                </a:lnTo>
                <a:lnTo>
                  <a:pt x="332729" y="2497667"/>
                </a:lnTo>
                <a:lnTo>
                  <a:pt x="334438" y="2489200"/>
                </a:lnTo>
                <a:cubicBezTo>
                  <a:pt x="334438" y="2456468"/>
                  <a:pt x="307903" y="2429933"/>
                  <a:pt x="275171" y="2429933"/>
                </a:cubicBezTo>
                <a:cubicBezTo>
                  <a:pt x="242439" y="2429933"/>
                  <a:pt x="215904" y="2456468"/>
                  <a:pt x="215904" y="2489200"/>
                </a:cubicBezTo>
                <a:lnTo>
                  <a:pt x="217614" y="2497667"/>
                </a:lnTo>
                <a:lnTo>
                  <a:pt x="163397" y="2497667"/>
                </a:lnTo>
                <a:lnTo>
                  <a:pt x="165106" y="2489200"/>
                </a:lnTo>
                <a:cubicBezTo>
                  <a:pt x="165106" y="2456468"/>
                  <a:pt x="138571" y="2429933"/>
                  <a:pt x="105839" y="2429933"/>
                </a:cubicBezTo>
                <a:cubicBezTo>
                  <a:pt x="73107" y="2429933"/>
                  <a:pt x="46572" y="2456468"/>
                  <a:pt x="46572" y="2489200"/>
                </a:cubicBezTo>
                <a:lnTo>
                  <a:pt x="48282" y="2497667"/>
                </a:lnTo>
                <a:lnTo>
                  <a:pt x="0" y="2497667"/>
                </a:lnTo>
                <a:close/>
              </a:path>
            </a:pathLst>
          </a:custGeom>
          <a:solidFill>
            <a:srgbClr val="FEFFFF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normAutofit/>
          </a:bodyPr>
          <a:lstStyle/>
          <a:p>
            <a:pPr algn="ctr">
              <a:defRPr/>
            </a:pPr>
            <a:r>
              <a:rPr lang="zh-CN" altLang="en-US">
                <a:solidFill>
                  <a:schemeClr val="accent1"/>
                </a:solidFill>
              </a:rPr>
              <a:t>点击输入替换内容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6" name="MH_Other_10"/>
          <p:cNvSpPr/>
          <p:nvPr>
            <p:custDataLst>
              <p:tags r:id="rId17"/>
            </p:custDataLst>
          </p:nvPr>
        </p:nvSpPr>
        <p:spPr>
          <a:xfrm>
            <a:off x="8642350" y="3975100"/>
            <a:ext cx="1104900" cy="127000"/>
          </a:xfrm>
          <a:custGeom>
            <a:gdLst>
              <a:gd name="connsiteX0" fmla="*/ 0 w 1397000"/>
              <a:gd name="connsiteY0" fmla="*/ 0 h 160867"/>
              <a:gd name="connsiteX1" fmla="*/ 1397000 w 1397000"/>
              <a:gd name="connsiteY1" fmla="*/ 0 h 160867"/>
              <a:gd name="connsiteX2" fmla="*/ 1397000 w 1397000"/>
              <a:gd name="connsiteY2" fmla="*/ 160867 h 160867"/>
              <a:gd name="connsiteX3" fmla="*/ 1348720 w 1397000"/>
              <a:gd name="connsiteY3" fmla="*/ 160867 h 160867"/>
              <a:gd name="connsiteX4" fmla="*/ 1350429 w 1397000"/>
              <a:gd name="connsiteY4" fmla="*/ 152400 h 160867"/>
              <a:gd name="connsiteX5" fmla="*/ 1291162 w 1397000"/>
              <a:gd name="connsiteY5" fmla="*/ 93133 h 160867"/>
              <a:gd name="connsiteX6" fmla="*/ 1231895 w 1397000"/>
              <a:gd name="connsiteY6" fmla="*/ 152400 h 160867"/>
              <a:gd name="connsiteX7" fmla="*/ 1233605 w 1397000"/>
              <a:gd name="connsiteY7" fmla="*/ 160867 h 160867"/>
              <a:gd name="connsiteX8" fmla="*/ 1179388 w 1397000"/>
              <a:gd name="connsiteY8" fmla="*/ 160867 h 160867"/>
              <a:gd name="connsiteX9" fmla="*/ 1181097 w 1397000"/>
              <a:gd name="connsiteY9" fmla="*/ 152400 h 160867"/>
              <a:gd name="connsiteX10" fmla="*/ 1121830 w 1397000"/>
              <a:gd name="connsiteY10" fmla="*/ 93133 h 160867"/>
              <a:gd name="connsiteX11" fmla="*/ 1062563 w 1397000"/>
              <a:gd name="connsiteY11" fmla="*/ 152400 h 160867"/>
              <a:gd name="connsiteX12" fmla="*/ 1064273 w 1397000"/>
              <a:gd name="connsiteY12" fmla="*/ 160867 h 160867"/>
              <a:gd name="connsiteX13" fmla="*/ 1010056 w 1397000"/>
              <a:gd name="connsiteY13" fmla="*/ 160867 h 160867"/>
              <a:gd name="connsiteX14" fmla="*/ 1011765 w 1397000"/>
              <a:gd name="connsiteY14" fmla="*/ 152400 h 160867"/>
              <a:gd name="connsiteX15" fmla="*/ 952498 w 1397000"/>
              <a:gd name="connsiteY15" fmla="*/ 93133 h 160867"/>
              <a:gd name="connsiteX16" fmla="*/ 893231 w 1397000"/>
              <a:gd name="connsiteY16" fmla="*/ 152400 h 160867"/>
              <a:gd name="connsiteX17" fmla="*/ 894941 w 1397000"/>
              <a:gd name="connsiteY17" fmla="*/ 160867 h 160867"/>
              <a:gd name="connsiteX18" fmla="*/ 840724 w 1397000"/>
              <a:gd name="connsiteY18" fmla="*/ 160867 h 160867"/>
              <a:gd name="connsiteX19" fmla="*/ 842433 w 1397000"/>
              <a:gd name="connsiteY19" fmla="*/ 152400 h 160867"/>
              <a:gd name="connsiteX20" fmla="*/ 783166 w 1397000"/>
              <a:gd name="connsiteY20" fmla="*/ 93133 h 160867"/>
              <a:gd name="connsiteX21" fmla="*/ 723899 w 1397000"/>
              <a:gd name="connsiteY21" fmla="*/ 152400 h 160867"/>
              <a:gd name="connsiteX22" fmla="*/ 725609 w 1397000"/>
              <a:gd name="connsiteY22" fmla="*/ 160867 h 160867"/>
              <a:gd name="connsiteX23" fmla="*/ 671392 w 1397000"/>
              <a:gd name="connsiteY23" fmla="*/ 160867 h 160867"/>
              <a:gd name="connsiteX24" fmla="*/ 673101 w 1397000"/>
              <a:gd name="connsiteY24" fmla="*/ 152400 h 160867"/>
              <a:gd name="connsiteX25" fmla="*/ 613834 w 1397000"/>
              <a:gd name="connsiteY25" fmla="*/ 93133 h 160867"/>
              <a:gd name="connsiteX26" fmla="*/ 554567 w 1397000"/>
              <a:gd name="connsiteY26" fmla="*/ 152400 h 160867"/>
              <a:gd name="connsiteX27" fmla="*/ 556277 w 1397000"/>
              <a:gd name="connsiteY27" fmla="*/ 160867 h 160867"/>
              <a:gd name="connsiteX28" fmla="*/ 502060 w 1397000"/>
              <a:gd name="connsiteY28" fmla="*/ 160867 h 160867"/>
              <a:gd name="connsiteX29" fmla="*/ 503769 w 1397000"/>
              <a:gd name="connsiteY29" fmla="*/ 152400 h 160867"/>
              <a:gd name="connsiteX30" fmla="*/ 444502 w 1397000"/>
              <a:gd name="connsiteY30" fmla="*/ 93133 h 160867"/>
              <a:gd name="connsiteX31" fmla="*/ 385235 w 1397000"/>
              <a:gd name="connsiteY31" fmla="*/ 152400 h 160867"/>
              <a:gd name="connsiteX32" fmla="*/ 386945 w 1397000"/>
              <a:gd name="connsiteY32" fmla="*/ 160867 h 160867"/>
              <a:gd name="connsiteX33" fmla="*/ 332728 w 1397000"/>
              <a:gd name="connsiteY33" fmla="*/ 160867 h 160867"/>
              <a:gd name="connsiteX34" fmla="*/ 334437 w 1397000"/>
              <a:gd name="connsiteY34" fmla="*/ 152400 h 160867"/>
              <a:gd name="connsiteX35" fmla="*/ 275170 w 1397000"/>
              <a:gd name="connsiteY35" fmla="*/ 93133 h 160867"/>
              <a:gd name="connsiteX36" fmla="*/ 215903 w 1397000"/>
              <a:gd name="connsiteY36" fmla="*/ 152400 h 160867"/>
              <a:gd name="connsiteX37" fmla="*/ 217613 w 1397000"/>
              <a:gd name="connsiteY37" fmla="*/ 160867 h 160867"/>
              <a:gd name="connsiteX38" fmla="*/ 163396 w 1397000"/>
              <a:gd name="connsiteY38" fmla="*/ 160867 h 160867"/>
              <a:gd name="connsiteX39" fmla="*/ 165105 w 1397000"/>
              <a:gd name="connsiteY39" fmla="*/ 152400 h 160867"/>
              <a:gd name="connsiteX40" fmla="*/ 105838 w 1397000"/>
              <a:gd name="connsiteY40" fmla="*/ 93133 h 160867"/>
              <a:gd name="connsiteX41" fmla="*/ 46571 w 1397000"/>
              <a:gd name="connsiteY41" fmla="*/ 152400 h 160867"/>
              <a:gd name="connsiteX42" fmla="*/ 48281 w 1397000"/>
              <a:gd name="connsiteY42" fmla="*/ 160867 h 160867"/>
              <a:gd name="connsiteX43" fmla="*/ 0 w 1397000"/>
              <a:gd name="connsiteY43" fmla="*/ 160867 h 16086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397000" h="160867">
                <a:moveTo>
                  <a:pt x="0" y="0"/>
                </a:moveTo>
                <a:lnTo>
                  <a:pt x="1397000" y="0"/>
                </a:lnTo>
                <a:lnTo>
                  <a:pt x="1397000" y="160867"/>
                </a:lnTo>
                <a:lnTo>
                  <a:pt x="1348720" y="160867"/>
                </a:lnTo>
                <a:lnTo>
                  <a:pt x="1350429" y="152400"/>
                </a:lnTo>
                <a:cubicBezTo>
                  <a:pt x="1350429" y="119668"/>
                  <a:pt x="1323894" y="93133"/>
                  <a:pt x="1291162" y="93133"/>
                </a:cubicBezTo>
                <a:cubicBezTo>
                  <a:pt x="1258430" y="93133"/>
                  <a:pt x="1231895" y="119668"/>
                  <a:pt x="1231895" y="152400"/>
                </a:cubicBezTo>
                <a:lnTo>
                  <a:pt x="1233605" y="160867"/>
                </a:lnTo>
                <a:lnTo>
                  <a:pt x="1179388" y="160867"/>
                </a:lnTo>
                <a:lnTo>
                  <a:pt x="1181097" y="152400"/>
                </a:lnTo>
                <a:cubicBezTo>
                  <a:pt x="1181097" y="119668"/>
                  <a:pt x="1154562" y="93133"/>
                  <a:pt x="1121830" y="93133"/>
                </a:cubicBezTo>
                <a:cubicBezTo>
                  <a:pt x="1089098" y="93133"/>
                  <a:pt x="1062563" y="119668"/>
                  <a:pt x="1062563" y="152400"/>
                </a:cubicBezTo>
                <a:lnTo>
                  <a:pt x="1064273" y="160867"/>
                </a:lnTo>
                <a:lnTo>
                  <a:pt x="1010056" y="160867"/>
                </a:lnTo>
                <a:lnTo>
                  <a:pt x="1011765" y="152400"/>
                </a:lnTo>
                <a:cubicBezTo>
                  <a:pt x="1011765" y="119668"/>
                  <a:pt x="985230" y="93133"/>
                  <a:pt x="952498" y="93133"/>
                </a:cubicBezTo>
                <a:cubicBezTo>
                  <a:pt x="919766" y="93133"/>
                  <a:pt x="893231" y="119668"/>
                  <a:pt x="893231" y="152400"/>
                </a:cubicBezTo>
                <a:lnTo>
                  <a:pt x="894941" y="160867"/>
                </a:lnTo>
                <a:lnTo>
                  <a:pt x="840724" y="160867"/>
                </a:lnTo>
                <a:lnTo>
                  <a:pt x="842433" y="152400"/>
                </a:lnTo>
                <a:cubicBezTo>
                  <a:pt x="842433" y="119668"/>
                  <a:pt x="815898" y="93133"/>
                  <a:pt x="783166" y="93133"/>
                </a:cubicBezTo>
                <a:cubicBezTo>
                  <a:pt x="750434" y="93133"/>
                  <a:pt x="723899" y="119668"/>
                  <a:pt x="723899" y="152400"/>
                </a:cubicBezTo>
                <a:lnTo>
                  <a:pt x="725609" y="160867"/>
                </a:lnTo>
                <a:lnTo>
                  <a:pt x="671392" y="160867"/>
                </a:lnTo>
                <a:lnTo>
                  <a:pt x="673101" y="152400"/>
                </a:lnTo>
                <a:cubicBezTo>
                  <a:pt x="673101" y="119668"/>
                  <a:pt x="646566" y="93133"/>
                  <a:pt x="613834" y="93133"/>
                </a:cubicBezTo>
                <a:cubicBezTo>
                  <a:pt x="581102" y="93133"/>
                  <a:pt x="554567" y="119668"/>
                  <a:pt x="554567" y="152400"/>
                </a:cubicBezTo>
                <a:lnTo>
                  <a:pt x="556277" y="160867"/>
                </a:lnTo>
                <a:lnTo>
                  <a:pt x="502060" y="160867"/>
                </a:lnTo>
                <a:lnTo>
                  <a:pt x="503769" y="152400"/>
                </a:lnTo>
                <a:cubicBezTo>
                  <a:pt x="503769" y="119668"/>
                  <a:pt x="477234" y="93133"/>
                  <a:pt x="444502" y="93133"/>
                </a:cubicBezTo>
                <a:cubicBezTo>
                  <a:pt x="411770" y="93133"/>
                  <a:pt x="385235" y="119668"/>
                  <a:pt x="385235" y="152400"/>
                </a:cubicBezTo>
                <a:lnTo>
                  <a:pt x="386945" y="160867"/>
                </a:lnTo>
                <a:lnTo>
                  <a:pt x="332728" y="160867"/>
                </a:lnTo>
                <a:lnTo>
                  <a:pt x="334437" y="152400"/>
                </a:lnTo>
                <a:cubicBezTo>
                  <a:pt x="334437" y="119668"/>
                  <a:pt x="307902" y="93133"/>
                  <a:pt x="275170" y="93133"/>
                </a:cubicBezTo>
                <a:cubicBezTo>
                  <a:pt x="242438" y="93133"/>
                  <a:pt x="215903" y="119668"/>
                  <a:pt x="215903" y="152400"/>
                </a:cubicBezTo>
                <a:lnTo>
                  <a:pt x="217613" y="160867"/>
                </a:lnTo>
                <a:lnTo>
                  <a:pt x="163396" y="160867"/>
                </a:lnTo>
                <a:lnTo>
                  <a:pt x="165105" y="152400"/>
                </a:lnTo>
                <a:cubicBezTo>
                  <a:pt x="165105" y="119668"/>
                  <a:pt x="138570" y="93133"/>
                  <a:pt x="105838" y="93133"/>
                </a:cubicBezTo>
                <a:cubicBezTo>
                  <a:pt x="73106" y="93133"/>
                  <a:pt x="46571" y="119668"/>
                  <a:pt x="46571" y="152400"/>
                </a:cubicBezTo>
                <a:lnTo>
                  <a:pt x="48281" y="160867"/>
                </a:lnTo>
                <a:lnTo>
                  <a:pt x="0" y="160867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MH_Desc_1"/>
          <p:cNvSpPr txBox="1"/>
          <p:nvPr>
            <p:custDataLst>
              <p:tags r:id="rId18"/>
            </p:custDataLst>
          </p:nvPr>
        </p:nvSpPr>
        <p:spPr>
          <a:xfrm>
            <a:off x="2385080" y="5955199"/>
            <a:ext cx="7913967" cy="1195388"/>
          </a:xfrm>
          <a:prstGeom prst="rect">
            <a:avLst/>
          </a:prstGeom>
          <a:noFill/>
        </p:spPr>
        <p:txBody>
          <a:bodyPr lIns="108000" tIns="108000" rIns="108000" bIns="108000" anchor="ctr">
            <a:norm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600"/>
              <a:t>点击输入替换内容</a:t>
            </a:r>
            <a:r>
              <a:rPr lang="en-US" altLang="zh-CN" sz="1600"/>
              <a:t> </a:t>
            </a:r>
            <a:r>
              <a:rPr lang="zh-CN" altLang="en-US" sz="1600"/>
              <a:t>点击输入替换内容</a:t>
            </a:r>
            <a:r>
              <a:rPr lang="en-US" altLang="zh-CN" sz="1600"/>
              <a:t> </a:t>
            </a:r>
            <a:r>
              <a:rPr lang="zh-CN" altLang="en-US" sz="1600"/>
              <a:t>点击输入替换内容</a:t>
            </a:r>
            <a:endParaRPr lang="zh-CN" altLang="en-US" sz="1600"/>
          </a:p>
          <a:p>
            <a:pPr algn="just">
              <a:lnSpc>
                <a:spcPct val="130000"/>
              </a:lnSpc>
              <a:defRPr/>
            </a:pPr>
            <a:r>
              <a:rPr lang="zh-CN" altLang="en-US" sz="1600"/>
              <a:t>点击输入替换内容点击输入替换内容点击输入替换内容</a:t>
            </a:r>
            <a:endParaRPr lang="zh-CN" altLang="en-US" sz="1600"/>
          </a:p>
          <a:p>
            <a:pPr algn="just">
              <a:lnSpc>
                <a:spcPct val="130000"/>
              </a:lnSpc>
              <a:defRPr/>
            </a:pPr>
            <a:r>
              <a:rPr lang="zh-CN" altLang="en-US" sz="1600"/>
              <a:t>点击输入替换内容点击输入替换内容点击输入替换内容</a:t>
            </a:r>
            <a:endParaRPr lang="zh-CN" altLang="en-US" sz="1600"/>
          </a:p>
          <a:p>
            <a:pPr algn="just">
              <a:lnSpc>
                <a:spcPct val="130000"/>
              </a:lnSpc>
              <a:defRPr/>
            </a:pPr>
            <a:endParaRPr lang="zh-CN" altLang="en-US" sz="1600"/>
          </a:p>
          <a:p>
            <a:pPr algn="just">
              <a:lnSpc>
                <a:spcPct val="130000"/>
              </a:lnSpc>
              <a:defRPr/>
            </a:pPr>
            <a:endParaRPr lang="zh-CN" altLang="en-US" sz="1600"/>
          </a:p>
          <a:p>
            <a:pPr algn="just">
              <a:lnSpc>
                <a:spcPct val="130000"/>
              </a:lnSpc>
              <a:defRPr/>
            </a:pPr>
            <a:endParaRPr lang="zh-CN" altLang="en-US" sz="1600"/>
          </a:p>
          <a:p>
            <a:pPr algn="just">
              <a:lnSpc>
                <a:spcPct val="130000"/>
              </a:lnSpc>
              <a:defRPr/>
            </a:pPr>
            <a:endParaRPr lang="zh-CN" altLang="en-US" sz="1600"/>
          </a:p>
          <a:p>
            <a:pPr algn="just">
              <a:lnSpc>
                <a:spcPct val="130000"/>
              </a:lnSpc>
              <a:defRPr/>
            </a:pPr>
            <a:endParaRPr lang="zh-CN" altLang="en-US" sz="1600"/>
          </a:p>
          <a:p>
            <a:pPr algn="just">
              <a:lnSpc>
                <a:spcPct val="130000"/>
              </a:lnSpc>
              <a:defRPr/>
            </a:pPr>
            <a:endParaRPr lang="zh-CN" altLang="en-US" sz="1600"/>
          </a:p>
          <a:p>
            <a:pPr algn="just">
              <a:lnSpc>
                <a:spcPct val="130000"/>
              </a:lnSpc>
              <a:defRPr/>
            </a:pP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标题 1"/>
          <p:cNvSpPr txBox="1"/>
          <p:nvPr/>
        </p:nvSpPr>
        <p:spPr>
          <a:xfrm>
            <a:off x="615405" y="597987"/>
            <a:ext cx="7106195" cy="6995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baseline="0"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</a:gra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/>
              <a:t>双十一活动策划</a:t>
            </a:r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2" grpId="0" animBg="1"/>
      <p:bldP spid="15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H_SubTitle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71801" y="2254251"/>
            <a:ext cx="23542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accent1"/>
                </a:solidFill>
              </a:rPr>
              <a:t>点击输入替换内容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3" name="MH_Text_1"/>
          <p:cNvSpPr/>
          <p:nvPr>
            <p:custDataLst>
              <p:tags r:id="rId4"/>
            </p:custDataLst>
          </p:nvPr>
        </p:nvSpPr>
        <p:spPr>
          <a:xfrm>
            <a:off x="5326063" y="2254251"/>
            <a:ext cx="4222750" cy="631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/>
          </a:p>
          <a:p>
            <a:pPr algn="ctr">
              <a:defRPr/>
            </a:pPr>
            <a:r>
              <a:rPr lang="zh-CN" altLang="en-US"/>
              <a:t>点击输入替换内容</a:t>
            </a:r>
            <a:endParaRPr lang="zh-CN" altLang="en-US"/>
          </a:p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MH_Other_1"/>
          <p:cNvSpPr/>
          <p:nvPr>
            <p:custDataLst>
              <p:tags r:id="rId5"/>
            </p:custDataLst>
          </p:nvPr>
        </p:nvSpPr>
        <p:spPr>
          <a:xfrm>
            <a:off x="9698039" y="2060576"/>
            <a:ext cx="168275" cy="1682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MH_SubTitle_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71801" y="3206751"/>
            <a:ext cx="2354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accent2"/>
                </a:solidFill>
              </a:rPr>
              <a:t>点击输入替换内容</a:t>
            </a:r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6" name="MH_Text_2"/>
          <p:cNvSpPr/>
          <p:nvPr>
            <p:custDataLst>
              <p:tags r:id="rId7"/>
            </p:custDataLst>
          </p:nvPr>
        </p:nvSpPr>
        <p:spPr>
          <a:xfrm>
            <a:off x="5326063" y="3206751"/>
            <a:ext cx="4222750" cy="633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/>
          </a:p>
          <a:p>
            <a:pPr algn="ctr">
              <a:defRPr/>
            </a:pPr>
            <a:r>
              <a:rPr lang="zh-CN" altLang="en-US"/>
              <a:t>点击输入替换内容</a:t>
            </a:r>
            <a:endParaRPr lang="zh-CN" altLang="en-US"/>
          </a:p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MH_Other_2"/>
          <p:cNvSpPr/>
          <p:nvPr>
            <p:custDataLst>
              <p:tags r:id="rId8"/>
            </p:custDataLst>
          </p:nvPr>
        </p:nvSpPr>
        <p:spPr>
          <a:xfrm>
            <a:off x="9698039" y="3014664"/>
            <a:ext cx="168275" cy="168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MH_SubTitle_3"/>
          <p:cNvSpPr txBox="1"/>
          <p:nvPr>
            <p:custDataLst>
              <p:tags r:id="rId9"/>
            </p:custDataLst>
          </p:nvPr>
        </p:nvSpPr>
        <p:spPr>
          <a:xfrm>
            <a:off x="2971801" y="4160838"/>
            <a:ext cx="2354263" cy="576262"/>
          </a:xfrm>
          <a:prstGeom prst="rect">
            <a:avLst/>
          </a:prstGeom>
          <a:noFill/>
        </p:spPr>
        <p:txBody>
          <a:bodyPr anchor="ctr">
            <a:normAutofit fontScale="85000" lnSpcReduction="10000"/>
          </a:bodyPr>
          <a:lstStyle/>
          <a:p>
            <a:pPr>
              <a:defRPr/>
            </a:pPr>
            <a:r>
              <a:rPr lang="zh-CN" altLang="en-US">
                <a:solidFill>
                  <a:schemeClr val="accent3"/>
                </a:solidFill>
              </a:rPr>
              <a:t>点击输入替换内容</a:t>
            </a:r>
            <a:endParaRPr lang="zh-CN" altLang="en-US">
              <a:solidFill>
                <a:schemeClr val="accent3"/>
              </a:solidFill>
            </a:endParaRPr>
          </a:p>
        </p:txBody>
      </p:sp>
      <p:sp>
        <p:nvSpPr>
          <p:cNvPr id="9" name="MH_Text_3"/>
          <p:cNvSpPr/>
          <p:nvPr>
            <p:custDataLst>
              <p:tags r:id="rId10"/>
            </p:custDataLst>
          </p:nvPr>
        </p:nvSpPr>
        <p:spPr>
          <a:xfrm>
            <a:off x="5326063" y="4160838"/>
            <a:ext cx="4222750" cy="6334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/>
          </a:p>
          <a:p>
            <a:pPr algn="ctr">
              <a:defRPr/>
            </a:pPr>
            <a:r>
              <a:rPr lang="zh-CN" altLang="en-US"/>
              <a:t>点击输入替换内容</a:t>
            </a:r>
            <a:endParaRPr lang="zh-CN" altLang="en-US"/>
          </a:p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MH_Other_3"/>
          <p:cNvSpPr/>
          <p:nvPr>
            <p:custDataLst>
              <p:tags r:id="rId11"/>
            </p:custDataLst>
          </p:nvPr>
        </p:nvSpPr>
        <p:spPr>
          <a:xfrm>
            <a:off x="9698039" y="3968750"/>
            <a:ext cx="168275" cy="1666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MH_SubTitle_4"/>
          <p:cNvSpPr txBox="1"/>
          <p:nvPr>
            <p:custDataLst>
              <p:tags r:id="rId12"/>
            </p:custDataLst>
          </p:nvPr>
        </p:nvSpPr>
        <p:spPr>
          <a:xfrm>
            <a:off x="2971801" y="5114926"/>
            <a:ext cx="2354263" cy="631825"/>
          </a:xfrm>
          <a:prstGeom prst="rect">
            <a:avLst/>
          </a:prstGeom>
          <a:noFill/>
        </p:spPr>
        <p:txBody>
          <a:bodyPr anchor="ctr">
            <a:normAutofit fontScale="92500" lnSpcReduction="20000"/>
          </a:bodyPr>
          <a:lstStyle/>
          <a:p>
            <a:pPr>
              <a:defRPr/>
            </a:pPr>
            <a:r>
              <a:rPr lang="zh-CN" altLang="en-US">
                <a:solidFill>
                  <a:schemeClr val="accent4"/>
                </a:solidFill>
              </a:rPr>
              <a:t>点击输入替换内容</a:t>
            </a:r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12" name="MH_Text_4"/>
          <p:cNvSpPr/>
          <p:nvPr>
            <p:custDataLst>
              <p:tags r:id="rId13"/>
            </p:custDataLst>
          </p:nvPr>
        </p:nvSpPr>
        <p:spPr>
          <a:xfrm>
            <a:off x="5326063" y="5114926"/>
            <a:ext cx="4222750" cy="6318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/>
          </a:p>
          <a:p>
            <a:pPr algn="ctr">
              <a:defRPr/>
            </a:pPr>
            <a:r>
              <a:rPr lang="zh-CN" altLang="en-US"/>
              <a:t>点击输入替换内容</a:t>
            </a:r>
            <a:endParaRPr lang="zh-CN" altLang="en-US"/>
          </a:p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MH_Other_4"/>
          <p:cNvSpPr/>
          <p:nvPr>
            <p:custDataLst>
              <p:tags r:id="rId14"/>
            </p:custDataLst>
          </p:nvPr>
        </p:nvSpPr>
        <p:spPr>
          <a:xfrm>
            <a:off x="9698039" y="4922839"/>
            <a:ext cx="168275" cy="1666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MH_Other_5"/>
          <p:cNvSpPr>
            <a:spLocks noEditPoints="1"/>
          </p:cNvSpPr>
          <p:nvPr>
            <p:custDataLst>
              <p:tags r:id="rId15"/>
            </p:custDataLst>
          </p:nvPr>
        </p:nvSpPr>
        <p:spPr bwMode="auto">
          <a:xfrm rot="5400000">
            <a:off x="2309813" y="2408238"/>
            <a:ext cx="354012" cy="322262"/>
          </a:xfrm>
          <a:custGeom>
            <a:gdLst>
              <a:gd name="T0" fmla="*/ 85221463 w 115"/>
              <a:gd name="T1" fmla="*/ 839050551 h 105"/>
              <a:gd name="T2" fmla="*/ 994253476 w 115"/>
              <a:gd name="T3" fmla="*/ 839050551 h 105"/>
              <a:gd name="T4" fmla="*/ 1060536836 w 115"/>
              <a:gd name="T5" fmla="*/ 744775104 h 105"/>
              <a:gd name="T6" fmla="*/ 596553317 w 115"/>
              <a:gd name="T7" fmla="*/ 28282327 h 105"/>
              <a:gd name="T8" fmla="*/ 482921622 w 115"/>
              <a:gd name="T9" fmla="*/ 28282327 h 105"/>
              <a:gd name="T10" fmla="*/ 18938103 w 115"/>
              <a:gd name="T11" fmla="*/ 744775104 h 105"/>
              <a:gd name="T12" fmla="*/ 85221463 w 115"/>
              <a:gd name="T13" fmla="*/ 839050551 h 105"/>
              <a:gd name="T14" fmla="*/ 539735930 w 115"/>
              <a:gd name="T15" fmla="*/ 113129308 h 105"/>
              <a:gd name="T16" fmla="*/ 965846322 w 115"/>
              <a:gd name="T17" fmla="*/ 763628966 h 105"/>
              <a:gd name="T18" fmla="*/ 113628617 w 115"/>
              <a:gd name="T19" fmla="*/ 763628966 h 105"/>
              <a:gd name="T20" fmla="*/ 539735930 w 115"/>
              <a:gd name="T21" fmla="*/ 113129308 h 105"/>
              <a:gd name="T22" fmla="*/ 1032129682 w 115"/>
              <a:gd name="T23" fmla="*/ 914469066 h 105"/>
              <a:gd name="T24" fmla="*/ 47345257 w 115"/>
              <a:gd name="T25" fmla="*/ 914469066 h 105"/>
              <a:gd name="T26" fmla="*/ 9469051 w 115"/>
              <a:gd name="T27" fmla="*/ 952179858 h 105"/>
              <a:gd name="T28" fmla="*/ 47345257 w 115"/>
              <a:gd name="T29" fmla="*/ 989890651 h 105"/>
              <a:gd name="T30" fmla="*/ 1032129682 w 115"/>
              <a:gd name="T31" fmla="*/ 989890651 h 105"/>
              <a:gd name="T32" fmla="*/ 1070005888 w 115"/>
              <a:gd name="T33" fmla="*/ 952179858 h 105"/>
              <a:gd name="T34" fmla="*/ 1032129682 w 115"/>
              <a:gd name="T35" fmla="*/ 914469066 h 10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15" h="105">
                <a:moveTo>
                  <a:pt x="9" y="89"/>
                </a:moveTo>
                <a:cubicBezTo>
                  <a:pt x="105" y="89"/>
                  <a:pt x="105" y="89"/>
                  <a:pt x="105" y="89"/>
                </a:cubicBezTo>
                <a:cubicBezTo>
                  <a:pt x="115" y="89"/>
                  <a:pt x="114" y="83"/>
                  <a:pt x="112" y="79"/>
                </a:cubicBezTo>
                <a:cubicBezTo>
                  <a:pt x="63" y="3"/>
                  <a:pt x="63" y="3"/>
                  <a:pt x="63" y="3"/>
                </a:cubicBezTo>
                <a:cubicBezTo>
                  <a:pt x="61" y="0"/>
                  <a:pt x="54" y="0"/>
                  <a:pt x="51" y="3"/>
                </a:cubicBezTo>
                <a:cubicBezTo>
                  <a:pt x="2" y="79"/>
                  <a:pt x="2" y="79"/>
                  <a:pt x="2" y="79"/>
                </a:cubicBezTo>
                <a:cubicBezTo>
                  <a:pt x="0" y="84"/>
                  <a:pt x="0" y="89"/>
                  <a:pt x="9" y="89"/>
                </a:cubicBezTo>
                <a:close/>
                <a:moveTo>
                  <a:pt x="57" y="12"/>
                </a:moveTo>
                <a:cubicBezTo>
                  <a:pt x="102" y="81"/>
                  <a:pt x="102" y="81"/>
                  <a:pt x="102" y="81"/>
                </a:cubicBezTo>
                <a:cubicBezTo>
                  <a:pt x="100" y="81"/>
                  <a:pt x="19" y="81"/>
                  <a:pt x="12" y="81"/>
                </a:cubicBezTo>
                <a:lnTo>
                  <a:pt x="57" y="12"/>
                </a:lnTo>
                <a:close/>
                <a:moveTo>
                  <a:pt x="109" y="97"/>
                </a:moveTo>
                <a:cubicBezTo>
                  <a:pt x="5" y="97"/>
                  <a:pt x="5" y="97"/>
                  <a:pt x="5" y="97"/>
                </a:cubicBezTo>
                <a:cubicBezTo>
                  <a:pt x="3" y="97"/>
                  <a:pt x="1" y="99"/>
                  <a:pt x="1" y="101"/>
                </a:cubicBezTo>
                <a:cubicBezTo>
                  <a:pt x="1" y="103"/>
                  <a:pt x="3" y="105"/>
                  <a:pt x="5" y="105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11" y="105"/>
                  <a:pt x="113" y="103"/>
                  <a:pt x="113" y="101"/>
                </a:cubicBezTo>
                <a:cubicBezTo>
                  <a:pt x="113" y="99"/>
                  <a:pt x="111" y="97"/>
                  <a:pt x="109" y="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MH_Other_6"/>
          <p:cNvSpPr>
            <a:spLocks noEditPoints="1"/>
          </p:cNvSpPr>
          <p:nvPr>
            <p:custDataLst>
              <p:tags r:id="rId16"/>
            </p:custDataLst>
          </p:nvPr>
        </p:nvSpPr>
        <p:spPr bwMode="auto">
          <a:xfrm rot="5400000">
            <a:off x="2309813" y="3362326"/>
            <a:ext cx="354013" cy="322262"/>
          </a:xfrm>
          <a:custGeom>
            <a:gdLst>
              <a:gd name="T0" fmla="*/ 85221703 w 115"/>
              <a:gd name="T1" fmla="*/ 839050551 h 105"/>
              <a:gd name="T2" fmla="*/ 994256285 w 115"/>
              <a:gd name="T3" fmla="*/ 839050551 h 105"/>
              <a:gd name="T4" fmla="*/ 1060539832 w 115"/>
              <a:gd name="T5" fmla="*/ 744775104 h 105"/>
              <a:gd name="T6" fmla="*/ 596555002 w 115"/>
              <a:gd name="T7" fmla="*/ 28282327 h 105"/>
              <a:gd name="T8" fmla="*/ 482922986 w 115"/>
              <a:gd name="T9" fmla="*/ 28282327 h 105"/>
              <a:gd name="T10" fmla="*/ 18938156 w 115"/>
              <a:gd name="T11" fmla="*/ 744775104 h 105"/>
              <a:gd name="T12" fmla="*/ 85221703 w 115"/>
              <a:gd name="T13" fmla="*/ 839050551 h 105"/>
              <a:gd name="T14" fmla="*/ 539737455 w 115"/>
              <a:gd name="T15" fmla="*/ 113129308 h 105"/>
              <a:gd name="T16" fmla="*/ 965849050 w 115"/>
              <a:gd name="T17" fmla="*/ 763628966 h 105"/>
              <a:gd name="T18" fmla="*/ 113628938 w 115"/>
              <a:gd name="T19" fmla="*/ 763628966 h 105"/>
              <a:gd name="T20" fmla="*/ 539737455 w 115"/>
              <a:gd name="T21" fmla="*/ 113129308 h 105"/>
              <a:gd name="T22" fmla="*/ 1032132597 w 115"/>
              <a:gd name="T23" fmla="*/ 914469066 h 105"/>
              <a:gd name="T24" fmla="*/ 47345391 w 115"/>
              <a:gd name="T25" fmla="*/ 914469066 h 105"/>
              <a:gd name="T26" fmla="*/ 9469078 w 115"/>
              <a:gd name="T27" fmla="*/ 952179858 h 105"/>
              <a:gd name="T28" fmla="*/ 47345391 w 115"/>
              <a:gd name="T29" fmla="*/ 989890651 h 105"/>
              <a:gd name="T30" fmla="*/ 1032132597 w 115"/>
              <a:gd name="T31" fmla="*/ 989890651 h 105"/>
              <a:gd name="T32" fmla="*/ 1070008910 w 115"/>
              <a:gd name="T33" fmla="*/ 952179858 h 105"/>
              <a:gd name="T34" fmla="*/ 1032132597 w 115"/>
              <a:gd name="T35" fmla="*/ 914469066 h 10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15" h="105">
                <a:moveTo>
                  <a:pt x="9" y="89"/>
                </a:moveTo>
                <a:cubicBezTo>
                  <a:pt x="105" y="89"/>
                  <a:pt x="105" y="89"/>
                  <a:pt x="105" y="89"/>
                </a:cubicBezTo>
                <a:cubicBezTo>
                  <a:pt x="115" y="89"/>
                  <a:pt x="114" y="83"/>
                  <a:pt x="112" y="79"/>
                </a:cubicBezTo>
                <a:cubicBezTo>
                  <a:pt x="63" y="3"/>
                  <a:pt x="63" y="3"/>
                  <a:pt x="63" y="3"/>
                </a:cubicBezTo>
                <a:cubicBezTo>
                  <a:pt x="61" y="0"/>
                  <a:pt x="54" y="0"/>
                  <a:pt x="51" y="3"/>
                </a:cubicBezTo>
                <a:cubicBezTo>
                  <a:pt x="2" y="79"/>
                  <a:pt x="2" y="79"/>
                  <a:pt x="2" y="79"/>
                </a:cubicBezTo>
                <a:cubicBezTo>
                  <a:pt x="0" y="84"/>
                  <a:pt x="0" y="89"/>
                  <a:pt x="9" y="89"/>
                </a:cubicBezTo>
                <a:close/>
                <a:moveTo>
                  <a:pt x="57" y="12"/>
                </a:moveTo>
                <a:cubicBezTo>
                  <a:pt x="102" y="81"/>
                  <a:pt x="102" y="81"/>
                  <a:pt x="102" y="81"/>
                </a:cubicBezTo>
                <a:cubicBezTo>
                  <a:pt x="100" y="81"/>
                  <a:pt x="19" y="81"/>
                  <a:pt x="12" y="81"/>
                </a:cubicBezTo>
                <a:lnTo>
                  <a:pt x="57" y="12"/>
                </a:lnTo>
                <a:close/>
                <a:moveTo>
                  <a:pt x="109" y="97"/>
                </a:moveTo>
                <a:cubicBezTo>
                  <a:pt x="5" y="97"/>
                  <a:pt x="5" y="97"/>
                  <a:pt x="5" y="97"/>
                </a:cubicBezTo>
                <a:cubicBezTo>
                  <a:pt x="3" y="97"/>
                  <a:pt x="1" y="99"/>
                  <a:pt x="1" y="101"/>
                </a:cubicBezTo>
                <a:cubicBezTo>
                  <a:pt x="1" y="103"/>
                  <a:pt x="3" y="105"/>
                  <a:pt x="5" y="105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11" y="105"/>
                  <a:pt x="113" y="103"/>
                  <a:pt x="113" y="101"/>
                </a:cubicBezTo>
                <a:cubicBezTo>
                  <a:pt x="113" y="99"/>
                  <a:pt x="111" y="97"/>
                  <a:pt x="109" y="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MH_Other_7"/>
          <p:cNvSpPr>
            <a:spLocks noEditPoints="1"/>
          </p:cNvSpPr>
          <p:nvPr>
            <p:custDataLst>
              <p:tags r:id="rId17"/>
            </p:custDataLst>
          </p:nvPr>
        </p:nvSpPr>
        <p:spPr bwMode="auto">
          <a:xfrm rot="5400000">
            <a:off x="2309813" y="4316413"/>
            <a:ext cx="354012" cy="322262"/>
          </a:xfrm>
          <a:custGeom>
            <a:gdLst>
              <a:gd name="T0" fmla="*/ 9 w 115"/>
              <a:gd name="T1" fmla="*/ 89 h 105"/>
              <a:gd name="T2" fmla="*/ 105 w 115"/>
              <a:gd name="T3" fmla="*/ 89 h 105"/>
              <a:gd name="T4" fmla="*/ 112 w 115"/>
              <a:gd name="T5" fmla="*/ 79 h 105"/>
              <a:gd name="T6" fmla="*/ 63 w 115"/>
              <a:gd name="T7" fmla="*/ 3 h 105"/>
              <a:gd name="T8" fmla="*/ 51 w 115"/>
              <a:gd name="T9" fmla="*/ 3 h 105"/>
              <a:gd name="T10" fmla="*/ 2 w 115"/>
              <a:gd name="T11" fmla="*/ 79 h 105"/>
              <a:gd name="T12" fmla="*/ 9 w 115"/>
              <a:gd name="T13" fmla="*/ 89 h 105"/>
              <a:gd name="T14" fmla="*/ 57 w 115"/>
              <a:gd name="T15" fmla="*/ 12 h 105"/>
              <a:gd name="T16" fmla="*/ 102 w 115"/>
              <a:gd name="T17" fmla="*/ 81 h 105"/>
              <a:gd name="T18" fmla="*/ 12 w 115"/>
              <a:gd name="T19" fmla="*/ 81 h 105"/>
              <a:gd name="T20" fmla="*/ 57 w 115"/>
              <a:gd name="T21" fmla="*/ 12 h 105"/>
              <a:gd name="T22" fmla="*/ 109 w 115"/>
              <a:gd name="T23" fmla="*/ 97 h 105"/>
              <a:gd name="T24" fmla="*/ 5 w 115"/>
              <a:gd name="T25" fmla="*/ 97 h 105"/>
              <a:gd name="T26" fmla="*/ 1 w 115"/>
              <a:gd name="T27" fmla="*/ 101 h 105"/>
              <a:gd name="T28" fmla="*/ 5 w 115"/>
              <a:gd name="T29" fmla="*/ 105 h 105"/>
              <a:gd name="T30" fmla="*/ 109 w 115"/>
              <a:gd name="T31" fmla="*/ 105 h 105"/>
              <a:gd name="T32" fmla="*/ 113 w 115"/>
              <a:gd name="T33" fmla="*/ 101 h 105"/>
              <a:gd name="T34" fmla="*/ 109 w 115"/>
              <a:gd name="T35" fmla="*/ 97 h 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5" h="105">
                <a:moveTo>
                  <a:pt x="9" y="89"/>
                </a:moveTo>
                <a:cubicBezTo>
                  <a:pt x="105" y="89"/>
                  <a:pt x="105" y="89"/>
                  <a:pt x="105" y="89"/>
                </a:cubicBezTo>
                <a:cubicBezTo>
                  <a:pt x="115" y="89"/>
                  <a:pt x="114" y="83"/>
                  <a:pt x="112" y="79"/>
                </a:cubicBezTo>
                <a:cubicBezTo>
                  <a:pt x="63" y="3"/>
                  <a:pt x="63" y="3"/>
                  <a:pt x="63" y="3"/>
                </a:cubicBezTo>
                <a:cubicBezTo>
                  <a:pt x="61" y="0"/>
                  <a:pt x="54" y="0"/>
                  <a:pt x="51" y="3"/>
                </a:cubicBezTo>
                <a:cubicBezTo>
                  <a:pt x="2" y="79"/>
                  <a:pt x="2" y="79"/>
                  <a:pt x="2" y="79"/>
                </a:cubicBezTo>
                <a:cubicBezTo>
                  <a:pt x="0" y="84"/>
                  <a:pt x="0" y="89"/>
                  <a:pt x="9" y="89"/>
                </a:cubicBezTo>
                <a:close/>
                <a:moveTo>
                  <a:pt x="57" y="12"/>
                </a:moveTo>
                <a:cubicBezTo>
                  <a:pt x="102" y="81"/>
                  <a:pt x="102" y="81"/>
                  <a:pt x="102" y="81"/>
                </a:cubicBezTo>
                <a:cubicBezTo>
                  <a:pt x="100" y="81"/>
                  <a:pt x="19" y="81"/>
                  <a:pt x="12" y="81"/>
                </a:cubicBezTo>
                <a:lnTo>
                  <a:pt x="57" y="12"/>
                </a:lnTo>
                <a:close/>
                <a:moveTo>
                  <a:pt x="109" y="97"/>
                </a:moveTo>
                <a:cubicBezTo>
                  <a:pt x="5" y="97"/>
                  <a:pt x="5" y="97"/>
                  <a:pt x="5" y="97"/>
                </a:cubicBezTo>
                <a:cubicBezTo>
                  <a:pt x="3" y="97"/>
                  <a:pt x="1" y="99"/>
                  <a:pt x="1" y="101"/>
                </a:cubicBezTo>
                <a:cubicBezTo>
                  <a:pt x="1" y="103"/>
                  <a:pt x="3" y="105"/>
                  <a:pt x="5" y="105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11" y="105"/>
                  <a:pt x="113" y="103"/>
                  <a:pt x="113" y="101"/>
                </a:cubicBezTo>
                <a:cubicBezTo>
                  <a:pt x="113" y="99"/>
                  <a:pt x="111" y="97"/>
                  <a:pt x="109" y="9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MH_Other_8"/>
          <p:cNvSpPr>
            <a:spLocks noEditPoints="1"/>
          </p:cNvSpPr>
          <p:nvPr>
            <p:custDataLst>
              <p:tags r:id="rId18"/>
            </p:custDataLst>
          </p:nvPr>
        </p:nvSpPr>
        <p:spPr bwMode="auto">
          <a:xfrm rot="5400000">
            <a:off x="2309813" y="5270501"/>
            <a:ext cx="354013" cy="322262"/>
          </a:xfrm>
          <a:custGeom>
            <a:gdLst>
              <a:gd name="T0" fmla="*/ 9 w 115"/>
              <a:gd name="T1" fmla="*/ 89 h 105"/>
              <a:gd name="T2" fmla="*/ 105 w 115"/>
              <a:gd name="T3" fmla="*/ 89 h 105"/>
              <a:gd name="T4" fmla="*/ 112 w 115"/>
              <a:gd name="T5" fmla="*/ 79 h 105"/>
              <a:gd name="T6" fmla="*/ 63 w 115"/>
              <a:gd name="T7" fmla="*/ 3 h 105"/>
              <a:gd name="T8" fmla="*/ 51 w 115"/>
              <a:gd name="T9" fmla="*/ 3 h 105"/>
              <a:gd name="T10" fmla="*/ 2 w 115"/>
              <a:gd name="T11" fmla="*/ 79 h 105"/>
              <a:gd name="T12" fmla="*/ 9 w 115"/>
              <a:gd name="T13" fmla="*/ 89 h 105"/>
              <a:gd name="T14" fmla="*/ 57 w 115"/>
              <a:gd name="T15" fmla="*/ 12 h 105"/>
              <a:gd name="T16" fmla="*/ 102 w 115"/>
              <a:gd name="T17" fmla="*/ 81 h 105"/>
              <a:gd name="T18" fmla="*/ 12 w 115"/>
              <a:gd name="T19" fmla="*/ 81 h 105"/>
              <a:gd name="T20" fmla="*/ 57 w 115"/>
              <a:gd name="T21" fmla="*/ 12 h 105"/>
              <a:gd name="T22" fmla="*/ 109 w 115"/>
              <a:gd name="T23" fmla="*/ 97 h 105"/>
              <a:gd name="T24" fmla="*/ 5 w 115"/>
              <a:gd name="T25" fmla="*/ 97 h 105"/>
              <a:gd name="T26" fmla="*/ 1 w 115"/>
              <a:gd name="T27" fmla="*/ 101 h 105"/>
              <a:gd name="T28" fmla="*/ 5 w 115"/>
              <a:gd name="T29" fmla="*/ 105 h 105"/>
              <a:gd name="T30" fmla="*/ 109 w 115"/>
              <a:gd name="T31" fmla="*/ 105 h 105"/>
              <a:gd name="T32" fmla="*/ 113 w 115"/>
              <a:gd name="T33" fmla="*/ 101 h 105"/>
              <a:gd name="T34" fmla="*/ 109 w 115"/>
              <a:gd name="T35" fmla="*/ 97 h 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5" h="105">
                <a:moveTo>
                  <a:pt x="9" y="89"/>
                </a:moveTo>
                <a:cubicBezTo>
                  <a:pt x="105" y="89"/>
                  <a:pt x="105" y="89"/>
                  <a:pt x="105" y="89"/>
                </a:cubicBezTo>
                <a:cubicBezTo>
                  <a:pt x="115" y="89"/>
                  <a:pt x="114" y="83"/>
                  <a:pt x="112" y="79"/>
                </a:cubicBezTo>
                <a:cubicBezTo>
                  <a:pt x="63" y="3"/>
                  <a:pt x="63" y="3"/>
                  <a:pt x="63" y="3"/>
                </a:cubicBezTo>
                <a:cubicBezTo>
                  <a:pt x="61" y="0"/>
                  <a:pt x="54" y="0"/>
                  <a:pt x="51" y="3"/>
                </a:cubicBezTo>
                <a:cubicBezTo>
                  <a:pt x="2" y="79"/>
                  <a:pt x="2" y="79"/>
                  <a:pt x="2" y="79"/>
                </a:cubicBezTo>
                <a:cubicBezTo>
                  <a:pt x="0" y="84"/>
                  <a:pt x="0" y="89"/>
                  <a:pt x="9" y="89"/>
                </a:cubicBezTo>
                <a:close/>
                <a:moveTo>
                  <a:pt x="57" y="12"/>
                </a:moveTo>
                <a:cubicBezTo>
                  <a:pt x="102" y="81"/>
                  <a:pt x="102" y="81"/>
                  <a:pt x="102" y="81"/>
                </a:cubicBezTo>
                <a:cubicBezTo>
                  <a:pt x="100" y="81"/>
                  <a:pt x="19" y="81"/>
                  <a:pt x="12" y="81"/>
                </a:cubicBezTo>
                <a:lnTo>
                  <a:pt x="57" y="12"/>
                </a:lnTo>
                <a:close/>
                <a:moveTo>
                  <a:pt x="109" y="97"/>
                </a:moveTo>
                <a:cubicBezTo>
                  <a:pt x="5" y="97"/>
                  <a:pt x="5" y="97"/>
                  <a:pt x="5" y="97"/>
                </a:cubicBezTo>
                <a:cubicBezTo>
                  <a:pt x="3" y="97"/>
                  <a:pt x="1" y="99"/>
                  <a:pt x="1" y="101"/>
                </a:cubicBezTo>
                <a:cubicBezTo>
                  <a:pt x="1" y="103"/>
                  <a:pt x="3" y="105"/>
                  <a:pt x="5" y="105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11" y="105"/>
                  <a:pt x="113" y="103"/>
                  <a:pt x="113" y="101"/>
                </a:cubicBezTo>
                <a:cubicBezTo>
                  <a:pt x="113" y="99"/>
                  <a:pt x="111" y="97"/>
                  <a:pt x="109" y="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615405" y="597987"/>
            <a:ext cx="7106195" cy="6995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baseline="0"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</a:gra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/>
              <a:t>双十一活动策划</a:t>
            </a:r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6" grpId="0" animBg="1"/>
      <p:bldP spid="8" grpId="0"/>
      <p:bldP spid="9" grpId="0" animBg="1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r="4529"/>
          <a:stretch>
            <a:fillRect/>
          </a:stretch>
        </p:blipFill>
        <p:spPr>
          <a:xfrm rot="16200000">
            <a:off x="2679381" y="-2566555"/>
            <a:ext cx="6852748" cy="12023255"/>
          </a:xfrm>
          <a:prstGeom prst="rect">
            <a:avLst/>
          </a:prstGeom>
        </p:spPr>
      </p:pic>
      <p:sp>
        <p:nvSpPr>
          <p:cNvPr id="2" name="MH_Entry_1"/>
          <p:cNvSpPr/>
          <p:nvPr>
            <p:custDataLst>
              <p:tags r:id="rId4"/>
            </p:custDataLst>
          </p:nvPr>
        </p:nvSpPr>
        <p:spPr>
          <a:xfrm>
            <a:off x="2832545" y="2792395"/>
            <a:ext cx="6757066" cy="890199"/>
          </a:xfrm>
          <a:custGeom>
            <a:gdLst>
              <a:gd name="connsiteX0" fmla="*/ 3322894 w 3376894"/>
              <a:gd name="connsiteY0" fmla="*/ 336884 h 444884"/>
              <a:gd name="connsiteX1" fmla="*/ 3376894 w 3376894"/>
              <a:gd name="connsiteY1" fmla="*/ 390884 h 444884"/>
              <a:gd name="connsiteX2" fmla="*/ 3322894 w 3376894"/>
              <a:gd name="connsiteY2" fmla="*/ 444884 h 444884"/>
              <a:gd name="connsiteX3" fmla="*/ 3284711 w 3376894"/>
              <a:gd name="connsiteY3" fmla="*/ 429068 h 444884"/>
              <a:gd name="connsiteX4" fmla="*/ 3277511 w 3376894"/>
              <a:gd name="connsiteY4" fmla="*/ 411686 h 444884"/>
              <a:gd name="connsiteX5" fmla="*/ 423171 w 3376894"/>
              <a:gd name="connsiteY5" fmla="*/ 411686 h 444884"/>
              <a:gd name="connsiteX6" fmla="*/ 423171 w 3376894"/>
              <a:gd name="connsiteY6" fmla="*/ 382886 h 444884"/>
              <a:gd name="connsiteX7" fmla="*/ 3272207 w 3376894"/>
              <a:gd name="connsiteY7" fmla="*/ 382886 h 444884"/>
              <a:gd name="connsiteX8" fmla="*/ 3284711 w 3376894"/>
              <a:gd name="connsiteY8" fmla="*/ 352700 h 444884"/>
              <a:gd name="connsiteX9" fmla="*/ 3322894 w 3376894"/>
              <a:gd name="connsiteY9" fmla="*/ 336884 h 444884"/>
              <a:gd name="connsiteX10" fmla="*/ 220963 w 3376894"/>
              <a:gd name="connsiteY10" fmla="*/ 0 h 444884"/>
              <a:gd name="connsiteX11" fmla="*/ 441926 w 3376894"/>
              <a:gd name="connsiteY11" fmla="*/ 220963 h 444884"/>
              <a:gd name="connsiteX12" fmla="*/ 220963 w 3376894"/>
              <a:gd name="connsiteY12" fmla="*/ 441926 h 444884"/>
              <a:gd name="connsiteX13" fmla="*/ 0 w 3376894"/>
              <a:gd name="connsiteY13" fmla="*/ 220963 h 444884"/>
              <a:gd name="connsiteX14" fmla="*/ 220963 w 3376894"/>
              <a:gd name="connsiteY14" fmla="*/ 0 h 44488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76894" h="444884">
                <a:moveTo>
                  <a:pt x="3322894" y="336884"/>
                </a:moveTo>
                <a:cubicBezTo>
                  <a:pt x="3352717" y="336884"/>
                  <a:pt x="3376894" y="361061"/>
                  <a:pt x="3376894" y="390884"/>
                </a:cubicBezTo>
                <a:cubicBezTo>
                  <a:pt x="3376894" y="420707"/>
                  <a:pt x="3352717" y="444884"/>
                  <a:pt x="3322894" y="444884"/>
                </a:cubicBezTo>
                <a:cubicBezTo>
                  <a:pt x="3307983" y="444884"/>
                  <a:pt x="3294483" y="438840"/>
                  <a:pt x="3284711" y="429068"/>
                </a:cubicBezTo>
                <a:lnTo>
                  <a:pt x="3277511" y="411686"/>
                </a:lnTo>
                <a:lnTo>
                  <a:pt x="423171" y="411686"/>
                </a:lnTo>
                <a:lnTo>
                  <a:pt x="423171" y="382886"/>
                </a:lnTo>
                <a:lnTo>
                  <a:pt x="3272207" y="382886"/>
                </a:lnTo>
                <a:lnTo>
                  <a:pt x="3284711" y="352700"/>
                </a:lnTo>
                <a:cubicBezTo>
                  <a:pt x="3294483" y="342928"/>
                  <a:pt x="3307983" y="336884"/>
                  <a:pt x="3322894" y="336884"/>
                </a:cubicBezTo>
                <a:close/>
                <a:moveTo>
                  <a:pt x="220963" y="0"/>
                </a:moveTo>
                <a:cubicBezTo>
                  <a:pt x="342997" y="0"/>
                  <a:pt x="441926" y="98929"/>
                  <a:pt x="441926" y="220963"/>
                </a:cubicBezTo>
                <a:cubicBezTo>
                  <a:pt x="441926" y="342997"/>
                  <a:pt x="342997" y="441926"/>
                  <a:pt x="220963" y="441926"/>
                </a:cubicBezTo>
                <a:cubicBezTo>
                  <a:pt x="98929" y="441926"/>
                  <a:pt x="0" y="342997"/>
                  <a:pt x="0" y="220963"/>
                </a:cubicBezTo>
                <a:cubicBezTo>
                  <a:pt x="0" y="98929"/>
                  <a:pt x="98929" y="0"/>
                  <a:pt x="2209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0" tIns="0" rIns="0" bIns="72000" rtlCol="0" anchor="ctr">
            <a:normAutofit fontScale="77500" lnSpcReduction="20000"/>
          </a:bodyPr>
          <a:lstStyle/>
          <a:p>
            <a:pPr algn="ctr"/>
            <a:endParaRPr lang="en-US" altLang="zh-CN" sz="4000">
              <a:solidFill>
                <a:schemeClr val="tx1"/>
              </a:solidFill>
            </a:endParaRPr>
          </a:p>
          <a:p>
            <a:pPr algn="ctr"/>
            <a:r>
              <a:rPr lang="zh-CN" altLang="en-US" sz="4000">
                <a:solidFill>
                  <a:schemeClr val="tx1"/>
                </a:solidFill>
              </a:rPr>
              <a:t>活动流程 </a:t>
            </a:r>
            <a:r>
              <a:rPr lang="en-US" altLang="zh-CN" sz="4000">
                <a:solidFill>
                  <a:schemeClr val="tx1"/>
                </a:solidFill>
              </a:rPr>
              <a:t>Activity Procedure</a:t>
            </a:r>
            <a:endParaRPr lang="zh-CN" altLang="en-US" sz="4000">
              <a:solidFill>
                <a:schemeClr val="tx1"/>
              </a:solidFill>
            </a:endParaRPr>
          </a:p>
          <a:p>
            <a:pPr lvl="0" algn="ctr"/>
            <a:endParaRPr lang="zh-CN" altLang="en-US" sz="4000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" name="MH_Number_1"/>
          <p:cNvSpPr txBox="1"/>
          <p:nvPr>
            <p:custDataLst>
              <p:tags r:id="rId5"/>
            </p:custDataLst>
          </p:nvPr>
        </p:nvSpPr>
        <p:spPr>
          <a:xfrm>
            <a:off x="2848943" y="2792395"/>
            <a:ext cx="830456" cy="8901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altLang="zh-CN" sz="4800" b="1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endParaRPr lang="zh-CN" altLang="en-US" sz="4800" b="1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" name="MH_Others_1"/>
          <p:cNvSpPr txBox="1"/>
          <p:nvPr>
            <p:custDataLst>
              <p:tags r:id="rId6"/>
            </p:custDataLst>
          </p:nvPr>
        </p:nvSpPr>
        <p:spPr>
          <a:xfrm>
            <a:off x="2758761" y="1945171"/>
            <a:ext cx="1010814" cy="73866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4800" b="1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第</a:t>
            </a:r>
            <a:endParaRPr lang="zh-CN" altLang="en-US" sz="4800" b="1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" name="MH_Others_2"/>
          <p:cNvSpPr txBox="1"/>
          <p:nvPr>
            <p:custDataLst>
              <p:tags r:id="rId7"/>
            </p:custDataLst>
          </p:nvPr>
        </p:nvSpPr>
        <p:spPr>
          <a:xfrm>
            <a:off x="2758762" y="3670877"/>
            <a:ext cx="1010814" cy="7386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4800" b="1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章</a:t>
            </a:r>
            <a:endParaRPr lang="zh-CN" altLang="en-US" sz="4800" b="1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custDataLst>
      <p:tags r:id="rId8"/>
    </p:custDataLst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H_SubTitle_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5819775" y="5014913"/>
            <a:ext cx="3633788" cy="64611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lIns="0" tIns="0" rIns="0" bIns="0" anchor="ctr" anchorCtr="1">
            <a:normAutofit fontScale="92500" lnSpcReduction="20000"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en-US" altLang="zh-CN" sz="1800"/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800">
                <a:solidFill>
                  <a:schemeClr val="bg1"/>
                </a:solidFill>
              </a:rPr>
              <a:t>点击输入替换内容</a:t>
            </a:r>
            <a:endParaRPr lang="zh-CN" altLang="en-US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zh-TW" altLang="en-US" sz="1800" b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3" name="MH_Other_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3298826" y="2433638"/>
            <a:ext cx="2339975" cy="1231900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MH_Other_2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3298826" y="3384551"/>
            <a:ext cx="2354263" cy="365125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MH_Other_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390900" y="3876675"/>
            <a:ext cx="2247900" cy="350838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MH_Other_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514725" y="4052888"/>
            <a:ext cx="2154238" cy="1257300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MH_SubTitle_1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5819775" y="2066925"/>
            <a:ext cx="3633788" cy="6477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lIns="0" tIns="0" rIns="0" bIns="0" anchor="ctr" anchorCtr="1">
            <a:normAutofit fontScale="92500" lnSpcReduction="20000"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en-US" altLang="zh-CN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800">
                <a:solidFill>
                  <a:schemeClr val="bg1"/>
                </a:solidFill>
              </a:rPr>
              <a:t>点击输入替换内容</a:t>
            </a:r>
            <a:endParaRPr lang="zh-CN" altLang="en-US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zh-TW" altLang="en-US" sz="1800" b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8" name="MH_SubTitle_2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5819775" y="3049588"/>
            <a:ext cx="3633788" cy="6477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 anchorCtr="1">
            <a:normAutofit fontScale="92500" lnSpcReduction="20000"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en-US" altLang="zh-CN" sz="1800"/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800">
                <a:solidFill>
                  <a:schemeClr val="bg1"/>
                </a:solidFill>
              </a:rPr>
              <a:t>点击输入替换内容</a:t>
            </a:r>
            <a:endParaRPr lang="zh-CN" altLang="en-US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zh-TW" altLang="en-US" sz="1800" b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9" name="MH_SubTitle_3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5819775" y="4032251"/>
            <a:ext cx="3633788" cy="64611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 anchorCtr="1">
            <a:normAutofit fontScale="92500" lnSpcReduction="20000"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en-US" altLang="zh-CN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800">
                <a:solidFill>
                  <a:schemeClr val="bg1"/>
                </a:solidFill>
              </a:rPr>
              <a:t>点击输入替换内容</a:t>
            </a:r>
            <a:endParaRPr lang="zh-CN" altLang="en-US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zh-TW" altLang="en-US" sz="1800" b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0" name="MH_Other_5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2293938" y="2870201"/>
            <a:ext cx="1903412" cy="190341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lIns="0" tIns="0" rIns="0" bIns="0" anchor="ctr" anchorCtr="1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endParaRPr lang="zh-TW" altLang="en-US" sz="2400" b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1" name="MH_Title_1"/>
          <p:cNvSpPr/>
          <p:nvPr>
            <p:custDataLst>
              <p:tags r:id="rId12"/>
            </p:custDataLst>
          </p:nvPr>
        </p:nvSpPr>
        <p:spPr>
          <a:xfrm>
            <a:off x="2506663" y="3082925"/>
            <a:ext cx="1479550" cy="14795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TW" altLang="en-US" sz="2000">
              <a:solidFill>
                <a:srgbClr val="FFFFFF"/>
              </a:solidFill>
            </a:endParaRPr>
          </a:p>
        </p:txBody>
      </p:sp>
      <p:sp>
        <p:nvSpPr>
          <p:cNvPr id="12" name="标题 1"/>
          <p:cNvSpPr txBox="1"/>
          <p:nvPr/>
        </p:nvSpPr>
        <p:spPr>
          <a:xfrm>
            <a:off x="615405" y="597987"/>
            <a:ext cx="7106195" cy="6995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baseline="0"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</a:gra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/>
              <a:t>双十一活动策划</a:t>
            </a:r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H_Other_1"/>
          <p:cNvSpPr/>
          <p:nvPr>
            <p:custDataLst>
              <p:tags r:id="rId3"/>
            </p:custDataLst>
          </p:nvPr>
        </p:nvSpPr>
        <p:spPr>
          <a:xfrm>
            <a:off x="2559050" y="2346325"/>
            <a:ext cx="979488" cy="979488"/>
          </a:xfrm>
          <a:prstGeom prst="donut">
            <a:avLst>
              <a:gd name="adj" fmla="val 114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MH_SubTitle_1"/>
          <p:cNvSpPr/>
          <p:nvPr>
            <p:custDataLst>
              <p:tags r:id="rId4"/>
            </p:custDataLst>
          </p:nvPr>
        </p:nvSpPr>
        <p:spPr>
          <a:xfrm>
            <a:off x="2192338" y="3586163"/>
            <a:ext cx="1712912" cy="463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MH_Text_1"/>
          <p:cNvSpPr/>
          <p:nvPr>
            <p:custDataLst>
              <p:tags r:id="rId5"/>
            </p:custDataLst>
          </p:nvPr>
        </p:nvSpPr>
        <p:spPr>
          <a:xfrm>
            <a:off x="2192338" y="4146550"/>
            <a:ext cx="1712912" cy="1798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400">
                <a:solidFill>
                  <a:schemeClr val="tx1"/>
                </a:solidFill>
              </a:rPr>
              <a:t>点击输入替换内容</a:t>
            </a:r>
            <a:endParaRPr lang="zh-CN" altLang="en-US" sz="1400">
              <a:solidFill>
                <a:schemeClr val="tx1"/>
              </a:solidFill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1400">
                <a:solidFill>
                  <a:schemeClr val="tx1"/>
                </a:solidFill>
              </a:rPr>
              <a:t>点击输入替换内容</a:t>
            </a:r>
            <a:endParaRPr lang="zh-CN" altLang="en-US" sz="1400">
              <a:solidFill>
                <a:schemeClr val="tx1"/>
              </a:solidFill>
            </a:endParaRPr>
          </a:p>
          <a:p>
            <a:pPr algn="ctr">
              <a:lnSpc>
                <a:spcPct val="130000"/>
              </a:lnSpc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" name="MH_Other_2"/>
          <p:cNvCxnSpPr/>
          <p:nvPr>
            <p:custDataLst>
              <p:tags r:id="rId6"/>
            </p:custDataLst>
          </p:nvPr>
        </p:nvCxnSpPr>
        <p:spPr>
          <a:xfrm>
            <a:off x="3810000" y="2857500"/>
            <a:ext cx="515938" cy="0"/>
          </a:xfrm>
          <a:prstGeom prst="line">
            <a:avLst/>
          </a:prstGeom>
          <a:ln w="15875">
            <a:solidFill>
              <a:srgbClr val="DDDDD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H_Other_3"/>
          <p:cNvSpPr/>
          <p:nvPr>
            <p:custDataLst>
              <p:tags r:id="rId7"/>
            </p:custDataLst>
          </p:nvPr>
        </p:nvSpPr>
        <p:spPr>
          <a:xfrm>
            <a:off x="4591050" y="2346325"/>
            <a:ext cx="979488" cy="979488"/>
          </a:xfrm>
          <a:prstGeom prst="donut">
            <a:avLst>
              <a:gd name="adj" fmla="val 114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6FB5"/>
              </a:solidFill>
            </a:endParaRPr>
          </a:p>
        </p:txBody>
      </p:sp>
      <p:sp>
        <p:nvSpPr>
          <p:cNvPr id="7" name="MH_SubTitle_2"/>
          <p:cNvSpPr/>
          <p:nvPr>
            <p:custDataLst>
              <p:tags r:id="rId8"/>
            </p:custDataLst>
          </p:nvPr>
        </p:nvSpPr>
        <p:spPr>
          <a:xfrm>
            <a:off x="4224338" y="3586163"/>
            <a:ext cx="1712912" cy="463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MH_Text_2"/>
          <p:cNvSpPr/>
          <p:nvPr>
            <p:custDataLst>
              <p:tags r:id="rId9"/>
            </p:custDataLst>
          </p:nvPr>
        </p:nvSpPr>
        <p:spPr>
          <a:xfrm>
            <a:off x="4224338" y="4146550"/>
            <a:ext cx="1712912" cy="1798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400">
                <a:solidFill>
                  <a:schemeClr val="tx1"/>
                </a:solidFill>
              </a:rPr>
              <a:t>点击输入替换内容</a:t>
            </a:r>
            <a:endParaRPr lang="zh-CN" altLang="en-US" sz="1400">
              <a:solidFill>
                <a:schemeClr val="tx1"/>
              </a:solidFill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1400">
                <a:solidFill>
                  <a:schemeClr val="tx1"/>
                </a:solidFill>
              </a:rPr>
              <a:t>点击输入替换内容</a:t>
            </a:r>
            <a:endParaRPr lang="zh-CN" altLang="en-US" sz="1400">
              <a:solidFill>
                <a:schemeClr val="tx1"/>
              </a:solidFill>
            </a:endParaRPr>
          </a:p>
          <a:p>
            <a:pPr algn="ctr">
              <a:lnSpc>
                <a:spcPct val="130000"/>
              </a:lnSpc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9" name="MH_Other_4"/>
          <p:cNvCxnSpPr/>
          <p:nvPr>
            <p:custDataLst>
              <p:tags r:id="rId10"/>
            </p:custDataLst>
          </p:nvPr>
        </p:nvCxnSpPr>
        <p:spPr>
          <a:xfrm>
            <a:off x="5842000" y="2857500"/>
            <a:ext cx="515938" cy="0"/>
          </a:xfrm>
          <a:prstGeom prst="line">
            <a:avLst/>
          </a:prstGeom>
          <a:ln w="15875">
            <a:solidFill>
              <a:srgbClr val="DDDDD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H_Other_5"/>
          <p:cNvSpPr/>
          <p:nvPr>
            <p:custDataLst>
              <p:tags r:id="rId11"/>
            </p:custDataLst>
          </p:nvPr>
        </p:nvSpPr>
        <p:spPr>
          <a:xfrm>
            <a:off x="6623050" y="2346325"/>
            <a:ext cx="979488" cy="979488"/>
          </a:xfrm>
          <a:prstGeom prst="donut">
            <a:avLst>
              <a:gd name="adj" fmla="val 1143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MH_SubTitle_3"/>
          <p:cNvSpPr/>
          <p:nvPr>
            <p:custDataLst>
              <p:tags r:id="rId12"/>
            </p:custDataLst>
          </p:nvPr>
        </p:nvSpPr>
        <p:spPr>
          <a:xfrm>
            <a:off x="6256338" y="3586163"/>
            <a:ext cx="1712912" cy="463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b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MH_Text_3"/>
          <p:cNvSpPr/>
          <p:nvPr>
            <p:custDataLst>
              <p:tags r:id="rId13"/>
            </p:custDataLst>
          </p:nvPr>
        </p:nvSpPr>
        <p:spPr>
          <a:xfrm>
            <a:off x="6256338" y="4146550"/>
            <a:ext cx="1712912" cy="1798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400">
                <a:solidFill>
                  <a:schemeClr val="tx1"/>
                </a:solidFill>
              </a:rPr>
              <a:t>点击输入替换内容</a:t>
            </a:r>
            <a:endParaRPr lang="zh-CN" altLang="en-US" sz="1400">
              <a:solidFill>
                <a:schemeClr val="tx1"/>
              </a:solidFill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1400">
                <a:solidFill>
                  <a:schemeClr val="tx1"/>
                </a:solidFill>
              </a:rPr>
              <a:t>点击输入替换内容</a:t>
            </a:r>
            <a:endParaRPr lang="zh-CN" altLang="en-US" sz="1400">
              <a:solidFill>
                <a:schemeClr val="tx1"/>
              </a:solidFill>
            </a:endParaRPr>
          </a:p>
          <a:p>
            <a:pPr algn="ctr">
              <a:lnSpc>
                <a:spcPct val="130000"/>
              </a:lnSpc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3" name="MH_Other_6"/>
          <p:cNvCxnSpPr/>
          <p:nvPr>
            <p:custDataLst>
              <p:tags r:id="rId14"/>
            </p:custDataLst>
          </p:nvPr>
        </p:nvCxnSpPr>
        <p:spPr>
          <a:xfrm>
            <a:off x="7874000" y="2857500"/>
            <a:ext cx="515938" cy="0"/>
          </a:xfrm>
          <a:prstGeom prst="line">
            <a:avLst/>
          </a:prstGeom>
          <a:ln w="15875">
            <a:solidFill>
              <a:srgbClr val="DDDDD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H_Other_7"/>
          <p:cNvSpPr/>
          <p:nvPr>
            <p:custDataLst>
              <p:tags r:id="rId15"/>
            </p:custDataLst>
          </p:nvPr>
        </p:nvSpPr>
        <p:spPr>
          <a:xfrm>
            <a:off x="8655050" y="2346325"/>
            <a:ext cx="979488" cy="979488"/>
          </a:xfrm>
          <a:prstGeom prst="donut">
            <a:avLst>
              <a:gd name="adj" fmla="val 1143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MH_SubTitle_4"/>
          <p:cNvSpPr/>
          <p:nvPr>
            <p:custDataLst>
              <p:tags r:id="rId16"/>
            </p:custDataLst>
          </p:nvPr>
        </p:nvSpPr>
        <p:spPr>
          <a:xfrm>
            <a:off x="8288338" y="3586163"/>
            <a:ext cx="1712912" cy="463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MH_Text_4"/>
          <p:cNvSpPr/>
          <p:nvPr>
            <p:custDataLst>
              <p:tags r:id="rId17"/>
            </p:custDataLst>
          </p:nvPr>
        </p:nvSpPr>
        <p:spPr>
          <a:xfrm>
            <a:off x="8288338" y="4146550"/>
            <a:ext cx="1712912" cy="1798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400">
                <a:solidFill>
                  <a:schemeClr val="tx1"/>
                </a:solidFill>
              </a:rPr>
              <a:t>点击输入替换内容</a:t>
            </a:r>
            <a:endParaRPr lang="zh-CN" altLang="en-US" sz="1400">
              <a:solidFill>
                <a:schemeClr val="tx1"/>
              </a:solidFill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1400">
                <a:solidFill>
                  <a:schemeClr val="tx1"/>
                </a:solidFill>
              </a:rPr>
              <a:t>点击输入替换内容</a:t>
            </a:r>
            <a:endParaRPr lang="zh-CN" altLang="en-US" sz="1400">
              <a:solidFill>
                <a:schemeClr val="tx1"/>
              </a:solidFill>
            </a:endParaRPr>
          </a:p>
          <a:p>
            <a:pPr algn="ctr">
              <a:lnSpc>
                <a:spcPct val="130000"/>
              </a:lnSpc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MH_Other_8"/>
          <p:cNvSpPr>
            <a:spLocks noChangeAspect="1"/>
          </p:cNvSpPr>
          <p:nvPr>
            <p:custDataLst>
              <p:tags r:id="rId18"/>
            </p:custDataLst>
          </p:nvPr>
        </p:nvSpPr>
        <p:spPr bwMode="auto">
          <a:xfrm>
            <a:off x="2819400" y="2606675"/>
            <a:ext cx="458788" cy="457200"/>
          </a:xfrm>
          <a:custGeom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MH_Other_9"/>
          <p:cNvSpPr>
            <a:spLocks noChangeAspect="1"/>
          </p:cNvSpPr>
          <p:nvPr>
            <p:custDataLst>
              <p:tags r:id="rId19"/>
            </p:custDataLst>
          </p:nvPr>
        </p:nvSpPr>
        <p:spPr bwMode="auto">
          <a:xfrm>
            <a:off x="4851400" y="2609850"/>
            <a:ext cx="458788" cy="452438"/>
          </a:xfrm>
          <a:custGeom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endParaRPr lang="zh-CN" altLang="en-US">
              <a:solidFill>
                <a:srgbClr val="FF6FB5"/>
              </a:solidFill>
            </a:endParaRPr>
          </a:p>
        </p:txBody>
      </p:sp>
      <p:sp>
        <p:nvSpPr>
          <p:cNvPr id="19" name="MH_Other_10"/>
          <p:cNvSpPr>
            <a:spLocks noChangeAspect="1"/>
          </p:cNvSpPr>
          <p:nvPr>
            <p:custDataLst>
              <p:tags r:id="rId20"/>
            </p:custDataLst>
          </p:nvPr>
        </p:nvSpPr>
        <p:spPr bwMode="auto">
          <a:xfrm>
            <a:off x="6883400" y="2628900"/>
            <a:ext cx="458788" cy="414338"/>
          </a:xfrm>
          <a:custGeom>
            <a:gdLst>
              <a:gd name="T0" fmla="*/ 489274 w 2228850"/>
              <a:gd name="T1" fmla="*/ 1171178 h 2019300"/>
              <a:gd name="T2" fmla="*/ 683136 w 2228850"/>
              <a:gd name="T3" fmla="*/ 1519238 h 2019300"/>
              <a:gd name="T4" fmla="*/ 1056587 w 2228850"/>
              <a:gd name="T5" fmla="*/ 1377950 h 2019300"/>
              <a:gd name="T6" fmla="*/ 970559 w 2228850"/>
              <a:gd name="T7" fmla="*/ 988219 h 2019300"/>
              <a:gd name="T8" fmla="*/ 1033990 w 2228850"/>
              <a:gd name="T9" fmla="*/ 962025 h 2019300"/>
              <a:gd name="T10" fmla="*/ 1091871 w 2228850"/>
              <a:gd name="T11" fmla="*/ 1437085 h 2019300"/>
              <a:gd name="T12" fmla="*/ 629616 w 2228850"/>
              <a:gd name="T13" fmla="*/ 1562498 h 2019300"/>
              <a:gd name="T14" fmla="*/ 438529 w 2228850"/>
              <a:gd name="T15" fmla="*/ 1123950 h 2019300"/>
              <a:gd name="T16" fmla="*/ 761603 w 2228850"/>
              <a:gd name="T17" fmla="*/ 832840 h 2019300"/>
              <a:gd name="T18" fmla="*/ 421481 w 2228850"/>
              <a:gd name="T19" fmla="*/ 1071482 h 2019300"/>
              <a:gd name="T20" fmla="*/ 410369 w 2228850"/>
              <a:gd name="T21" fmla="*/ 1364523 h 2019300"/>
              <a:gd name="T22" fmla="*/ 723503 w 2228850"/>
              <a:gd name="T23" fmla="*/ 1626196 h 2019300"/>
              <a:gd name="T24" fmla="*/ 1080294 w 2228850"/>
              <a:gd name="T25" fmla="*/ 1505088 h 2019300"/>
              <a:gd name="T26" fmla="*/ 1187053 w 2228850"/>
              <a:gd name="T27" fmla="*/ 1194972 h 2019300"/>
              <a:gd name="T28" fmla="*/ 939403 w 2228850"/>
              <a:gd name="T29" fmla="*/ 861826 h 2019300"/>
              <a:gd name="T30" fmla="*/ 989013 w 2228850"/>
              <a:gd name="T31" fmla="*/ 477060 h 2019300"/>
              <a:gd name="T32" fmla="*/ 1144985 w 2228850"/>
              <a:gd name="T33" fmla="*/ 702599 h 2019300"/>
              <a:gd name="T34" fmla="*/ 1411685 w 2228850"/>
              <a:gd name="T35" fmla="*/ 749454 h 2019300"/>
              <a:gd name="T36" fmla="*/ 1373188 w 2228850"/>
              <a:gd name="T37" fmla="*/ 975390 h 2019300"/>
              <a:gd name="T38" fmla="*/ 1560116 w 2228850"/>
              <a:gd name="T39" fmla="*/ 1219194 h 2019300"/>
              <a:gd name="T40" fmla="*/ 1448991 w 2228850"/>
              <a:gd name="T41" fmla="*/ 1425673 h 2019300"/>
              <a:gd name="T42" fmla="*/ 1267222 w 2228850"/>
              <a:gd name="T43" fmla="*/ 1667095 h 2019300"/>
              <a:gd name="T44" fmla="*/ 1175544 w 2228850"/>
              <a:gd name="T45" fmla="*/ 1906134 h 2019300"/>
              <a:gd name="T46" fmla="*/ 894953 w 2228850"/>
              <a:gd name="T47" fmla="*/ 1860470 h 2019300"/>
              <a:gd name="T48" fmla="*/ 731044 w 2228850"/>
              <a:gd name="T49" fmla="*/ 2017315 h 2019300"/>
              <a:gd name="T50" fmla="*/ 570309 w 2228850"/>
              <a:gd name="T51" fmla="*/ 1831881 h 2019300"/>
              <a:gd name="T52" fmla="*/ 246459 w 2228850"/>
              <a:gd name="T53" fmla="*/ 1787805 h 2019300"/>
              <a:gd name="T54" fmla="*/ 203994 w 2228850"/>
              <a:gd name="T55" fmla="*/ 1546781 h 2019300"/>
              <a:gd name="T56" fmla="*/ 137715 w 2228850"/>
              <a:gd name="T57" fmla="*/ 1259695 h 2019300"/>
              <a:gd name="T58" fmla="*/ 29369 w 2228850"/>
              <a:gd name="T59" fmla="*/ 1034157 h 2019300"/>
              <a:gd name="T60" fmla="*/ 249634 w 2228850"/>
              <a:gd name="T61" fmla="*/ 888430 h 2019300"/>
              <a:gd name="T62" fmla="*/ 288925 w 2228850"/>
              <a:gd name="T63" fmla="*/ 622390 h 2019300"/>
              <a:gd name="T64" fmla="*/ 517128 w 2228850"/>
              <a:gd name="T65" fmla="*/ 653759 h 2019300"/>
              <a:gd name="T66" fmla="*/ 775097 w 2228850"/>
              <a:gd name="T67" fmla="*/ 462766 h 2019300"/>
              <a:gd name="T68" fmla="*/ 1636253 w 2228850"/>
              <a:gd name="T69" fmla="*/ 339029 h 2019300"/>
              <a:gd name="T70" fmla="*/ 1653303 w 2228850"/>
              <a:gd name="T71" fmla="*/ 573804 h 2019300"/>
              <a:gd name="T72" fmla="*/ 1888031 w 2228850"/>
              <a:gd name="T73" fmla="*/ 591283 h 2019300"/>
              <a:gd name="T74" fmla="*/ 1938387 w 2228850"/>
              <a:gd name="T75" fmla="*/ 361275 h 2019300"/>
              <a:gd name="T76" fmla="*/ 1832918 w 2228850"/>
              <a:gd name="T77" fmla="*/ 242894 h 2019300"/>
              <a:gd name="T78" fmla="*/ 1989536 w 2228850"/>
              <a:gd name="T79" fmla="*/ 468135 h 2019300"/>
              <a:gd name="T80" fmla="*/ 1791285 w 2228850"/>
              <a:gd name="T81" fmla="*/ 656829 h 2019300"/>
              <a:gd name="T82" fmla="*/ 1574399 w 2228850"/>
              <a:gd name="T83" fmla="*/ 489587 h 2019300"/>
              <a:gd name="T84" fmla="*/ 1708020 w 2228850"/>
              <a:gd name="T85" fmla="*/ 248853 h 2019300"/>
              <a:gd name="T86" fmla="*/ 1575304 w 2228850"/>
              <a:gd name="T87" fmla="*/ 344885 h 2019300"/>
              <a:gd name="T88" fmla="*/ 1650744 w 2228850"/>
              <a:gd name="T89" fmla="*/ 635794 h 2019300"/>
              <a:gd name="T90" fmla="*/ 1949723 w 2228850"/>
              <a:gd name="T91" fmla="*/ 603250 h 2019300"/>
              <a:gd name="T92" fmla="*/ 1960841 w 2228850"/>
              <a:gd name="T93" fmla="*/ 303213 h 2019300"/>
              <a:gd name="T94" fmla="*/ 1737698 w 2228850"/>
              <a:gd name="T95" fmla="*/ 39687 h 2019300"/>
              <a:gd name="T96" fmla="*/ 1949326 w 2228850"/>
              <a:gd name="T97" fmla="*/ 34131 h 2019300"/>
              <a:gd name="T98" fmla="*/ 2021193 w 2228850"/>
              <a:gd name="T99" fmla="*/ 167481 h 2019300"/>
              <a:gd name="T100" fmla="*/ 2207807 w 2228850"/>
              <a:gd name="T101" fmla="*/ 295275 h 2019300"/>
              <a:gd name="T102" fmla="*/ 2145072 w 2228850"/>
              <a:gd name="T103" fmla="*/ 494904 h 2019300"/>
              <a:gd name="T104" fmla="*/ 2146661 w 2228850"/>
              <a:gd name="T105" fmla="*/ 713979 h 2019300"/>
              <a:gd name="T106" fmla="*/ 1938606 w 2228850"/>
              <a:gd name="T107" fmla="*/ 781447 h 2019300"/>
              <a:gd name="T108" fmla="*/ 1834182 w 2228850"/>
              <a:gd name="T109" fmla="*/ 887413 h 2019300"/>
              <a:gd name="T110" fmla="*/ 1618186 w 2228850"/>
              <a:gd name="T111" fmla="*/ 854076 h 2019300"/>
              <a:gd name="T112" fmla="*/ 1542349 w 2228850"/>
              <a:gd name="T113" fmla="*/ 733822 h 2019300"/>
              <a:gd name="T114" fmla="*/ 1362882 w 2228850"/>
              <a:gd name="T115" fmla="*/ 615157 h 2019300"/>
              <a:gd name="T116" fmla="*/ 1414895 w 2228850"/>
              <a:gd name="T117" fmla="*/ 452835 h 2019300"/>
              <a:gd name="T118" fmla="*/ 1395837 w 2228850"/>
              <a:gd name="T119" fmla="*/ 209947 h 2019300"/>
              <a:gd name="T120" fmla="*/ 1619377 w 2228850"/>
              <a:gd name="T121" fmla="*/ 118269 h 20193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28850" h="2019300">
                <a:moveTo>
                  <a:pt x="788194" y="927497"/>
                </a:moveTo>
                <a:lnTo>
                  <a:pt x="772732" y="927894"/>
                </a:lnTo>
                <a:lnTo>
                  <a:pt x="756875" y="929085"/>
                </a:lnTo>
                <a:lnTo>
                  <a:pt x="741810" y="931069"/>
                </a:lnTo>
                <a:lnTo>
                  <a:pt x="726745" y="933847"/>
                </a:lnTo>
                <a:lnTo>
                  <a:pt x="711680" y="937022"/>
                </a:lnTo>
                <a:lnTo>
                  <a:pt x="697408" y="940991"/>
                </a:lnTo>
                <a:lnTo>
                  <a:pt x="683136" y="945753"/>
                </a:lnTo>
                <a:lnTo>
                  <a:pt x="669260" y="951706"/>
                </a:lnTo>
                <a:lnTo>
                  <a:pt x="655781" y="957660"/>
                </a:lnTo>
                <a:lnTo>
                  <a:pt x="642698" y="964406"/>
                </a:lnTo>
                <a:lnTo>
                  <a:pt x="630012" y="971947"/>
                </a:lnTo>
                <a:lnTo>
                  <a:pt x="617326" y="979488"/>
                </a:lnTo>
                <a:lnTo>
                  <a:pt x="605432" y="988219"/>
                </a:lnTo>
                <a:lnTo>
                  <a:pt x="593936" y="997347"/>
                </a:lnTo>
                <a:lnTo>
                  <a:pt x="583232" y="1006872"/>
                </a:lnTo>
                <a:lnTo>
                  <a:pt x="572131" y="1016794"/>
                </a:lnTo>
                <a:lnTo>
                  <a:pt x="562220" y="1027510"/>
                </a:lnTo>
                <a:lnTo>
                  <a:pt x="552705" y="1038622"/>
                </a:lnTo>
                <a:lnTo>
                  <a:pt x="543587" y="1050132"/>
                </a:lnTo>
                <a:lnTo>
                  <a:pt x="535262" y="1062038"/>
                </a:lnTo>
                <a:lnTo>
                  <a:pt x="526936" y="1074341"/>
                </a:lnTo>
                <a:lnTo>
                  <a:pt x="519800" y="1087438"/>
                </a:lnTo>
                <a:lnTo>
                  <a:pt x="513061" y="1100535"/>
                </a:lnTo>
                <a:lnTo>
                  <a:pt x="507114" y="1114028"/>
                </a:lnTo>
                <a:lnTo>
                  <a:pt x="501564" y="1127522"/>
                </a:lnTo>
                <a:lnTo>
                  <a:pt x="496806" y="1142207"/>
                </a:lnTo>
                <a:lnTo>
                  <a:pt x="492842" y="1156494"/>
                </a:lnTo>
                <a:lnTo>
                  <a:pt x="489274" y="1171178"/>
                </a:lnTo>
                <a:lnTo>
                  <a:pt x="486499" y="1186260"/>
                </a:lnTo>
                <a:lnTo>
                  <a:pt x="484517" y="1201341"/>
                </a:lnTo>
                <a:lnTo>
                  <a:pt x="483327" y="1216819"/>
                </a:lnTo>
                <a:lnTo>
                  <a:pt x="482931" y="1232694"/>
                </a:lnTo>
                <a:lnTo>
                  <a:pt x="483327" y="1248172"/>
                </a:lnTo>
                <a:lnTo>
                  <a:pt x="484517" y="1263650"/>
                </a:lnTo>
                <a:lnTo>
                  <a:pt x="486499" y="1279129"/>
                </a:lnTo>
                <a:lnTo>
                  <a:pt x="489274" y="1294210"/>
                </a:lnTo>
                <a:lnTo>
                  <a:pt x="492842" y="1308894"/>
                </a:lnTo>
                <a:lnTo>
                  <a:pt x="496806" y="1323579"/>
                </a:lnTo>
                <a:lnTo>
                  <a:pt x="501564" y="1337469"/>
                </a:lnTo>
                <a:lnTo>
                  <a:pt x="507114" y="1351360"/>
                </a:lnTo>
                <a:lnTo>
                  <a:pt x="513061" y="1365250"/>
                </a:lnTo>
                <a:lnTo>
                  <a:pt x="519800" y="1377950"/>
                </a:lnTo>
                <a:lnTo>
                  <a:pt x="526936" y="1390650"/>
                </a:lnTo>
                <a:lnTo>
                  <a:pt x="535262" y="1402954"/>
                </a:lnTo>
                <a:lnTo>
                  <a:pt x="543587" y="1415257"/>
                </a:lnTo>
                <a:lnTo>
                  <a:pt x="552705" y="1426766"/>
                </a:lnTo>
                <a:lnTo>
                  <a:pt x="562220" y="1437879"/>
                </a:lnTo>
                <a:lnTo>
                  <a:pt x="572131" y="1448197"/>
                </a:lnTo>
                <a:lnTo>
                  <a:pt x="583232" y="1458516"/>
                </a:lnTo>
                <a:lnTo>
                  <a:pt x="593936" y="1468041"/>
                </a:lnTo>
                <a:lnTo>
                  <a:pt x="605432" y="1477169"/>
                </a:lnTo>
                <a:lnTo>
                  <a:pt x="617326" y="1485504"/>
                </a:lnTo>
                <a:lnTo>
                  <a:pt x="630012" y="1493441"/>
                </a:lnTo>
                <a:lnTo>
                  <a:pt x="642698" y="1500585"/>
                </a:lnTo>
                <a:lnTo>
                  <a:pt x="655781" y="1507729"/>
                </a:lnTo>
                <a:lnTo>
                  <a:pt x="669260" y="1513682"/>
                </a:lnTo>
                <a:lnTo>
                  <a:pt x="683136" y="1519238"/>
                </a:lnTo>
                <a:lnTo>
                  <a:pt x="697408" y="1524001"/>
                </a:lnTo>
                <a:lnTo>
                  <a:pt x="711680" y="1527969"/>
                </a:lnTo>
                <a:lnTo>
                  <a:pt x="726745" y="1531541"/>
                </a:lnTo>
                <a:lnTo>
                  <a:pt x="741810" y="1534319"/>
                </a:lnTo>
                <a:lnTo>
                  <a:pt x="756875" y="1536304"/>
                </a:lnTo>
                <a:lnTo>
                  <a:pt x="772732" y="1537494"/>
                </a:lnTo>
                <a:lnTo>
                  <a:pt x="788194" y="1537891"/>
                </a:lnTo>
                <a:lnTo>
                  <a:pt x="803655" y="1537494"/>
                </a:lnTo>
                <a:lnTo>
                  <a:pt x="819513" y="1536304"/>
                </a:lnTo>
                <a:lnTo>
                  <a:pt x="834578" y="1534319"/>
                </a:lnTo>
                <a:lnTo>
                  <a:pt x="849643" y="1531541"/>
                </a:lnTo>
                <a:lnTo>
                  <a:pt x="864708" y="1527969"/>
                </a:lnTo>
                <a:lnTo>
                  <a:pt x="878980" y="1524001"/>
                </a:lnTo>
                <a:lnTo>
                  <a:pt x="892855" y="1519238"/>
                </a:lnTo>
                <a:lnTo>
                  <a:pt x="907127" y="1513682"/>
                </a:lnTo>
                <a:lnTo>
                  <a:pt x="920606" y="1507729"/>
                </a:lnTo>
                <a:lnTo>
                  <a:pt x="933689" y="1500585"/>
                </a:lnTo>
                <a:lnTo>
                  <a:pt x="946772" y="1493441"/>
                </a:lnTo>
                <a:lnTo>
                  <a:pt x="958665" y="1485504"/>
                </a:lnTo>
                <a:lnTo>
                  <a:pt x="970559" y="1477169"/>
                </a:lnTo>
                <a:lnTo>
                  <a:pt x="982056" y="1468041"/>
                </a:lnTo>
                <a:lnTo>
                  <a:pt x="993552" y="1458516"/>
                </a:lnTo>
                <a:lnTo>
                  <a:pt x="1003860" y="1448197"/>
                </a:lnTo>
                <a:lnTo>
                  <a:pt x="1014168" y="1437879"/>
                </a:lnTo>
                <a:lnTo>
                  <a:pt x="1023682" y="1426766"/>
                </a:lnTo>
                <a:lnTo>
                  <a:pt x="1032404" y="1415257"/>
                </a:lnTo>
                <a:lnTo>
                  <a:pt x="1041522" y="1402954"/>
                </a:lnTo>
                <a:lnTo>
                  <a:pt x="1049055" y="1390650"/>
                </a:lnTo>
                <a:lnTo>
                  <a:pt x="1056587" y="1377950"/>
                </a:lnTo>
                <a:lnTo>
                  <a:pt x="1063327" y="1365250"/>
                </a:lnTo>
                <a:lnTo>
                  <a:pt x="1069273" y="1351360"/>
                </a:lnTo>
                <a:lnTo>
                  <a:pt x="1074824" y="1337469"/>
                </a:lnTo>
                <a:lnTo>
                  <a:pt x="1079581" y="1323579"/>
                </a:lnTo>
                <a:lnTo>
                  <a:pt x="1083942" y="1308894"/>
                </a:lnTo>
                <a:lnTo>
                  <a:pt x="1087510" y="1294210"/>
                </a:lnTo>
                <a:lnTo>
                  <a:pt x="1089889" y="1279129"/>
                </a:lnTo>
                <a:lnTo>
                  <a:pt x="1091871" y="1263650"/>
                </a:lnTo>
                <a:lnTo>
                  <a:pt x="1093060" y="1248172"/>
                </a:lnTo>
                <a:lnTo>
                  <a:pt x="1093457" y="1232694"/>
                </a:lnTo>
                <a:lnTo>
                  <a:pt x="1093060" y="1216819"/>
                </a:lnTo>
                <a:lnTo>
                  <a:pt x="1091871" y="1201341"/>
                </a:lnTo>
                <a:lnTo>
                  <a:pt x="1089889" y="1186260"/>
                </a:lnTo>
                <a:lnTo>
                  <a:pt x="1087510" y="1171178"/>
                </a:lnTo>
                <a:lnTo>
                  <a:pt x="1083942" y="1156494"/>
                </a:lnTo>
                <a:lnTo>
                  <a:pt x="1079581" y="1142207"/>
                </a:lnTo>
                <a:lnTo>
                  <a:pt x="1074824" y="1127522"/>
                </a:lnTo>
                <a:lnTo>
                  <a:pt x="1069273" y="1114028"/>
                </a:lnTo>
                <a:lnTo>
                  <a:pt x="1063327" y="1100535"/>
                </a:lnTo>
                <a:lnTo>
                  <a:pt x="1056587" y="1087438"/>
                </a:lnTo>
                <a:lnTo>
                  <a:pt x="1049055" y="1074341"/>
                </a:lnTo>
                <a:lnTo>
                  <a:pt x="1041522" y="1062038"/>
                </a:lnTo>
                <a:lnTo>
                  <a:pt x="1032404" y="1050132"/>
                </a:lnTo>
                <a:lnTo>
                  <a:pt x="1023682" y="1038622"/>
                </a:lnTo>
                <a:lnTo>
                  <a:pt x="1014168" y="1027510"/>
                </a:lnTo>
                <a:lnTo>
                  <a:pt x="1003860" y="1016794"/>
                </a:lnTo>
                <a:lnTo>
                  <a:pt x="993552" y="1006872"/>
                </a:lnTo>
                <a:lnTo>
                  <a:pt x="982056" y="997347"/>
                </a:lnTo>
                <a:lnTo>
                  <a:pt x="970559" y="988219"/>
                </a:lnTo>
                <a:lnTo>
                  <a:pt x="958665" y="979488"/>
                </a:lnTo>
                <a:lnTo>
                  <a:pt x="946772" y="971947"/>
                </a:lnTo>
                <a:lnTo>
                  <a:pt x="933689" y="964406"/>
                </a:lnTo>
                <a:lnTo>
                  <a:pt x="920606" y="957660"/>
                </a:lnTo>
                <a:lnTo>
                  <a:pt x="907127" y="951706"/>
                </a:lnTo>
                <a:lnTo>
                  <a:pt x="892855" y="945753"/>
                </a:lnTo>
                <a:lnTo>
                  <a:pt x="878980" y="940991"/>
                </a:lnTo>
                <a:lnTo>
                  <a:pt x="864708" y="937022"/>
                </a:lnTo>
                <a:lnTo>
                  <a:pt x="849643" y="933847"/>
                </a:lnTo>
                <a:lnTo>
                  <a:pt x="834578" y="931069"/>
                </a:lnTo>
                <a:lnTo>
                  <a:pt x="819513" y="929085"/>
                </a:lnTo>
                <a:lnTo>
                  <a:pt x="803655" y="927894"/>
                </a:lnTo>
                <a:lnTo>
                  <a:pt x="788194" y="927497"/>
                </a:lnTo>
                <a:close/>
                <a:moveTo>
                  <a:pt x="788194" y="866775"/>
                </a:moveTo>
                <a:lnTo>
                  <a:pt x="806827" y="867569"/>
                </a:lnTo>
                <a:lnTo>
                  <a:pt x="825460" y="868760"/>
                </a:lnTo>
                <a:lnTo>
                  <a:pt x="843696" y="871141"/>
                </a:lnTo>
                <a:lnTo>
                  <a:pt x="861933" y="874316"/>
                </a:lnTo>
                <a:lnTo>
                  <a:pt x="879773" y="878285"/>
                </a:lnTo>
                <a:lnTo>
                  <a:pt x="896820" y="883444"/>
                </a:lnTo>
                <a:lnTo>
                  <a:pt x="913867" y="889000"/>
                </a:lnTo>
                <a:lnTo>
                  <a:pt x="930518" y="895350"/>
                </a:lnTo>
                <a:lnTo>
                  <a:pt x="947168" y="903288"/>
                </a:lnTo>
                <a:lnTo>
                  <a:pt x="962630" y="911225"/>
                </a:lnTo>
                <a:lnTo>
                  <a:pt x="977695" y="919956"/>
                </a:lnTo>
                <a:lnTo>
                  <a:pt x="992760" y="929481"/>
                </a:lnTo>
                <a:lnTo>
                  <a:pt x="1007032" y="939403"/>
                </a:lnTo>
                <a:lnTo>
                  <a:pt x="1020907" y="950516"/>
                </a:lnTo>
                <a:lnTo>
                  <a:pt x="1033990" y="962025"/>
                </a:lnTo>
                <a:lnTo>
                  <a:pt x="1047073" y="973931"/>
                </a:lnTo>
                <a:lnTo>
                  <a:pt x="1058966" y="986631"/>
                </a:lnTo>
                <a:lnTo>
                  <a:pt x="1070463" y="1000125"/>
                </a:lnTo>
                <a:lnTo>
                  <a:pt x="1081167" y="1014016"/>
                </a:lnTo>
                <a:lnTo>
                  <a:pt x="1091871" y="1027906"/>
                </a:lnTo>
                <a:lnTo>
                  <a:pt x="1100989" y="1042988"/>
                </a:lnTo>
                <a:lnTo>
                  <a:pt x="1109711" y="1058466"/>
                </a:lnTo>
                <a:lnTo>
                  <a:pt x="1118036" y="1073944"/>
                </a:lnTo>
                <a:lnTo>
                  <a:pt x="1125172" y="1090613"/>
                </a:lnTo>
                <a:lnTo>
                  <a:pt x="1131912" y="1106885"/>
                </a:lnTo>
                <a:lnTo>
                  <a:pt x="1137859" y="1123950"/>
                </a:lnTo>
                <a:lnTo>
                  <a:pt x="1142616" y="1141413"/>
                </a:lnTo>
                <a:lnTo>
                  <a:pt x="1146580" y="1158875"/>
                </a:lnTo>
                <a:lnTo>
                  <a:pt x="1149752" y="1176735"/>
                </a:lnTo>
                <a:lnTo>
                  <a:pt x="1152131" y="1195388"/>
                </a:lnTo>
                <a:lnTo>
                  <a:pt x="1153716" y="1213644"/>
                </a:lnTo>
                <a:lnTo>
                  <a:pt x="1154113" y="1232694"/>
                </a:lnTo>
                <a:lnTo>
                  <a:pt x="1153716" y="1251347"/>
                </a:lnTo>
                <a:lnTo>
                  <a:pt x="1152131" y="1270000"/>
                </a:lnTo>
                <a:lnTo>
                  <a:pt x="1149752" y="1288257"/>
                </a:lnTo>
                <a:lnTo>
                  <a:pt x="1146580" y="1306116"/>
                </a:lnTo>
                <a:lnTo>
                  <a:pt x="1142616" y="1324372"/>
                </a:lnTo>
                <a:lnTo>
                  <a:pt x="1137859" y="1341438"/>
                </a:lnTo>
                <a:lnTo>
                  <a:pt x="1131912" y="1358107"/>
                </a:lnTo>
                <a:lnTo>
                  <a:pt x="1125172" y="1375172"/>
                </a:lnTo>
                <a:lnTo>
                  <a:pt x="1118036" y="1391047"/>
                </a:lnTo>
                <a:lnTo>
                  <a:pt x="1109711" y="1406922"/>
                </a:lnTo>
                <a:lnTo>
                  <a:pt x="1100989" y="1422401"/>
                </a:lnTo>
                <a:lnTo>
                  <a:pt x="1091871" y="1437085"/>
                </a:lnTo>
                <a:lnTo>
                  <a:pt x="1081167" y="1451372"/>
                </a:lnTo>
                <a:lnTo>
                  <a:pt x="1070463" y="1465660"/>
                </a:lnTo>
                <a:lnTo>
                  <a:pt x="1058966" y="1478757"/>
                </a:lnTo>
                <a:lnTo>
                  <a:pt x="1047073" y="1491060"/>
                </a:lnTo>
                <a:lnTo>
                  <a:pt x="1033990" y="1503760"/>
                </a:lnTo>
                <a:lnTo>
                  <a:pt x="1020907" y="1514872"/>
                </a:lnTo>
                <a:lnTo>
                  <a:pt x="1007032" y="1525588"/>
                </a:lnTo>
                <a:lnTo>
                  <a:pt x="992760" y="1535907"/>
                </a:lnTo>
                <a:lnTo>
                  <a:pt x="977695" y="1545432"/>
                </a:lnTo>
                <a:lnTo>
                  <a:pt x="962630" y="1554560"/>
                </a:lnTo>
                <a:lnTo>
                  <a:pt x="947168" y="1562498"/>
                </a:lnTo>
                <a:lnTo>
                  <a:pt x="930518" y="1569641"/>
                </a:lnTo>
                <a:lnTo>
                  <a:pt x="913867" y="1576388"/>
                </a:lnTo>
                <a:lnTo>
                  <a:pt x="896820" y="1581944"/>
                </a:lnTo>
                <a:lnTo>
                  <a:pt x="879773" y="1586707"/>
                </a:lnTo>
                <a:lnTo>
                  <a:pt x="861933" y="1590676"/>
                </a:lnTo>
                <a:lnTo>
                  <a:pt x="843696" y="1594248"/>
                </a:lnTo>
                <a:lnTo>
                  <a:pt x="825460" y="1596629"/>
                </a:lnTo>
                <a:lnTo>
                  <a:pt x="806827" y="1598216"/>
                </a:lnTo>
                <a:lnTo>
                  <a:pt x="788194" y="1598613"/>
                </a:lnTo>
                <a:lnTo>
                  <a:pt x="769561" y="1598216"/>
                </a:lnTo>
                <a:lnTo>
                  <a:pt x="750531" y="1596629"/>
                </a:lnTo>
                <a:lnTo>
                  <a:pt x="732295" y="1594248"/>
                </a:lnTo>
                <a:lnTo>
                  <a:pt x="714058" y="1590676"/>
                </a:lnTo>
                <a:lnTo>
                  <a:pt x="696615" y="1586707"/>
                </a:lnTo>
                <a:lnTo>
                  <a:pt x="679568" y="1581944"/>
                </a:lnTo>
                <a:lnTo>
                  <a:pt x="662124" y="1576388"/>
                </a:lnTo>
                <a:lnTo>
                  <a:pt x="645870" y="1569641"/>
                </a:lnTo>
                <a:lnTo>
                  <a:pt x="629616" y="1562498"/>
                </a:lnTo>
                <a:lnTo>
                  <a:pt x="613758" y="1554560"/>
                </a:lnTo>
                <a:lnTo>
                  <a:pt x="598296" y="1545432"/>
                </a:lnTo>
                <a:lnTo>
                  <a:pt x="583628" y="1535907"/>
                </a:lnTo>
                <a:lnTo>
                  <a:pt x="568960" y="1525588"/>
                </a:lnTo>
                <a:lnTo>
                  <a:pt x="555480" y="1514872"/>
                </a:lnTo>
                <a:lnTo>
                  <a:pt x="542398" y="1503760"/>
                </a:lnTo>
                <a:lnTo>
                  <a:pt x="529315" y="1491060"/>
                </a:lnTo>
                <a:lnTo>
                  <a:pt x="517025" y="1478757"/>
                </a:lnTo>
                <a:lnTo>
                  <a:pt x="505925" y="1465660"/>
                </a:lnTo>
                <a:lnTo>
                  <a:pt x="494824" y="1451372"/>
                </a:lnTo>
                <a:lnTo>
                  <a:pt x="484517" y="1437085"/>
                </a:lnTo>
                <a:lnTo>
                  <a:pt x="475002" y="1422401"/>
                </a:lnTo>
                <a:lnTo>
                  <a:pt x="466280" y="1406922"/>
                </a:lnTo>
                <a:lnTo>
                  <a:pt x="458351" y="1391047"/>
                </a:lnTo>
                <a:lnTo>
                  <a:pt x="451215" y="1375172"/>
                </a:lnTo>
                <a:lnTo>
                  <a:pt x="444476" y="1358107"/>
                </a:lnTo>
                <a:lnTo>
                  <a:pt x="438529" y="1341438"/>
                </a:lnTo>
                <a:lnTo>
                  <a:pt x="433375" y="1324372"/>
                </a:lnTo>
                <a:lnTo>
                  <a:pt x="429411" y="1306116"/>
                </a:lnTo>
                <a:lnTo>
                  <a:pt x="426239" y="1288257"/>
                </a:lnTo>
                <a:lnTo>
                  <a:pt x="423861" y="1270000"/>
                </a:lnTo>
                <a:lnTo>
                  <a:pt x="422671" y="1251347"/>
                </a:lnTo>
                <a:lnTo>
                  <a:pt x="422275" y="1232694"/>
                </a:lnTo>
                <a:lnTo>
                  <a:pt x="422671" y="1213644"/>
                </a:lnTo>
                <a:lnTo>
                  <a:pt x="423861" y="1195388"/>
                </a:lnTo>
                <a:lnTo>
                  <a:pt x="426239" y="1176735"/>
                </a:lnTo>
                <a:lnTo>
                  <a:pt x="429411" y="1158875"/>
                </a:lnTo>
                <a:lnTo>
                  <a:pt x="433375" y="1141413"/>
                </a:lnTo>
                <a:lnTo>
                  <a:pt x="438529" y="1123950"/>
                </a:lnTo>
                <a:lnTo>
                  <a:pt x="444476" y="1106885"/>
                </a:lnTo>
                <a:lnTo>
                  <a:pt x="451215" y="1090613"/>
                </a:lnTo>
                <a:lnTo>
                  <a:pt x="458351" y="1073944"/>
                </a:lnTo>
                <a:lnTo>
                  <a:pt x="466280" y="1058466"/>
                </a:lnTo>
                <a:lnTo>
                  <a:pt x="475002" y="1042988"/>
                </a:lnTo>
                <a:lnTo>
                  <a:pt x="484517" y="1027906"/>
                </a:lnTo>
                <a:lnTo>
                  <a:pt x="494824" y="1014016"/>
                </a:lnTo>
                <a:lnTo>
                  <a:pt x="505925" y="1000125"/>
                </a:lnTo>
                <a:lnTo>
                  <a:pt x="517025" y="986631"/>
                </a:lnTo>
                <a:lnTo>
                  <a:pt x="529315" y="973931"/>
                </a:lnTo>
                <a:lnTo>
                  <a:pt x="542398" y="962025"/>
                </a:lnTo>
                <a:lnTo>
                  <a:pt x="555480" y="950516"/>
                </a:lnTo>
                <a:lnTo>
                  <a:pt x="568960" y="939403"/>
                </a:lnTo>
                <a:lnTo>
                  <a:pt x="583628" y="929481"/>
                </a:lnTo>
                <a:lnTo>
                  <a:pt x="598296" y="919956"/>
                </a:lnTo>
                <a:lnTo>
                  <a:pt x="613758" y="911225"/>
                </a:lnTo>
                <a:lnTo>
                  <a:pt x="629616" y="903288"/>
                </a:lnTo>
                <a:lnTo>
                  <a:pt x="645870" y="895350"/>
                </a:lnTo>
                <a:lnTo>
                  <a:pt x="662124" y="889000"/>
                </a:lnTo>
                <a:lnTo>
                  <a:pt x="679568" y="883444"/>
                </a:lnTo>
                <a:lnTo>
                  <a:pt x="696615" y="878285"/>
                </a:lnTo>
                <a:lnTo>
                  <a:pt x="714058" y="874316"/>
                </a:lnTo>
                <a:lnTo>
                  <a:pt x="732295" y="871141"/>
                </a:lnTo>
                <a:lnTo>
                  <a:pt x="750531" y="868760"/>
                </a:lnTo>
                <a:lnTo>
                  <a:pt x="769561" y="867569"/>
                </a:lnTo>
                <a:lnTo>
                  <a:pt x="788194" y="866775"/>
                </a:lnTo>
                <a:close/>
                <a:moveTo>
                  <a:pt x="781447" y="832045"/>
                </a:moveTo>
                <a:lnTo>
                  <a:pt x="771525" y="832443"/>
                </a:lnTo>
                <a:lnTo>
                  <a:pt x="761603" y="832840"/>
                </a:lnTo>
                <a:lnTo>
                  <a:pt x="751284" y="833634"/>
                </a:lnTo>
                <a:lnTo>
                  <a:pt x="741363" y="834428"/>
                </a:lnTo>
                <a:lnTo>
                  <a:pt x="731838" y="836016"/>
                </a:lnTo>
                <a:lnTo>
                  <a:pt x="721916" y="837207"/>
                </a:lnTo>
                <a:lnTo>
                  <a:pt x="711994" y="839193"/>
                </a:lnTo>
                <a:lnTo>
                  <a:pt x="702469" y="841178"/>
                </a:lnTo>
                <a:lnTo>
                  <a:pt x="692944" y="843164"/>
                </a:lnTo>
                <a:lnTo>
                  <a:pt x="683419" y="845546"/>
                </a:lnTo>
                <a:lnTo>
                  <a:pt x="674291" y="848326"/>
                </a:lnTo>
                <a:lnTo>
                  <a:pt x="655637" y="854282"/>
                </a:lnTo>
                <a:lnTo>
                  <a:pt x="637381" y="861429"/>
                </a:lnTo>
                <a:lnTo>
                  <a:pt x="619522" y="868973"/>
                </a:lnTo>
                <a:lnTo>
                  <a:pt x="602456" y="877709"/>
                </a:lnTo>
                <a:lnTo>
                  <a:pt x="585787" y="886842"/>
                </a:lnTo>
                <a:lnTo>
                  <a:pt x="569119" y="896769"/>
                </a:lnTo>
                <a:lnTo>
                  <a:pt x="553641" y="908284"/>
                </a:lnTo>
                <a:lnTo>
                  <a:pt x="538162" y="919799"/>
                </a:lnTo>
                <a:lnTo>
                  <a:pt x="523478" y="931711"/>
                </a:lnTo>
                <a:lnTo>
                  <a:pt x="509587" y="944815"/>
                </a:lnTo>
                <a:lnTo>
                  <a:pt x="496094" y="958712"/>
                </a:lnTo>
                <a:lnTo>
                  <a:pt x="482997" y="973007"/>
                </a:lnTo>
                <a:lnTo>
                  <a:pt x="470694" y="987699"/>
                </a:lnTo>
                <a:lnTo>
                  <a:pt x="459581" y="1003582"/>
                </a:lnTo>
                <a:lnTo>
                  <a:pt x="448866" y="1019465"/>
                </a:lnTo>
                <a:lnTo>
                  <a:pt x="438547" y="1036142"/>
                </a:lnTo>
                <a:lnTo>
                  <a:pt x="434181" y="1045275"/>
                </a:lnTo>
                <a:lnTo>
                  <a:pt x="429816" y="1053613"/>
                </a:lnTo>
                <a:lnTo>
                  <a:pt x="425450" y="1062349"/>
                </a:lnTo>
                <a:lnTo>
                  <a:pt x="421481" y="1071482"/>
                </a:lnTo>
                <a:lnTo>
                  <a:pt x="417512" y="1080217"/>
                </a:lnTo>
                <a:lnTo>
                  <a:pt x="413941" y="1089747"/>
                </a:lnTo>
                <a:lnTo>
                  <a:pt x="410766" y="1098880"/>
                </a:lnTo>
                <a:lnTo>
                  <a:pt x="407591" y="1108410"/>
                </a:lnTo>
                <a:lnTo>
                  <a:pt x="404416" y="1117940"/>
                </a:lnTo>
                <a:lnTo>
                  <a:pt x="402034" y="1127469"/>
                </a:lnTo>
                <a:lnTo>
                  <a:pt x="399256" y="1137396"/>
                </a:lnTo>
                <a:lnTo>
                  <a:pt x="397272" y="1147323"/>
                </a:lnTo>
                <a:lnTo>
                  <a:pt x="395287" y="1157250"/>
                </a:lnTo>
                <a:lnTo>
                  <a:pt x="392906" y="1167177"/>
                </a:lnTo>
                <a:lnTo>
                  <a:pt x="391319" y="1177104"/>
                </a:lnTo>
                <a:lnTo>
                  <a:pt x="390128" y="1187825"/>
                </a:lnTo>
                <a:lnTo>
                  <a:pt x="389334" y="1197752"/>
                </a:lnTo>
                <a:lnTo>
                  <a:pt x="388541" y="1208076"/>
                </a:lnTo>
                <a:lnTo>
                  <a:pt x="388144" y="1218003"/>
                </a:lnTo>
                <a:lnTo>
                  <a:pt x="387747" y="1228724"/>
                </a:lnTo>
                <a:lnTo>
                  <a:pt x="387747" y="1238650"/>
                </a:lnTo>
                <a:lnTo>
                  <a:pt x="388144" y="1248577"/>
                </a:lnTo>
                <a:lnTo>
                  <a:pt x="388541" y="1258504"/>
                </a:lnTo>
                <a:lnTo>
                  <a:pt x="389334" y="1268431"/>
                </a:lnTo>
                <a:lnTo>
                  <a:pt x="390525" y="1278755"/>
                </a:lnTo>
                <a:lnTo>
                  <a:pt x="391716" y="1288285"/>
                </a:lnTo>
                <a:lnTo>
                  <a:pt x="393303" y="1297815"/>
                </a:lnTo>
                <a:lnTo>
                  <a:pt x="395287" y="1307742"/>
                </a:lnTo>
                <a:lnTo>
                  <a:pt x="397272" y="1317668"/>
                </a:lnTo>
                <a:lnTo>
                  <a:pt x="399653" y="1326801"/>
                </a:lnTo>
                <a:lnTo>
                  <a:pt x="402034" y="1336331"/>
                </a:lnTo>
                <a:lnTo>
                  <a:pt x="404416" y="1345464"/>
                </a:lnTo>
                <a:lnTo>
                  <a:pt x="410369" y="1364523"/>
                </a:lnTo>
                <a:lnTo>
                  <a:pt x="417512" y="1382392"/>
                </a:lnTo>
                <a:lnTo>
                  <a:pt x="425053" y="1399863"/>
                </a:lnTo>
                <a:lnTo>
                  <a:pt x="433387" y="1417334"/>
                </a:lnTo>
                <a:lnTo>
                  <a:pt x="443309" y="1434011"/>
                </a:lnTo>
                <a:lnTo>
                  <a:pt x="453231" y="1450291"/>
                </a:lnTo>
                <a:lnTo>
                  <a:pt x="463947" y="1466174"/>
                </a:lnTo>
                <a:lnTo>
                  <a:pt x="475456" y="1481660"/>
                </a:lnTo>
                <a:lnTo>
                  <a:pt x="488156" y="1495955"/>
                </a:lnTo>
                <a:lnTo>
                  <a:pt x="501253" y="1510250"/>
                </a:lnTo>
                <a:lnTo>
                  <a:pt x="514747" y="1523750"/>
                </a:lnTo>
                <a:lnTo>
                  <a:pt x="529034" y="1536457"/>
                </a:lnTo>
                <a:lnTo>
                  <a:pt x="544116" y="1548766"/>
                </a:lnTo>
                <a:lnTo>
                  <a:pt x="559594" y="1560281"/>
                </a:lnTo>
                <a:lnTo>
                  <a:pt x="575469" y="1571002"/>
                </a:lnTo>
                <a:lnTo>
                  <a:pt x="592534" y="1580532"/>
                </a:lnTo>
                <a:lnTo>
                  <a:pt x="601266" y="1585297"/>
                </a:lnTo>
                <a:lnTo>
                  <a:pt x="609600" y="1589665"/>
                </a:lnTo>
                <a:lnTo>
                  <a:pt x="618331" y="1594430"/>
                </a:lnTo>
                <a:lnTo>
                  <a:pt x="627856" y="1598401"/>
                </a:lnTo>
                <a:lnTo>
                  <a:pt x="636587" y="1601974"/>
                </a:lnTo>
                <a:lnTo>
                  <a:pt x="645716" y="1605548"/>
                </a:lnTo>
                <a:lnTo>
                  <a:pt x="655241" y="1609122"/>
                </a:lnTo>
                <a:lnTo>
                  <a:pt x="664369" y="1612298"/>
                </a:lnTo>
                <a:lnTo>
                  <a:pt x="674291" y="1615078"/>
                </a:lnTo>
                <a:lnTo>
                  <a:pt x="683816" y="1617857"/>
                </a:lnTo>
                <a:lnTo>
                  <a:pt x="693738" y="1620240"/>
                </a:lnTo>
                <a:lnTo>
                  <a:pt x="703263" y="1622622"/>
                </a:lnTo>
                <a:lnTo>
                  <a:pt x="713184" y="1624607"/>
                </a:lnTo>
                <a:lnTo>
                  <a:pt x="723503" y="1626196"/>
                </a:lnTo>
                <a:lnTo>
                  <a:pt x="733822" y="1627784"/>
                </a:lnTo>
                <a:lnTo>
                  <a:pt x="743744" y="1628975"/>
                </a:lnTo>
                <a:lnTo>
                  <a:pt x="754063" y="1630167"/>
                </a:lnTo>
                <a:lnTo>
                  <a:pt x="764778" y="1630961"/>
                </a:lnTo>
                <a:lnTo>
                  <a:pt x="774700" y="1631358"/>
                </a:lnTo>
                <a:lnTo>
                  <a:pt x="784622" y="1631755"/>
                </a:lnTo>
                <a:lnTo>
                  <a:pt x="794941" y="1631755"/>
                </a:lnTo>
                <a:lnTo>
                  <a:pt x="804863" y="1631358"/>
                </a:lnTo>
                <a:lnTo>
                  <a:pt x="815181" y="1630564"/>
                </a:lnTo>
                <a:lnTo>
                  <a:pt x="825103" y="1630167"/>
                </a:lnTo>
                <a:lnTo>
                  <a:pt x="834628" y="1628975"/>
                </a:lnTo>
                <a:lnTo>
                  <a:pt x="844550" y="1627784"/>
                </a:lnTo>
                <a:lnTo>
                  <a:pt x="854472" y="1626196"/>
                </a:lnTo>
                <a:lnTo>
                  <a:pt x="864394" y="1624607"/>
                </a:lnTo>
                <a:lnTo>
                  <a:pt x="873919" y="1622622"/>
                </a:lnTo>
                <a:lnTo>
                  <a:pt x="883444" y="1620240"/>
                </a:lnTo>
                <a:lnTo>
                  <a:pt x="892572" y="1617857"/>
                </a:lnTo>
                <a:lnTo>
                  <a:pt x="902494" y="1615078"/>
                </a:lnTo>
                <a:lnTo>
                  <a:pt x="920750" y="1609122"/>
                </a:lnTo>
                <a:lnTo>
                  <a:pt x="938609" y="1602371"/>
                </a:lnTo>
                <a:lnTo>
                  <a:pt x="956469" y="1594827"/>
                </a:lnTo>
                <a:lnTo>
                  <a:pt x="973931" y="1586091"/>
                </a:lnTo>
                <a:lnTo>
                  <a:pt x="990600" y="1576561"/>
                </a:lnTo>
                <a:lnTo>
                  <a:pt x="1006872" y="1566635"/>
                </a:lnTo>
                <a:lnTo>
                  <a:pt x="1022747" y="1555914"/>
                </a:lnTo>
                <a:lnTo>
                  <a:pt x="1038225" y="1544001"/>
                </a:lnTo>
                <a:lnTo>
                  <a:pt x="1052910" y="1531692"/>
                </a:lnTo>
                <a:lnTo>
                  <a:pt x="1066800" y="1518588"/>
                </a:lnTo>
                <a:lnTo>
                  <a:pt x="1080294" y="1505088"/>
                </a:lnTo>
                <a:lnTo>
                  <a:pt x="1093391" y="1490396"/>
                </a:lnTo>
                <a:lnTo>
                  <a:pt x="1105297" y="1475704"/>
                </a:lnTo>
                <a:lnTo>
                  <a:pt x="1116806" y="1460218"/>
                </a:lnTo>
                <a:lnTo>
                  <a:pt x="1127125" y="1443938"/>
                </a:lnTo>
                <a:lnTo>
                  <a:pt x="1137444" y="1427261"/>
                </a:lnTo>
                <a:lnTo>
                  <a:pt x="1142206" y="1418923"/>
                </a:lnTo>
                <a:lnTo>
                  <a:pt x="1146572" y="1410187"/>
                </a:lnTo>
                <a:lnTo>
                  <a:pt x="1150938" y="1401054"/>
                </a:lnTo>
                <a:lnTo>
                  <a:pt x="1154906" y="1392319"/>
                </a:lnTo>
                <a:lnTo>
                  <a:pt x="1158478" y="1383186"/>
                </a:lnTo>
                <a:lnTo>
                  <a:pt x="1162050" y="1374053"/>
                </a:lnTo>
                <a:lnTo>
                  <a:pt x="1165622" y="1364920"/>
                </a:lnTo>
                <a:lnTo>
                  <a:pt x="1168797" y="1354993"/>
                </a:lnTo>
                <a:lnTo>
                  <a:pt x="1171575" y="1345861"/>
                </a:lnTo>
                <a:lnTo>
                  <a:pt x="1174353" y="1335934"/>
                </a:lnTo>
                <a:lnTo>
                  <a:pt x="1177131" y="1326404"/>
                </a:lnTo>
                <a:lnTo>
                  <a:pt x="1179513" y="1316874"/>
                </a:lnTo>
                <a:lnTo>
                  <a:pt x="1181497" y="1306550"/>
                </a:lnTo>
                <a:lnTo>
                  <a:pt x="1183085" y="1296623"/>
                </a:lnTo>
                <a:lnTo>
                  <a:pt x="1184672" y="1286299"/>
                </a:lnTo>
                <a:lnTo>
                  <a:pt x="1185863" y="1276373"/>
                </a:lnTo>
                <a:lnTo>
                  <a:pt x="1187053" y="1265652"/>
                </a:lnTo>
                <a:lnTo>
                  <a:pt x="1187847" y="1255328"/>
                </a:lnTo>
                <a:lnTo>
                  <a:pt x="1188244" y="1245401"/>
                </a:lnTo>
                <a:lnTo>
                  <a:pt x="1188641" y="1235474"/>
                </a:lnTo>
                <a:lnTo>
                  <a:pt x="1188641" y="1225150"/>
                </a:lnTo>
                <a:lnTo>
                  <a:pt x="1188244" y="1214826"/>
                </a:lnTo>
                <a:lnTo>
                  <a:pt x="1187847" y="1204899"/>
                </a:lnTo>
                <a:lnTo>
                  <a:pt x="1187053" y="1194972"/>
                </a:lnTo>
                <a:lnTo>
                  <a:pt x="1185863" y="1185442"/>
                </a:lnTo>
                <a:lnTo>
                  <a:pt x="1184672" y="1175118"/>
                </a:lnTo>
                <a:lnTo>
                  <a:pt x="1183085" y="1165589"/>
                </a:lnTo>
                <a:lnTo>
                  <a:pt x="1181497" y="1156059"/>
                </a:lnTo>
                <a:lnTo>
                  <a:pt x="1179513" y="1146529"/>
                </a:lnTo>
                <a:lnTo>
                  <a:pt x="1177131" y="1136999"/>
                </a:lnTo>
                <a:lnTo>
                  <a:pt x="1174353" y="1127072"/>
                </a:lnTo>
                <a:lnTo>
                  <a:pt x="1171575" y="1117940"/>
                </a:lnTo>
                <a:lnTo>
                  <a:pt x="1165622" y="1099674"/>
                </a:lnTo>
                <a:lnTo>
                  <a:pt x="1158875" y="1081012"/>
                </a:lnTo>
                <a:lnTo>
                  <a:pt x="1151335" y="1063540"/>
                </a:lnTo>
                <a:lnTo>
                  <a:pt x="1143000" y="1046466"/>
                </a:lnTo>
                <a:lnTo>
                  <a:pt x="1133475" y="1029392"/>
                </a:lnTo>
                <a:lnTo>
                  <a:pt x="1123156" y="1013112"/>
                </a:lnTo>
                <a:lnTo>
                  <a:pt x="1112441" y="997626"/>
                </a:lnTo>
                <a:lnTo>
                  <a:pt x="1100931" y="982140"/>
                </a:lnTo>
                <a:lnTo>
                  <a:pt x="1088628" y="967448"/>
                </a:lnTo>
                <a:lnTo>
                  <a:pt x="1075135" y="953550"/>
                </a:lnTo>
                <a:lnTo>
                  <a:pt x="1061641" y="939653"/>
                </a:lnTo>
                <a:lnTo>
                  <a:pt x="1047353" y="926946"/>
                </a:lnTo>
                <a:lnTo>
                  <a:pt x="1032272" y="915034"/>
                </a:lnTo>
                <a:lnTo>
                  <a:pt x="1016794" y="903519"/>
                </a:lnTo>
                <a:lnTo>
                  <a:pt x="1000522" y="892798"/>
                </a:lnTo>
                <a:lnTo>
                  <a:pt x="983456" y="882871"/>
                </a:lnTo>
                <a:lnTo>
                  <a:pt x="975122" y="878106"/>
                </a:lnTo>
                <a:lnTo>
                  <a:pt x="966391" y="873738"/>
                </a:lnTo>
                <a:lnTo>
                  <a:pt x="957659" y="869371"/>
                </a:lnTo>
                <a:lnTo>
                  <a:pt x="948928" y="865400"/>
                </a:lnTo>
                <a:lnTo>
                  <a:pt x="939403" y="861826"/>
                </a:lnTo>
                <a:lnTo>
                  <a:pt x="930275" y="858252"/>
                </a:lnTo>
                <a:lnTo>
                  <a:pt x="921147" y="854282"/>
                </a:lnTo>
                <a:lnTo>
                  <a:pt x="911622" y="851105"/>
                </a:lnTo>
                <a:lnTo>
                  <a:pt x="902494" y="848326"/>
                </a:lnTo>
                <a:lnTo>
                  <a:pt x="892175" y="845546"/>
                </a:lnTo>
                <a:lnTo>
                  <a:pt x="882650" y="843164"/>
                </a:lnTo>
                <a:lnTo>
                  <a:pt x="872728" y="840781"/>
                </a:lnTo>
                <a:lnTo>
                  <a:pt x="863203" y="838796"/>
                </a:lnTo>
                <a:lnTo>
                  <a:pt x="852488" y="837207"/>
                </a:lnTo>
                <a:lnTo>
                  <a:pt x="842566" y="835619"/>
                </a:lnTo>
                <a:lnTo>
                  <a:pt x="832247" y="834428"/>
                </a:lnTo>
                <a:lnTo>
                  <a:pt x="822325" y="833237"/>
                </a:lnTo>
                <a:lnTo>
                  <a:pt x="812006" y="832840"/>
                </a:lnTo>
                <a:lnTo>
                  <a:pt x="801688" y="832045"/>
                </a:lnTo>
                <a:lnTo>
                  <a:pt x="791369" y="832045"/>
                </a:lnTo>
                <a:lnTo>
                  <a:pt x="781447" y="832045"/>
                </a:lnTo>
                <a:close/>
                <a:moveTo>
                  <a:pt x="802481" y="444500"/>
                </a:moveTo>
                <a:lnTo>
                  <a:pt x="823913" y="445294"/>
                </a:lnTo>
                <a:lnTo>
                  <a:pt x="844947" y="446486"/>
                </a:lnTo>
                <a:lnTo>
                  <a:pt x="866775" y="448471"/>
                </a:lnTo>
                <a:lnTo>
                  <a:pt x="887413" y="450853"/>
                </a:lnTo>
                <a:lnTo>
                  <a:pt x="908844" y="453633"/>
                </a:lnTo>
                <a:lnTo>
                  <a:pt x="929878" y="457207"/>
                </a:lnTo>
                <a:lnTo>
                  <a:pt x="950913" y="461177"/>
                </a:lnTo>
                <a:lnTo>
                  <a:pt x="971550" y="465545"/>
                </a:lnTo>
                <a:lnTo>
                  <a:pt x="977106" y="467530"/>
                </a:lnTo>
                <a:lnTo>
                  <a:pt x="981869" y="470310"/>
                </a:lnTo>
                <a:lnTo>
                  <a:pt x="985838" y="473487"/>
                </a:lnTo>
                <a:lnTo>
                  <a:pt x="989013" y="477060"/>
                </a:lnTo>
                <a:lnTo>
                  <a:pt x="991791" y="481428"/>
                </a:lnTo>
                <a:lnTo>
                  <a:pt x="992981" y="483413"/>
                </a:lnTo>
                <a:lnTo>
                  <a:pt x="993378" y="485796"/>
                </a:lnTo>
                <a:lnTo>
                  <a:pt x="993775" y="488575"/>
                </a:lnTo>
                <a:lnTo>
                  <a:pt x="993775" y="490561"/>
                </a:lnTo>
                <a:lnTo>
                  <a:pt x="993775" y="492943"/>
                </a:lnTo>
                <a:lnTo>
                  <a:pt x="993378" y="495326"/>
                </a:lnTo>
                <a:lnTo>
                  <a:pt x="989409" y="520341"/>
                </a:lnTo>
                <a:lnTo>
                  <a:pt x="985838" y="546151"/>
                </a:lnTo>
                <a:lnTo>
                  <a:pt x="978297" y="596580"/>
                </a:lnTo>
                <a:lnTo>
                  <a:pt x="977503" y="600948"/>
                </a:lnTo>
                <a:lnTo>
                  <a:pt x="977106" y="605316"/>
                </a:lnTo>
                <a:lnTo>
                  <a:pt x="977900" y="609683"/>
                </a:lnTo>
                <a:lnTo>
                  <a:pt x="979488" y="613654"/>
                </a:lnTo>
                <a:lnTo>
                  <a:pt x="981472" y="617625"/>
                </a:lnTo>
                <a:lnTo>
                  <a:pt x="983853" y="620801"/>
                </a:lnTo>
                <a:lnTo>
                  <a:pt x="987028" y="623581"/>
                </a:lnTo>
                <a:lnTo>
                  <a:pt x="990600" y="626361"/>
                </a:lnTo>
                <a:lnTo>
                  <a:pt x="1005681" y="631920"/>
                </a:lnTo>
                <a:lnTo>
                  <a:pt x="1020366" y="637479"/>
                </a:lnTo>
                <a:lnTo>
                  <a:pt x="1034653" y="643435"/>
                </a:lnTo>
                <a:lnTo>
                  <a:pt x="1049338" y="649391"/>
                </a:lnTo>
                <a:lnTo>
                  <a:pt x="1063625" y="656141"/>
                </a:lnTo>
                <a:lnTo>
                  <a:pt x="1077516" y="662891"/>
                </a:lnTo>
                <a:lnTo>
                  <a:pt x="1091803" y="670039"/>
                </a:lnTo>
                <a:lnTo>
                  <a:pt x="1105297" y="677583"/>
                </a:lnTo>
                <a:lnTo>
                  <a:pt x="1118791" y="685525"/>
                </a:lnTo>
                <a:lnTo>
                  <a:pt x="1132285" y="693863"/>
                </a:lnTo>
                <a:lnTo>
                  <a:pt x="1144985" y="702599"/>
                </a:lnTo>
                <a:lnTo>
                  <a:pt x="1157685" y="711335"/>
                </a:lnTo>
                <a:lnTo>
                  <a:pt x="1170385" y="720864"/>
                </a:lnTo>
                <a:lnTo>
                  <a:pt x="1183085" y="730394"/>
                </a:lnTo>
                <a:lnTo>
                  <a:pt x="1195388" y="739924"/>
                </a:lnTo>
                <a:lnTo>
                  <a:pt x="1207294" y="749851"/>
                </a:lnTo>
                <a:lnTo>
                  <a:pt x="1211263" y="751836"/>
                </a:lnTo>
                <a:lnTo>
                  <a:pt x="1215231" y="753028"/>
                </a:lnTo>
                <a:lnTo>
                  <a:pt x="1219597" y="753425"/>
                </a:lnTo>
                <a:lnTo>
                  <a:pt x="1224360" y="753425"/>
                </a:lnTo>
                <a:lnTo>
                  <a:pt x="1228328" y="752630"/>
                </a:lnTo>
                <a:lnTo>
                  <a:pt x="1232297" y="751042"/>
                </a:lnTo>
                <a:lnTo>
                  <a:pt x="1236266" y="748660"/>
                </a:lnTo>
                <a:lnTo>
                  <a:pt x="1239441" y="745880"/>
                </a:lnTo>
                <a:lnTo>
                  <a:pt x="1320006" y="681554"/>
                </a:lnTo>
                <a:lnTo>
                  <a:pt x="1321594" y="679966"/>
                </a:lnTo>
                <a:lnTo>
                  <a:pt x="1323181" y="678774"/>
                </a:lnTo>
                <a:lnTo>
                  <a:pt x="1325166" y="677583"/>
                </a:lnTo>
                <a:lnTo>
                  <a:pt x="1327547" y="676789"/>
                </a:lnTo>
                <a:lnTo>
                  <a:pt x="1329531" y="676392"/>
                </a:lnTo>
                <a:lnTo>
                  <a:pt x="1331913" y="675995"/>
                </a:lnTo>
                <a:lnTo>
                  <a:pt x="1336675" y="675995"/>
                </a:lnTo>
                <a:lnTo>
                  <a:pt x="1341835" y="676789"/>
                </a:lnTo>
                <a:lnTo>
                  <a:pt x="1346597" y="678774"/>
                </a:lnTo>
                <a:lnTo>
                  <a:pt x="1351360" y="681554"/>
                </a:lnTo>
                <a:lnTo>
                  <a:pt x="1355725" y="685128"/>
                </a:lnTo>
                <a:lnTo>
                  <a:pt x="1370410" y="700614"/>
                </a:lnTo>
                <a:lnTo>
                  <a:pt x="1384300" y="716497"/>
                </a:lnTo>
                <a:lnTo>
                  <a:pt x="1397794" y="733174"/>
                </a:lnTo>
                <a:lnTo>
                  <a:pt x="1411685" y="749454"/>
                </a:lnTo>
                <a:lnTo>
                  <a:pt x="1424385" y="766925"/>
                </a:lnTo>
                <a:lnTo>
                  <a:pt x="1436688" y="783999"/>
                </a:lnTo>
                <a:lnTo>
                  <a:pt x="1448594" y="801471"/>
                </a:lnTo>
                <a:lnTo>
                  <a:pt x="1460103" y="819736"/>
                </a:lnTo>
                <a:lnTo>
                  <a:pt x="1462485" y="824898"/>
                </a:lnTo>
                <a:lnTo>
                  <a:pt x="1464072" y="830060"/>
                </a:lnTo>
                <a:lnTo>
                  <a:pt x="1464866" y="835619"/>
                </a:lnTo>
                <a:lnTo>
                  <a:pt x="1464469" y="840384"/>
                </a:lnTo>
                <a:lnTo>
                  <a:pt x="1463278" y="845149"/>
                </a:lnTo>
                <a:lnTo>
                  <a:pt x="1462485" y="847134"/>
                </a:lnTo>
                <a:lnTo>
                  <a:pt x="1461294" y="849120"/>
                </a:lnTo>
                <a:lnTo>
                  <a:pt x="1460103" y="851105"/>
                </a:lnTo>
                <a:lnTo>
                  <a:pt x="1458516" y="852693"/>
                </a:lnTo>
                <a:lnTo>
                  <a:pt x="1456532" y="853885"/>
                </a:lnTo>
                <a:lnTo>
                  <a:pt x="1454944" y="855076"/>
                </a:lnTo>
                <a:lnTo>
                  <a:pt x="1434307" y="871356"/>
                </a:lnTo>
                <a:lnTo>
                  <a:pt x="1413669" y="886445"/>
                </a:lnTo>
                <a:lnTo>
                  <a:pt x="1393032" y="901931"/>
                </a:lnTo>
                <a:lnTo>
                  <a:pt x="1372394" y="917020"/>
                </a:lnTo>
                <a:lnTo>
                  <a:pt x="1368822" y="919402"/>
                </a:lnTo>
                <a:lnTo>
                  <a:pt x="1365647" y="922579"/>
                </a:lnTo>
                <a:lnTo>
                  <a:pt x="1362869" y="925755"/>
                </a:lnTo>
                <a:lnTo>
                  <a:pt x="1361281" y="929726"/>
                </a:lnTo>
                <a:lnTo>
                  <a:pt x="1360091" y="933697"/>
                </a:lnTo>
                <a:lnTo>
                  <a:pt x="1359297" y="938065"/>
                </a:lnTo>
                <a:lnTo>
                  <a:pt x="1359694" y="942432"/>
                </a:lnTo>
                <a:lnTo>
                  <a:pt x="1360488" y="946800"/>
                </a:lnTo>
                <a:lnTo>
                  <a:pt x="1366838" y="961492"/>
                </a:lnTo>
                <a:lnTo>
                  <a:pt x="1373188" y="975390"/>
                </a:lnTo>
                <a:lnTo>
                  <a:pt x="1379141" y="989684"/>
                </a:lnTo>
                <a:lnTo>
                  <a:pt x="1384697" y="1004773"/>
                </a:lnTo>
                <a:lnTo>
                  <a:pt x="1390253" y="1019068"/>
                </a:lnTo>
                <a:lnTo>
                  <a:pt x="1395413" y="1033760"/>
                </a:lnTo>
                <a:lnTo>
                  <a:pt x="1400175" y="1048849"/>
                </a:lnTo>
                <a:lnTo>
                  <a:pt x="1404938" y="1063937"/>
                </a:lnTo>
                <a:lnTo>
                  <a:pt x="1408510" y="1079026"/>
                </a:lnTo>
                <a:lnTo>
                  <a:pt x="1412082" y="1094512"/>
                </a:lnTo>
                <a:lnTo>
                  <a:pt x="1415257" y="1109601"/>
                </a:lnTo>
                <a:lnTo>
                  <a:pt x="1418035" y="1125087"/>
                </a:lnTo>
                <a:lnTo>
                  <a:pt x="1420416" y="1140573"/>
                </a:lnTo>
                <a:lnTo>
                  <a:pt x="1422400" y="1156059"/>
                </a:lnTo>
                <a:lnTo>
                  <a:pt x="1424385" y="1171545"/>
                </a:lnTo>
                <a:lnTo>
                  <a:pt x="1425575" y="1187428"/>
                </a:lnTo>
                <a:lnTo>
                  <a:pt x="1427163" y="1191398"/>
                </a:lnTo>
                <a:lnTo>
                  <a:pt x="1429147" y="1195369"/>
                </a:lnTo>
                <a:lnTo>
                  <a:pt x="1431925" y="1198546"/>
                </a:lnTo>
                <a:lnTo>
                  <a:pt x="1435100" y="1201722"/>
                </a:lnTo>
                <a:lnTo>
                  <a:pt x="1438672" y="1204105"/>
                </a:lnTo>
                <a:lnTo>
                  <a:pt x="1442641" y="1205693"/>
                </a:lnTo>
                <a:lnTo>
                  <a:pt x="1446610" y="1206884"/>
                </a:lnTo>
                <a:lnTo>
                  <a:pt x="1451769" y="1206884"/>
                </a:lnTo>
                <a:lnTo>
                  <a:pt x="1476772" y="1209267"/>
                </a:lnTo>
                <a:lnTo>
                  <a:pt x="1502569" y="1212046"/>
                </a:lnTo>
                <a:lnTo>
                  <a:pt x="1527969" y="1214826"/>
                </a:lnTo>
                <a:lnTo>
                  <a:pt x="1553766" y="1218003"/>
                </a:lnTo>
                <a:lnTo>
                  <a:pt x="1555750" y="1218003"/>
                </a:lnTo>
                <a:lnTo>
                  <a:pt x="1558132" y="1218400"/>
                </a:lnTo>
                <a:lnTo>
                  <a:pt x="1560116" y="1219194"/>
                </a:lnTo>
                <a:lnTo>
                  <a:pt x="1562497" y="1219988"/>
                </a:lnTo>
                <a:lnTo>
                  <a:pt x="1564482" y="1221179"/>
                </a:lnTo>
                <a:lnTo>
                  <a:pt x="1566069" y="1222767"/>
                </a:lnTo>
                <a:lnTo>
                  <a:pt x="1569641" y="1226341"/>
                </a:lnTo>
                <a:lnTo>
                  <a:pt x="1572419" y="1230709"/>
                </a:lnTo>
                <a:lnTo>
                  <a:pt x="1574404" y="1235474"/>
                </a:lnTo>
                <a:lnTo>
                  <a:pt x="1575991" y="1240636"/>
                </a:lnTo>
                <a:lnTo>
                  <a:pt x="1576388" y="1246195"/>
                </a:lnTo>
                <a:lnTo>
                  <a:pt x="1575594" y="1267240"/>
                </a:lnTo>
                <a:lnTo>
                  <a:pt x="1574404" y="1289079"/>
                </a:lnTo>
                <a:lnTo>
                  <a:pt x="1572419" y="1310124"/>
                </a:lnTo>
                <a:lnTo>
                  <a:pt x="1570038" y="1331169"/>
                </a:lnTo>
                <a:lnTo>
                  <a:pt x="1567260" y="1352214"/>
                </a:lnTo>
                <a:lnTo>
                  <a:pt x="1563688" y="1373656"/>
                </a:lnTo>
                <a:lnTo>
                  <a:pt x="1559719" y="1394304"/>
                </a:lnTo>
                <a:lnTo>
                  <a:pt x="1555353" y="1415349"/>
                </a:lnTo>
                <a:lnTo>
                  <a:pt x="1553369" y="1420511"/>
                </a:lnTo>
                <a:lnTo>
                  <a:pt x="1550591" y="1425276"/>
                </a:lnTo>
                <a:lnTo>
                  <a:pt x="1547416" y="1429644"/>
                </a:lnTo>
                <a:lnTo>
                  <a:pt x="1543447" y="1432820"/>
                </a:lnTo>
                <a:lnTo>
                  <a:pt x="1539082" y="1435203"/>
                </a:lnTo>
                <a:lnTo>
                  <a:pt x="1536700" y="1435997"/>
                </a:lnTo>
                <a:lnTo>
                  <a:pt x="1534716" y="1436791"/>
                </a:lnTo>
                <a:lnTo>
                  <a:pt x="1532335" y="1437188"/>
                </a:lnTo>
                <a:lnTo>
                  <a:pt x="1530350" y="1437188"/>
                </a:lnTo>
                <a:lnTo>
                  <a:pt x="1527969" y="1436791"/>
                </a:lnTo>
                <a:lnTo>
                  <a:pt x="1525588" y="1436394"/>
                </a:lnTo>
                <a:lnTo>
                  <a:pt x="1474788" y="1429644"/>
                </a:lnTo>
                <a:lnTo>
                  <a:pt x="1448991" y="1425673"/>
                </a:lnTo>
                <a:lnTo>
                  <a:pt x="1423988" y="1421702"/>
                </a:lnTo>
                <a:lnTo>
                  <a:pt x="1419622" y="1420908"/>
                </a:lnTo>
                <a:lnTo>
                  <a:pt x="1415257" y="1420908"/>
                </a:lnTo>
                <a:lnTo>
                  <a:pt x="1410891" y="1421702"/>
                </a:lnTo>
                <a:lnTo>
                  <a:pt x="1406922" y="1422893"/>
                </a:lnTo>
                <a:lnTo>
                  <a:pt x="1402953" y="1424879"/>
                </a:lnTo>
                <a:lnTo>
                  <a:pt x="1399382" y="1427658"/>
                </a:lnTo>
                <a:lnTo>
                  <a:pt x="1396603" y="1430835"/>
                </a:lnTo>
                <a:lnTo>
                  <a:pt x="1394222" y="1434408"/>
                </a:lnTo>
                <a:lnTo>
                  <a:pt x="1388666" y="1449100"/>
                </a:lnTo>
                <a:lnTo>
                  <a:pt x="1383110" y="1464189"/>
                </a:lnTo>
                <a:lnTo>
                  <a:pt x="1377156" y="1478484"/>
                </a:lnTo>
                <a:lnTo>
                  <a:pt x="1371203" y="1492381"/>
                </a:lnTo>
                <a:lnTo>
                  <a:pt x="1364456" y="1507073"/>
                </a:lnTo>
                <a:lnTo>
                  <a:pt x="1357313" y="1520971"/>
                </a:lnTo>
                <a:lnTo>
                  <a:pt x="1350169" y="1534869"/>
                </a:lnTo>
                <a:lnTo>
                  <a:pt x="1343025" y="1548766"/>
                </a:lnTo>
                <a:lnTo>
                  <a:pt x="1335088" y="1561870"/>
                </a:lnTo>
                <a:lnTo>
                  <a:pt x="1326753" y="1574973"/>
                </a:lnTo>
                <a:lnTo>
                  <a:pt x="1318022" y="1588077"/>
                </a:lnTo>
                <a:lnTo>
                  <a:pt x="1308894" y="1601180"/>
                </a:lnTo>
                <a:lnTo>
                  <a:pt x="1299766" y="1613886"/>
                </a:lnTo>
                <a:lnTo>
                  <a:pt x="1290241" y="1626196"/>
                </a:lnTo>
                <a:lnTo>
                  <a:pt x="1280716" y="1638902"/>
                </a:lnTo>
                <a:lnTo>
                  <a:pt x="1270794" y="1650814"/>
                </a:lnTo>
                <a:lnTo>
                  <a:pt x="1268810" y="1654785"/>
                </a:lnTo>
                <a:lnTo>
                  <a:pt x="1267619" y="1658756"/>
                </a:lnTo>
                <a:lnTo>
                  <a:pt x="1266825" y="1663124"/>
                </a:lnTo>
                <a:lnTo>
                  <a:pt x="1267222" y="1667095"/>
                </a:lnTo>
                <a:lnTo>
                  <a:pt x="1268016" y="1671462"/>
                </a:lnTo>
                <a:lnTo>
                  <a:pt x="1269603" y="1675433"/>
                </a:lnTo>
                <a:lnTo>
                  <a:pt x="1271588" y="1679007"/>
                </a:lnTo>
                <a:lnTo>
                  <a:pt x="1274763" y="1682580"/>
                </a:lnTo>
                <a:lnTo>
                  <a:pt x="1339056" y="1762790"/>
                </a:lnTo>
                <a:lnTo>
                  <a:pt x="1340644" y="1764378"/>
                </a:lnTo>
                <a:lnTo>
                  <a:pt x="1341835" y="1766363"/>
                </a:lnTo>
                <a:lnTo>
                  <a:pt x="1343025" y="1768349"/>
                </a:lnTo>
                <a:lnTo>
                  <a:pt x="1343819" y="1770334"/>
                </a:lnTo>
                <a:lnTo>
                  <a:pt x="1344216" y="1772717"/>
                </a:lnTo>
                <a:lnTo>
                  <a:pt x="1344613" y="1774702"/>
                </a:lnTo>
                <a:lnTo>
                  <a:pt x="1344613" y="1779864"/>
                </a:lnTo>
                <a:lnTo>
                  <a:pt x="1343819" y="1785026"/>
                </a:lnTo>
                <a:lnTo>
                  <a:pt x="1341835" y="1789791"/>
                </a:lnTo>
                <a:lnTo>
                  <a:pt x="1339056" y="1794556"/>
                </a:lnTo>
                <a:lnTo>
                  <a:pt x="1335485" y="1798923"/>
                </a:lnTo>
                <a:lnTo>
                  <a:pt x="1320006" y="1813218"/>
                </a:lnTo>
                <a:lnTo>
                  <a:pt x="1303735" y="1827513"/>
                </a:lnTo>
                <a:lnTo>
                  <a:pt x="1287463" y="1841013"/>
                </a:lnTo>
                <a:lnTo>
                  <a:pt x="1271191" y="1854514"/>
                </a:lnTo>
                <a:lnTo>
                  <a:pt x="1253728" y="1867220"/>
                </a:lnTo>
                <a:lnTo>
                  <a:pt x="1236663" y="1879927"/>
                </a:lnTo>
                <a:lnTo>
                  <a:pt x="1218406" y="1891442"/>
                </a:lnTo>
                <a:lnTo>
                  <a:pt x="1200547" y="1902957"/>
                </a:lnTo>
                <a:lnTo>
                  <a:pt x="1195388" y="1905340"/>
                </a:lnTo>
                <a:lnTo>
                  <a:pt x="1190228" y="1906928"/>
                </a:lnTo>
                <a:lnTo>
                  <a:pt x="1185069" y="1907325"/>
                </a:lnTo>
                <a:lnTo>
                  <a:pt x="1179910" y="1906928"/>
                </a:lnTo>
                <a:lnTo>
                  <a:pt x="1175544" y="1906134"/>
                </a:lnTo>
                <a:lnTo>
                  <a:pt x="1172766" y="1904943"/>
                </a:lnTo>
                <a:lnTo>
                  <a:pt x="1170781" y="1903751"/>
                </a:lnTo>
                <a:lnTo>
                  <a:pt x="1169194" y="1902560"/>
                </a:lnTo>
                <a:lnTo>
                  <a:pt x="1167606" y="1900972"/>
                </a:lnTo>
                <a:lnTo>
                  <a:pt x="1166019" y="1899383"/>
                </a:lnTo>
                <a:lnTo>
                  <a:pt x="1164828" y="1897398"/>
                </a:lnTo>
                <a:lnTo>
                  <a:pt x="1149350" y="1877147"/>
                </a:lnTo>
                <a:lnTo>
                  <a:pt x="1133872" y="1856499"/>
                </a:lnTo>
                <a:lnTo>
                  <a:pt x="1103313" y="1815204"/>
                </a:lnTo>
                <a:lnTo>
                  <a:pt x="1100931" y="1811630"/>
                </a:lnTo>
                <a:lnTo>
                  <a:pt x="1097756" y="1808453"/>
                </a:lnTo>
                <a:lnTo>
                  <a:pt x="1094581" y="1806071"/>
                </a:lnTo>
                <a:lnTo>
                  <a:pt x="1090613" y="1804085"/>
                </a:lnTo>
                <a:lnTo>
                  <a:pt x="1086644" y="1802894"/>
                </a:lnTo>
                <a:lnTo>
                  <a:pt x="1081881" y="1802497"/>
                </a:lnTo>
                <a:lnTo>
                  <a:pt x="1077516" y="1802497"/>
                </a:lnTo>
                <a:lnTo>
                  <a:pt x="1073150" y="1803291"/>
                </a:lnTo>
                <a:lnTo>
                  <a:pt x="1058863" y="1810042"/>
                </a:lnTo>
                <a:lnTo>
                  <a:pt x="1044972" y="1815998"/>
                </a:lnTo>
                <a:lnTo>
                  <a:pt x="1029891" y="1821954"/>
                </a:lnTo>
                <a:lnTo>
                  <a:pt x="1015603" y="1828307"/>
                </a:lnTo>
                <a:lnTo>
                  <a:pt x="1000919" y="1833469"/>
                </a:lnTo>
                <a:lnTo>
                  <a:pt x="985838" y="1838631"/>
                </a:lnTo>
                <a:lnTo>
                  <a:pt x="971153" y="1843396"/>
                </a:lnTo>
                <a:lnTo>
                  <a:pt x="956469" y="1847764"/>
                </a:lnTo>
                <a:lnTo>
                  <a:pt x="940991" y="1851337"/>
                </a:lnTo>
                <a:lnTo>
                  <a:pt x="925909" y="1854911"/>
                </a:lnTo>
                <a:lnTo>
                  <a:pt x="910431" y="1857691"/>
                </a:lnTo>
                <a:lnTo>
                  <a:pt x="894953" y="1860470"/>
                </a:lnTo>
                <a:lnTo>
                  <a:pt x="879475" y="1863250"/>
                </a:lnTo>
                <a:lnTo>
                  <a:pt x="863997" y="1865235"/>
                </a:lnTo>
                <a:lnTo>
                  <a:pt x="848122" y="1867220"/>
                </a:lnTo>
                <a:lnTo>
                  <a:pt x="832644" y="1868412"/>
                </a:lnTo>
                <a:lnTo>
                  <a:pt x="828675" y="1870397"/>
                </a:lnTo>
                <a:lnTo>
                  <a:pt x="824706" y="1872382"/>
                </a:lnTo>
                <a:lnTo>
                  <a:pt x="821531" y="1875162"/>
                </a:lnTo>
                <a:lnTo>
                  <a:pt x="818753" y="1878339"/>
                </a:lnTo>
                <a:lnTo>
                  <a:pt x="816372" y="1881912"/>
                </a:lnTo>
                <a:lnTo>
                  <a:pt x="814388" y="1885883"/>
                </a:lnTo>
                <a:lnTo>
                  <a:pt x="813594" y="1889854"/>
                </a:lnTo>
                <a:lnTo>
                  <a:pt x="813197" y="1894222"/>
                </a:lnTo>
                <a:lnTo>
                  <a:pt x="810816" y="1920031"/>
                </a:lnTo>
                <a:lnTo>
                  <a:pt x="808038" y="1945444"/>
                </a:lnTo>
                <a:lnTo>
                  <a:pt x="804863" y="1970857"/>
                </a:lnTo>
                <a:lnTo>
                  <a:pt x="801688" y="1996270"/>
                </a:lnTo>
                <a:lnTo>
                  <a:pt x="801688" y="1998652"/>
                </a:lnTo>
                <a:lnTo>
                  <a:pt x="801291" y="2001035"/>
                </a:lnTo>
                <a:lnTo>
                  <a:pt x="800497" y="2003020"/>
                </a:lnTo>
                <a:lnTo>
                  <a:pt x="799703" y="2005005"/>
                </a:lnTo>
                <a:lnTo>
                  <a:pt x="798513" y="2007388"/>
                </a:lnTo>
                <a:lnTo>
                  <a:pt x="797322" y="2009373"/>
                </a:lnTo>
                <a:lnTo>
                  <a:pt x="793750" y="2012550"/>
                </a:lnTo>
                <a:lnTo>
                  <a:pt x="789384" y="2015329"/>
                </a:lnTo>
                <a:lnTo>
                  <a:pt x="784622" y="2017315"/>
                </a:lnTo>
                <a:lnTo>
                  <a:pt x="779463" y="2018903"/>
                </a:lnTo>
                <a:lnTo>
                  <a:pt x="773906" y="2019300"/>
                </a:lnTo>
                <a:lnTo>
                  <a:pt x="752078" y="2018506"/>
                </a:lnTo>
                <a:lnTo>
                  <a:pt x="731044" y="2017315"/>
                </a:lnTo>
                <a:lnTo>
                  <a:pt x="709613" y="2015727"/>
                </a:lnTo>
                <a:lnTo>
                  <a:pt x="688578" y="2013344"/>
                </a:lnTo>
                <a:lnTo>
                  <a:pt x="667147" y="2010167"/>
                </a:lnTo>
                <a:lnTo>
                  <a:pt x="646509" y="2006197"/>
                </a:lnTo>
                <a:lnTo>
                  <a:pt x="625475" y="2002226"/>
                </a:lnTo>
                <a:lnTo>
                  <a:pt x="604441" y="1997858"/>
                </a:lnTo>
                <a:lnTo>
                  <a:pt x="599281" y="1995873"/>
                </a:lnTo>
                <a:lnTo>
                  <a:pt x="594519" y="1993093"/>
                </a:lnTo>
                <a:lnTo>
                  <a:pt x="590550" y="1989917"/>
                </a:lnTo>
                <a:lnTo>
                  <a:pt x="586978" y="1986343"/>
                </a:lnTo>
                <a:lnTo>
                  <a:pt x="584597" y="1981975"/>
                </a:lnTo>
                <a:lnTo>
                  <a:pt x="583803" y="1979990"/>
                </a:lnTo>
                <a:lnTo>
                  <a:pt x="583009" y="1977607"/>
                </a:lnTo>
                <a:lnTo>
                  <a:pt x="583009" y="1975622"/>
                </a:lnTo>
                <a:lnTo>
                  <a:pt x="582612" y="1973239"/>
                </a:lnTo>
                <a:lnTo>
                  <a:pt x="583009" y="1970857"/>
                </a:lnTo>
                <a:lnTo>
                  <a:pt x="583406" y="1968872"/>
                </a:lnTo>
                <a:lnTo>
                  <a:pt x="586581" y="1943062"/>
                </a:lnTo>
                <a:lnTo>
                  <a:pt x="590153" y="1918046"/>
                </a:lnTo>
                <a:lnTo>
                  <a:pt x="598091" y="1866823"/>
                </a:lnTo>
                <a:lnTo>
                  <a:pt x="598884" y="1862456"/>
                </a:lnTo>
                <a:lnTo>
                  <a:pt x="598884" y="1858088"/>
                </a:lnTo>
                <a:lnTo>
                  <a:pt x="598487" y="1853720"/>
                </a:lnTo>
                <a:lnTo>
                  <a:pt x="596900" y="1849749"/>
                </a:lnTo>
                <a:lnTo>
                  <a:pt x="594916" y="1846175"/>
                </a:lnTo>
                <a:lnTo>
                  <a:pt x="592137" y="1842602"/>
                </a:lnTo>
                <a:lnTo>
                  <a:pt x="588962" y="1839822"/>
                </a:lnTo>
                <a:lnTo>
                  <a:pt x="585391" y="1837440"/>
                </a:lnTo>
                <a:lnTo>
                  <a:pt x="570309" y="1831881"/>
                </a:lnTo>
                <a:lnTo>
                  <a:pt x="556022" y="1826322"/>
                </a:lnTo>
                <a:lnTo>
                  <a:pt x="541734" y="1820366"/>
                </a:lnTo>
                <a:lnTo>
                  <a:pt x="527050" y="1814012"/>
                </a:lnTo>
                <a:lnTo>
                  <a:pt x="512762" y="1807659"/>
                </a:lnTo>
                <a:lnTo>
                  <a:pt x="498872" y="1800909"/>
                </a:lnTo>
                <a:lnTo>
                  <a:pt x="484584" y="1793762"/>
                </a:lnTo>
                <a:lnTo>
                  <a:pt x="471091" y="1786217"/>
                </a:lnTo>
                <a:lnTo>
                  <a:pt x="457597" y="1778276"/>
                </a:lnTo>
                <a:lnTo>
                  <a:pt x="444500" y="1769540"/>
                </a:lnTo>
                <a:lnTo>
                  <a:pt x="431006" y="1760804"/>
                </a:lnTo>
                <a:lnTo>
                  <a:pt x="418306" y="1752069"/>
                </a:lnTo>
                <a:lnTo>
                  <a:pt x="406003" y="1742936"/>
                </a:lnTo>
                <a:lnTo>
                  <a:pt x="392906" y="1733803"/>
                </a:lnTo>
                <a:lnTo>
                  <a:pt x="381000" y="1723479"/>
                </a:lnTo>
                <a:lnTo>
                  <a:pt x="369094" y="1713552"/>
                </a:lnTo>
                <a:lnTo>
                  <a:pt x="365125" y="1711567"/>
                </a:lnTo>
                <a:lnTo>
                  <a:pt x="360759" y="1710376"/>
                </a:lnTo>
                <a:lnTo>
                  <a:pt x="356791" y="1709979"/>
                </a:lnTo>
                <a:lnTo>
                  <a:pt x="352425" y="1709979"/>
                </a:lnTo>
                <a:lnTo>
                  <a:pt x="347662" y="1710773"/>
                </a:lnTo>
                <a:lnTo>
                  <a:pt x="343694" y="1712361"/>
                </a:lnTo>
                <a:lnTo>
                  <a:pt x="340122" y="1714744"/>
                </a:lnTo>
                <a:lnTo>
                  <a:pt x="336947" y="1717523"/>
                </a:lnTo>
                <a:lnTo>
                  <a:pt x="256778" y="1782246"/>
                </a:lnTo>
                <a:lnTo>
                  <a:pt x="254794" y="1783835"/>
                </a:lnTo>
                <a:lnTo>
                  <a:pt x="252809" y="1785026"/>
                </a:lnTo>
                <a:lnTo>
                  <a:pt x="250825" y="1786217"/>
                </a:lnTo>
                <a:lnTo>
                  <a:pt x="248840" y="1787011"/>
                </a:lnTo>
                <a:lnTo>
                  <a:pt x="246459" y="1787805"/>
                </a:lnTo>
                <a:lnTo>
                  <a:pt x="244475" y="1787805"/>
                </a:lnTo>
                <a:lnTo>
                  <a:pt x="239712" y="1788202"/>
                </a:lnTo>
                <a:lnTo>
                  <a:pt x="234553" y="1787011"/>
                </a:lnTo>
                <a:lnTo>
                  <a:pt x="229790" y="1785423"/>
                </a:lnTo>
                <a:lnTo>
                  <a:pt x="225028" y="1782643"/>
                </a:lnTo>
                <a:lnTo>
                  <a:pt x="222647" y="1780658"/>
                </a:lnTo>
                <a:lnTo>
                  <a:pt x="220662" y="1779070"/>
                </a:lnTo>
                <a:lnTo>
                  <a:pt x="205978" y="1762790"/>
                </a:lnTo>
                <a:lnTo>
                  <a:pt x="192087" y="1746907"/>
                </a:lnTo>
                <a:lnTo>
                  <a:pt x="178197" y="1731024"/>
                </a:lnTo>
                <a:lnTo>
                  <a:pt x="165100" y="1713949"/>
                </a:lnTo>
                <a:lnTo>
                  <a:pt x="152003" y="1696875"/>
                </a:lnTo>
                <a:lnTo>
                  <a:pt x="139700" y="1679404"/>
                </a:lnTo>
                <a:lnTo>
                  <a:pt x="127794" y="1661933"/>
                </a:lnTo>
                <a:lnTo>
                  <a:pt x="116284" y="1644064"/>
                </a:lnTo>
                <a:lnTo>
                  <a:pt x="113506" y="1638902"/>
                </a:lnTo>
                <a:lnTo>
                  <a:pt x="112315" y="1633343"/>
                </a:lnTo>
                <a:lnTo>
                  <a:pt x="111522" y="1628181"/>
                </a:lnTo>
                <a:lnTo>
                  <a:pt x="111919" y="1623019"/>
                </a:lnTo>
                <a:lnTo>
                  <a:pt x="113109" y="1618651"/>
                </a:lnTo>
                <a:lnTo>
                  <a:pt x="113903" y="1616269"/>
                </a:lnTo>
                <a:lnTo>
                  <a:pt x="115094" y="1614284"/>
                </a:lnTo>
                <a:lnTo>
                  <a:pt x="116284" y="1612695"/>
                </a:lnTo>
                <a:lnTo>
                  <a:pt x="117872" y="1610710"/>
                </a:lnTo>
                <a:lnTo>
                  <a:pt x="119856" y="1609519"/>
                </a:lnTo>
                <a:lnTo>
                  <a:pt x="121840" y="1608327"/>
                </a:lnTo>
                <a:lnTo>
                  <a:pt x="162322" y="1576958"/>
                </a:lnTo>
                <a:lnTo>
                  <a:pt x="183356" y="1561870"/>
                </a:lnTo>
                <a:lnTo>
                  <a:pt x="203994" y="1546781"/>
                </a:lnTo>
                <a:lnTo>
                  <a:pt x="207565" y="1544001"/>
                </a:lnTo>
                <a:lnTo>
                  <a:pt x="211137" y="1540825"/>
                </a:lnTo>
                <a:lnTo>
                  <a:pt x="213519" y="1537648"/>
                </a:lnTo>
                <a:lnTo>
                  <a:pt x="215503" y="1533677"/>
                </a:lnTo>
                <a:lnTo>
                  <a:pt x="216694" y="1529707"/>
                </a:lnTo>
                <a:lnTo>
                  <a:pt x="217090" y="1525339"/>
                </a:lnTo>
                <a:lnTo>
                  <a:pt x="217090" y="1520971"/>
                </a:lnTo>
                <a:lnTo>
                  <a:pt x="216297" y="1516603"/>
                </a:lnTo>
                <a:lnTo>
                  <a:pt x="209153" y="1502705"/>
                </a:lnTo>
                <a:lnTo>
                  <a:pt x="202803" y="1488014"/>
                </a:lnTo>
                <a:lnTo>
                  <a:pt x="196850" y="1473719"/>
                </a:lnTo>
                <a:lnTo>
                  <a:pt x="191294" y="1459027"/>
                </a:lnTo>
                <a:lnTo>
                  <a:pt x="186134" y="1444335"/>
                </a:lnTo>
                <a:lnTo>
                  <a:pt x="180975" y="1429644"/>
                </a:lnTo>
                <a:lnTo>
                  <a:pt x="176212" y="1414952"/>
                </a:lnTo>
                <a:lnTo>
                  <a:pt x="171847" y="1399466"/>
                </a:lnTo>
                <a:lnTo>
                  <a:pt x="167878" y="1384377"/>
                </a:lnTo>
                <a:lnTo>
                  <a:pt x="164703" y="1369288"/>
                </a:lnTo>
                <a:lnTo>
                  <a:pt x="161131" y="1353802"/>
                </a:lnTo>
                <a:lnTo>
                  <a:pt x="158353" y="1338713"/>
                </a:lnTo>
                <a:lnTo>
                  <a:pt x="155972" y="1323227"/>
                </a:lnTo>
                <a:lnTo>
                  <a:pt x="153987" y="1307344"/>
                </a:lnTo>
                <a:lnTo>
                  <a:pt x="152003" y="1291859"/>
                </a:lnTo>
                <a:lnTo>
                  <a:pt x="150812" y="1276373"/>
                </a:lnTo>
                <a:lnTo>
                  <a:pt x="149225" y="1272402"/>
                </a:lnTo>
                <a:lnTo>
                  <a:pt x="146844" y="1268034"/>
                </a:lnTo>
                <a:lnTo>
                  <a:pt x="144462" y="1264857"/>
                </a:lnTo>
                <a:lnTo>
                  <a:pt x="141287" y="1262078"/>
                </a:lnTo>
                <a:lnTo>
                  <a:pt x="137715" y="1259695"/>
                </a:lnTo>
                <a:lnTo>
                  <a:pt x="133747" y="1257710"/>
                </a:lnTo>
                <a:lnTo>
                  <a:pt x="129778" y="1256916"/>
                </a:lnTo>
                <a:lnTo>
                  <a:pt x="125015" y="1256519"/>
                </a:lnTo>
                <a:lnTo>
                  <a:pt x="99219" y="1254136"/>
                </a:lnTo>
                <a:lnTo>
                  <a:pt x="74215" y="1251357"/>
                </a:lnTo>
                <a:lnTo>
                  <a:pt x="22622" y="1245401"/>
                </a:lnTo>
                <a:lnTo>
                  <a:pt x="20240" y="1245401"/>
                </a:lnTo>
                <a:lnTo>
                  <a:pt x="18256" y="1245004"/>
                </a:lnTo>
                <a:lnTo>
                  <a:pt x="15875" y="1244209"/>
                </a:lnTo>
                <a:lnTo>
                  <a:pt x="13890" y="1243415"/>
                </a:lnTo>
                <a:lnTo>
                  <a:pt x="11906" y="1242224"/>
                </a:lnTo>
                <a:lnTo>
                  <a:pt x="9922" y="1241033"/>
                </a:lnTo>
                <a:lnTo>
                  <a:pt x="6747" y="1237459"/>
                </a:lnTo>
                <a:lnTo>
                  <a:pt x="3969" y="1233488"/>
                </a:lnTo>
                <a:lnTo>
                  <a:pt x="1984" y="1228724"/>
                </a:lnTo>
                <a:lnTo>
                  <a:pt x="397" y="1222767"/>
                </a:lnTo>
                <a:lnTo>
                  <a:pt x="0" y="1219988"/>
                </a:lnTo>
                <a:lnTo>
                  <a:pt x="0" y="1217208"/>
                </a:lnTo>
                <a:lnTo>
                  <a:pt x="794" y="1196163"/>
                </a:lnTo>
                <a:lnTo>
                  <a:pt x="1984" y="1174721"/>
                </a:lnTo>
                <a:lnTo>
                  <a:pt x="3572" y="1153676"/>
                </a:lnTo>
                <a:lnTo>
                  <a:pt x="6350" y="1132631"/>
                </a:lnTo>
                <a:lnTo>
                  <a:pt x="9128" y="1111189"/>
                </a:lnTo>
                <a:lnTo>
                  <a:pt x="12700" y="1090541"/>
                </a:lnTo>
                <a:lnTo>
                  <a:pt x="16669" y="1069099"/>
                </a:lnTo>
                <a:lnTo>
                  <a:pt x="21034" y="1048451"/>
                </a:lnTo>
                <a:lnTo>
                  <a:pt x="23019" y="1043289"/>
                </a:lnTo>
                <a:lnTo>
                  <a:pt x="25797" y="1038127"/>
                </a:lnTo>
                <a:lnTo>
                  <a:pt x="29369" y="1034157"/>
                </a:lnTo>
                <a:lnTo>
                  <a:pt x="32940" y="1030583"/>
                </a:lnTo>
                <a:lnTo>
                  <a:pt x="37306" y="1028201"/>
                </a:lnTo>
                <a:lnTo>
                  <a:pt x="39290" y="1027406"/>
                </a:lnTo>
                <a:lnTo>
                  <a:pt x="41672" y="1026612"/>
                </a:lnTo>
                <a:lnTo>
                  <a:pt x="44053" y="1026612"/>
                </a:lnTo>
                <a:lnTo>
                  <a:pt x="46037" y="1026215"/>
                </a:lnTo>
                <a:lnTo>
                  <a:pt x="48419" y="1026612"/>
                </a:lnTo>
                <a:lnTo>
                  <a:pt x="50800" y="1027009"/>
                </a:lnTo>
                <a:lnTo>
                  <a:pt x="101600" y="1033760"/>
                </a:lnTo>
                <a:lnTo>
                  <a:pt x="127000" y="1037730"/>
                </a:lnTo>
                <a:lnTo>
                  <a:pt x="152400" y="1042098"/>
                </a:lnTo>
                <a:lnTo>
                  <a:pt x="156765" y="1042892"/>
                </a:lnTo>
                <a:lnTo>
                  <a:pt x="161131" y="1042892"/>
                </a:lnTo>
                <a:lnTo>
                  <a:pt x="165497" y="1042495"/>
                </a:lnTo>
                <a:lnTo>
                  <a:pt x="169862" y="1040907"/>
                </a:lnTo>
                <a:lnTo>
                  <a:pt x="173434" y="1038525"/>
                </a:lnTo>
                <a:lnTo>
                  <a:pt x="177006" y="1035745"/>
                </a:lnTo>
                <a:lnTo>
                  <a:pt x="179784" y="1032568"/>
                </a:lnTo>
                <a:lnTo>
                  <a:pt x="182165" y="1028995"/>
                </a:lnTo>
                <a:lnTo>
                  <a:pt x="187325" y="1014303"/>
                </a:lnTo>
                <a:lnTo>
                  <a:pt x="192881" y="1000008"/>
                </a:lnTo>
                <a:lnTo>
                  <a:pt x="198834" y="985316"/>
                </a:lnTo>
                <a:lnTo>
                  <a:pt x="205184" y="971022"/>
                </a:lnTo>
                <a:lnTo>
                  <a:pt x="211931" y="957124"/>
                </a:lnTo>
                <a:lnTo>
                  <a:pt x="218678" y="942432"/>
                </a:lnTo>
                <a:lnTo>
                  <a:pt x="225822" y="928932"/>
                </a:lnTo>
                <a:lnTo>
                  <a:pt x="233362" y="915034"/>
                </a:lnTo>
                <a:lnTo>
                  <a:pt x="241300" y="901931"/>
                </a:lnTo>
                <a:lnTo>
                  <a:pt x="249634" y="888430"/>
                </a:lnTo>
                <a:lnTo>
                  <a:pt x="258762" y="875327"/>
                </a:lnTo>
                <a:lnTo>
                  <a:pt x="267494" y="862620"/>
                </a:lnTo>
                <a:lnTo>
                  <a:pt x="276622" y="849517"/>
                </a:lnTo>
                <a:lnTo>
                  <a:pt x="286147" y="837207"/>
                </a:lnTo>
                <a:lnTo>
                  <a:pt x="295672" y="825295"/>
                </a:lnTo>
                <a:lnTo>
                  <a:pt x="305990" y="812986"/>
                </a:lnTo>
                <a:lnTo>
                  <a:pt x="307975" y="809015"/>
                </a:lnTo>
                <a:lnTo>
                  <a:pt x="309165" y="804647"/>
                </a:lnTo>
                <a:lnTo>
                  <a:pt x="309562" y="800279"/>
                </a:lnTo>
                <a:lnTo>
                  <a:pt x="309562" y="796309"/>
                </a:lnTo>
                <a:lnTo>
                  <a:pt x="308769" y="791941"/>
                </a:lnTo>
                <a:lnTo>
                  <a:pt x="307181" y="787970"/>
                </a:lnTo>
                <a:lnTo>
                  <a:pt x="304800" y="784396"/>
                </a:lnTo>
                <a:lnTo>
                  <a:pt x="301625" y="780823"/>
                </a:lnTo>
                <a:lnTo>
                  <a:pt x="237331" y="700614"/>
                </a:lnTo>
                <a:lnTo>
                  <a:pt x="235744" y="699025"/>
                </a:lnTo>
                <a:lnTo>
                  <a:pt x="234553" y="697437"/>
                </a:lnTo>
                <a:lnTo>
                  <a:pt x="233362" y="695452"/>
                </a:lnTo>
                <a:lnTo>
                  <a:pt x="232569" y="693069"/>
                </a:lnTo>
                <a:lnTo>
                  <a:pt x="231775" y="691084"/>
                </a:lnTo>
                <a:lnTo>
                  <a:pt x="231775" y="688701"/>
                </a:lnTo>
                <a:lnTo>
                  <a:pt x="231775" y="683936"/>
                </a:lnTo>
                <a:lnTo>
                  <a:pt x="232569" y="678774"/>
                </a:lnTo>
                <a:lnTo>
                  <a:pt x="234156" y="674010"/>
                </a:lnTo>
                <a:lnTo>
                  <a:pt x="236934" y="668848"/>
                </a:lnTo>
                <a:lnTo>
                  <a:pt x="240506" y="664480"/>
                </a:lnTo>
                <a:lnTo>
                  <a:pt x="256778" y="650185"/>
                </a:lnTo>
                <a:lnTo>
                  <a:pt x="272653" y="636287"/>
                </a:lnTo>
                <a:lnTo>
                  <a:pt x="288925" y="622390"/>
                </a:lnTo>
                <a:lnTo>
                  <a:pt x="305594" y="609286"/>
                </a:lnTo>
                <a:lnTo>
                  <a:pt x="322659" y="596183"/>
                </a:lnTo>
                <a:lnTo>
                  <a:pt x="339725" y="583874"/>
                </a:lnTo>
                <a:lnTo>
                  <a:pt x="357584" y="571961"/>
                </a:lnTo>
                <a:lnTo>
                  <a:pt x="375841" y="560446"/>
                </a:lnTo>
                <a:lnTo>
                  <a:pt x="381000" y="558064"/>
                </a:lnTo>
                <a:lnTo>
                  <a:pt x="386159" y="556475"/>
                </a:lnTo>
                <a:lnTo>
                  <a:pt x="391319" y="556078"/>
                </a:lnTo>
                <a:lnTo>
                  <a:pt x="396478" y="556475"/>
                </a:lnTo>
                <a:lnTo>
                  <a:pt x="401241" y="557667"/>
                </a:lnTo>
                <a:lnTo>
                  <a:pt x="403225" y="558461"/>
                </a:lnTo>
                <a:lnTo>
                  <a:pt x="405606" y="559652"/>
                </a:lnTo>
                <a:lnTo>
                  <a:pt x="407194" y="560843"/>
                </a:lnTo>
                <a:lnTo>
                  <a:pt x="408781" y="562431"/>
                </a:lnTo>
                <a:lnTo>
                  <a:pt x="410369" y="564020"/>
                </a:lnTo>
                <a:lnTo>
                  <a:pt x="411559" y="566005"/>
                </a:lnTo>
                <a:lnTo>
                  <a:pt x="427037" y="586653"/>
                </a:lnTo>
                <a:lnTo>
                  <a:pt x="442912" y="606904"/>
                </a:lnTo>
                <a:lnTo>
                  <a:pt x="457994" y="627552"/>
                </a:lnTo>
                <a:lnTo>
                  <a:pt x="472678" y="648200"/>
                </a:lnTo>
                <a:lnTo>
                  <a:pt x="475456" y="652170"/>
                </a:lnTo>
                <a:lnTo>
                  <a:pt x="478234" y="654950"/>
                </a:lnTo>
                <a:lnTo>
                  <a:pt x="481806" y="657729"/>
                </a:lnTo>
                <a:lnTo>
                  <a:pt x="486172" y="659318"/>
                </a:lnTo>
                <a:lnTo>
                  <a:pt x="490141" y="660509"/>
                </a:lnTo>
                <a:lnTo>
                  <a:pt x="494506" y="661303"/>
                </a:lnTo>
                <a:lnTo>
                  <a:pt x="498872" y="660906"/>
                </a:lnTo>
                <a:lnTo>
                  <a:pt x="503237" y="660112"/>
                </a:lnTo>
                <a:lnTo>
                  <a:pt x="517128" y="653759"/>
                </a:lnTo>
                <a:lnTo>
                  <a:pt x="531416" y="647406"/>
                </a:lnTo>
                <a:lnTo>
                  <a:pt x="546100" y="641449"/>
                </a:lnTo>
                <a:lnTo>
                  <a:pt x="560387" y="635890"/>
                </a:lnTo>
                <a:lnTo>
                  <a:pt x="575072" y="630331"/>
                </a:lnTo>
                <a:lnTo>
                  <a:pt x="590153" y="625566"/>
                </a:lnTo>
                <a:lnTo>
                  <a:pt x="604837" y="620404"/>
                </a:lnTo>
                <a:lnTo>
                  <a:pt x="619919" y="615640"/>
                </a:lnTo>
                <a:lnTo>
                  <a:pt x="635397" y="612066"/>
                </a:lnTo>
                <a:lnTo>
                  <a:pt x="650478" y="608492"/>
                </a:lnTo>
                <a:lnTo>
                  <a:pt x="665956" y="605713"/>
                </a:lnTo>
                <a:lnTo>
                  <a:pt x="681434" y="602933"/>
                </a:lnTo>
                <a:lnTo>
                  <a:pt x="696913" y="600154"/>
                </a:lnTo>
                <a:lnTo>
                  <a:pt x="711994" y="598168"/>
                </a:lnTo>
                <a:lnTo>
                  <a:pt x="727869" y="596580"/>
                </a:lnTo>
                <a:lnTo>
                  <a:pt x="743347" y="594992"/>
                </a:lnTo>
                <a:lnTo>
                  <a:pt x="747713" y="593403"/>
                </a:lnTo>
                <a:lnTo>
                  <a:pt x="751284" y="591418"/>
                </a:lnTo>
                <a:lnTo>
                  <a:pt x="754856" y="588638"/>
                </a:lnTo>
                <a:lnTo>
                  <a:pt x="757634" y="585462"/>
                </a:lnTo>
                <a:lnTo>
                  <a:pt x="760016" y="582285"/>
                </a:lnTo>
                <a:lnTo>
                  <a:pt x="762397" y="577917"/>
                </a:lnTo>
                <a:lnTo>
                  <a:pt x="763191" y="573550"/>
                </a:lnTo>
                <a:lnTo>
                  <a:pt x="763588" y="569182"/>
                </a:lnTo>
                <a:lnTo>
                  <a:pt x="765969" y="543769"/>
                </a:lnTo>
                <a:lnTo>
                  <a:pt x="768747" y="517959"/>
                </a:lnTo>
                <a:lnTo>
                  <a:pt x="771525" y="492943"/>
                </a:lnTo>
                <a:lnTo>
                  <a:pt x="774700" y="467133"/>
                </a:lnTo>
                <a:lnTo>
                  <a:pt x="774700" y="464751"/>
                </a:lnTo>
                <a:lnTo>
                  <a:pt x="775097" y="462766"/>
                </a:lnTo>
                <a:lnTo>
                  <a:pt x="775891" y="460383"/>
                </a:lnTo>
                <a:lnTo>
                  <a:pt x="776684" y="458398"/>
                </a:lnTo>
                <a:lnTo>
                  <a:pt x="777875" y="456412"/>
                </a:lnTo>
                <a:lnTo>
                  <a:pt x="779066" y="454824"/>
                </a:lnTo>
                <a:lnTo>
                  <a:pt x="782638" y="451250"/>
                </a:lnTo>
                <a:lnTo>
                  <a:pt x="786606" y="448471"/>
                </a:lnTo>
                <a:lnTo>
                  <a:pt x="791369" y="446486"/>
                </a:lnTo>
                <a:lnTo>
                  <a:pt x="796925" y="444897"/>
                </a:lnTo>
                <a:lnTo>
                  <a:pt x="802481" y="444500"/>
                </a:lnTo>
                <a:close/>
                <a:moveTo>
                  <a:pt x="1780579" y="266729"/>
                </a:moveTo>
                <a:lnTo>
                  <a:pt x="1770667" y="267126"/>
                </a:lnTo>
                <a:lnTo>
                  <a:pt x="1761944" y="267921"/>
                </a:lnTo>
                <a:lnTo>
                  <a:pt x="1752824" y="269113"/>
                </a:lnTo>
                <a:lnTo>
                  <a:pt x="1744101" y="270304"/>
                </a:lnTo>
                <a:lnTo>
                  <a:pt x="1735378" y="272688"/>
                </a:lnTo>
                <a:lnTo>
                  <a:pt x="1727052" y="275071"/>
                </a:lnTo>
                <a:lnTo>
                  <a:pt x="1718329" y="277852"/>
                </a:lnTo>
                <a:lnTo>
                  <a:pt x="1710399" y="281030"/>
                </a:lnTo>
                <a:lnTo>
                  <a:pt x="1702469" y="284605"/>
                </a:lnTo>
                <a:lnTo>
                  <a:pt x="1694539" y="288578"/>
                </a:lnTo>
                <a:lnTo>
                  <a:pt x="1687005" y="292550"/>
                </a:lnTo>
                <a:lnTo>
                  <a:pt x="1679472" y="297317"/>
                </a:lnTo>
                <a:lnTo>
                  <a:pt x="1672731" y="302482"/>
                </a:lnTo>
                <a:lnTo>
                  <a:pt x="1665991" y="308043"/>
                </a:lnTo>
                <a:lnTo>
                  <a:pt x="1659250" y="313605"/>
                </a:lnTo>
                <a:lnTo>
                  <a:pt x="1653303" y="319563"/>
                </a:lnTo>
                <a:lnTo>
                  <a:pt x="1647355" y="325919"/>
                </a:lnTo>
                <a:lnTo>
                  <a:pt x="1641804" y="332275"/>
                </a:lnTo>
                <a:lnTo>
                  <a:pt x="1636253" y="339029"/>
                </a:lnTo>
                <a:lnTo>
                  <a:pt x="1631098" y="346179"/>
                </a:lnTo>
                <a:lnTo>
                  <a:pt x="1626340" y="353727"/>
                </a:lnTo>
                <a:lnTo>
                  <a:pt x="1621979" y="361275"/>
                </a:lnTo>
                <a:lnTo>
                  <a:pt x="1618014" y="368822"/>
                </a:lnTo>
                <a:lnTo>
                  <a:pt x="1614445" y="376767"/>
                </a:lnTo>
                <a:lnTo>
                  <a:pt x="1611273" y="384712"/>
                </a:lnTo>
                <a:lnTo>
                  <a:pt x="1608498" y="393055"/>
                </a:lnTo>
                <a:lnTo>
                  <a:pt x="1606119" y="401794"/>
                </a:lnTo>
                <a:lnTo>
                  <a:pt x="1604136" y="410534"/>
                </a:lnTo>
                <a:lnTo>
                  <a:pt x="1602550" y="419273"/>
                </a:lnTo>
                <a:lnTo>
                  <a:pt x="1601361" y="428410"/>
                </a:lnTo>
                <a:lnTo>
                  <a:pt x="1600568" y="437547"/>
                </a:lnTo>
                <a:lnTo>
                  <a:pt x="1600171" y="447081"/>
                </a:lnTo>
                <a:lnTo>
                  <a:pt x="1600568" y="456218"/>
                </a:lnTo>
                <a:lnTo>
                  <a:pt x="1601361" y="465354"/>
                </a:lnTo>
                <a:lnTo>
                  <a:pt x="1602550" y="474094"/>
                </a:lnTo>
                <a:lnTo>
                  <a:pt x="1604136" y="482833"/>
                </a:lnTo>
                <a:lnTo>
                  <a:pt x="1606119" y="491970"/>
                </a:lnTo>
                <a:lnTo>
                  <a:pt x="1608498" y="500312"/>
                </a:lnTo>
                <a:lnTo>
                  <a:pt x="1611273" y="508655"/>
                </a:lnTo>
                <a:lnTo>
                  <a:pt x="1614445" y="516997"/>
                </a:lnTo>
                <a:lnTo>
                  <a:pt x="1618014" y="524545"/>
                </a:lnTo>
                <a:lnTo>
                  <a:pt x="1621979" y="532490"/>
                </a:lnTo>
                <a:lnTo>
                  <a:pt x="1626340" y="540435"/>
                </a:lnTo>
                <a:lnTo>
                  <a:pt x="1631098" y="547585"/>
                </a:lnTo>
                <a:lnTo>
                  <a:pt x="1636253" y="554338"/>
                </a:lnTo>
                <a:lnTo>
                  <a:pt x="1641804" y="561092"/>
                </a:lnTo>
                <a:lnTo>
                  <a:pt x="1647355" y="567845"/>
                </a:lnTo>
                <a:lnTo>
                  <a:pt x="1653303" y="573804"/>
                </a:lnTo>
                <a:lnTo>
                  <a:pt x="1659250" y="580160"/>
                </a:lnTo>
                <a:lnTo>
                  <a:pt x="1665991" y="585721"/>
                </a:lnTo>
                <a:lnTo>
                  <a:pt x="1672731" y="591283"/>
                </a:lnTo>
                <a:lnTo>
                  <a:pt x="1679472" y="596050"/>
                </a:lnTo>
                <a:lnTo>
                  <a:pt x="1687005" y="600817"/>
                </a:lnTo>
                <a:lnTo>
                  <a:pt x="1694539" y="605186"/>
                </a:lnTo>
                <a:lnTo>
                  <a:pt x="1702469" y="609159"/>
                </a:lnTo>
                <a:lnTo>
                  <a:pt x="1710399" y="612734"/>
                </a:lnTo>
                <a:lnTo>
                  <a:pt x="1718329" y="615912"/>
                </a:lnTo>
                <a:lnTo>
                  <a:pt x="1727052" y="618693"/>
                </a:lnTo>
                <a:lnTo>
                  <a:pt x="1735378" y="621076"/>
                </a:lnTo>
                <a:lnTo>
                  <a:pt x="1744101" y="623063"/>
                </a:lnTo>
                <a:lnTo>
                  <a:pt x="1752824" y="624652"/>
                </a:lnTo>
                <a:lnTo>
                  <a:pt x="1761944" y="626241"/>
                </a:lnTo>
                <a:lnTo>
                  <a:pt x="1770667" y="626638"/>
                </a:lnTo>
                <a:lnTo>
                  <a:pt x="1780579" y="627035"/>
                </a:lnTo>
                <a:lnTo>
                  <a:pt x="1789699" y="626638"/>
                </a:lnTo>
                <a:lnTo>
                  <a:pt x="1798819" y="626241"/>
                </a:lnTo>
                <a:lnTo>
                  <a:pt x="1807542" y="624652"/>
                </a:lnTo>
                <a:lnTo>
                  <a:pt x="1816265" y="623063"/>
                </a:lnTo>
                <a:lnTo>
                  <a:pt x="1825384" y="621076"/>
                </a:lnTo>
                <a:lnTo>
                  <a:pt x="1833711" y="618693"/>
                </a:lnTo>
                <a:lnTo>
                  <a:pt x="1842037" y="615912"/>
                </a:lnTo>
                <a:lnTo>
                  <a:pt x="1850364" y="612734"/>
                </a:lnTo>
                <a:lnTo>
                  <a:pt x="1858294" y="609159"/>
                </a:lnTo>
                <a:lnTo>
                  <a:pt x="1866224" y="605186"/>
                </a:lnTo>
                <a:lnTo>
                  <a:pt x="1873757" y="600817"/>
                </a:lnTo>
                <a:lnTo>
                  <a:pt x="1880894" y="596050"/>
                </a:lnTo>
                <a:lnTo>
                  <a:pt x="1888031" y="591283"/>
                </a:lnTo>
                <a:lnTo>
                  <a:pt x="1894772" y="585721"/>
                </a:lnTo>
                <a:lnTo>
                  <a:pt x="1901116" y="580160"/>
                </a:lnTo>
                <a:lnTo>
                  <a:pt x="1907460" y="573804"/>
                </a:lnTo>
                <a:lnTo>
                  <a:pt x="1913804" y="567845"/>
                </a:lnTo>
                <a:lnTo>
                  <a:pt x="1919355" y="561092"/>
                </a:lnTo>
                <a:lnTo>
                  <a:pt x="1924509" y="554338"/>
                </a:lnTo>
                <a:lnTo>
                  <a:pt x="1929664" y="547585"/>
                </a:lnTo>
                <a:lnTo>
                  <a:pt x="1934026" y="540435"/>
                </a:lnTo>
                <a:lnTo>
                  <a:pt x="1938387" y="532490"/>
                </a:lnTo>
                <a:lnTo>
                  <a:pt x="1942352" y="524545"/>
                </a:lnTo>
                <a:lnTo>
                  <a:pt x="1945921" y="516997"/>
                </a:lnTo>
                <a:lnTo>
                  <a:pt x="1949093" y="508655"/>
                </a:lnTo>
                <a:lnTo>
                  <a:pt x="1951868" y="500312"/>
                </a:lnTo>
                <a:lnTo>
                  <a:pt x="1954247" y="491970"/>
                </a:lnTo>
                <a:lnTo>
                  <a:pt x="1957023" y="482833"/>
                </a:lnTo>
                <a:lnTo>
                  <a:pt x="1958212" y="474094"/>
                </a:lnTo>
                <a:lnTo>
                  <a:pt x="1959402" y="465354"/>
                </a:lnTo>
                <a:lnTo>
                  <a:pt x="1960195" y="456218"/>
                </a:lnTo>
                <a:lnTo>
                  <a:pt x="1960591" y="447081"/>
                </a:lnTo>
                <a:lnTo>
                  <a:pt x="1960195" y="437547"/>
                </a:lnTo>
                <a:lnTo>
                  <a:pt x="1959402" y="428410"/>
                </a:lnTo>
                <a:lnTo>
                  <a:pt x="1958212" y="419273"/>
                </a:lnTo>
                <a:lnTo>
                  <a:pt x="1957023" y="410534"/>
                </a:lnTo>
                <a:lnTo>
                  <a:pt x="1954247" y="401794"/>
                </a:lnTo>
                <a:lnTo>
                  <a:pt x="1951868" y="393055"/>
                </a:lnTo>
                <a:lnTo>
                  <a:pt x="1949093" y="384712"/>
                </a:lnTo>
                <a:lnTo>
                  <a:pt x="1945921" y="376767"/>
                </a:lnTo>
                <a:lnTo>
                  <a:pt x="1942352" y="368822"/>
                </a:lnTo>
                <a:lnTo>
                  <a:pt x="1938387" y="361275"/>
                </a:lnTo>
                <a:lnTo>
                  <a:pt x="1934026" y="353727"/>
                </a:lnTo>
                <a:lnTo>
                  <a:pt x="1929664" y="346179"/>
                </a:lnTo>
                <a:lnTo>
                  <a:pt x="1924509" y="339029"/>
                </a:lnTo>
                <a:lnTo>
                  <a:pt x="1919355" y="332275"/>
                </a:lnTo>
                <a:lnTo>
                  <a:pt x="1913804" y="325919"/>
                </a:lnTo>
                <a:lnTo>
                  <a:pt x="1907460" y="319563"/>
                </a:lnTo>
                <a:lnTo>
                  <a:pt x="1901116" y="313605"/>
                </a:lnTo>
                <a:lnTo>
                  <a:pt x="1894772" y="308043"/>
                </a:lnTo>
                <a:lnTo>
                  <a:pt x="1888031" y="302482"/>
                </a:lnTo>
                <a:lnTo>
                  <a:pt x="1880894" y="297317"/>
                </a:lnTo>
                <a:lnTo>
                  <a:pt x="1873757" y="292550"/>
                </a:lnTo>
                <a:lnTo>
                  <a:pt x="1866224" y="288578"/>
                </a:lnTo>
                <a:lnTo>
                  <a:pt x="1858294" y="284605"/>
                </a:lnTo>
                <a:lnTo>
                  <a:pt x="1850364" y="281030"/>
                </a:lnTo>
                <a:lnTo>
                  <a:pt x="1842037" y="277852"/>
                </a:lnTo>
                <a:lnTo>
                  <a:pt x="1833711" y="275071"/>
                </a:lnTo>
                <a:lnTo>
                  <a:pt x="1825384" y="272688"/>
                </a:lnTo>
                <a:lnTo>
                  <a:pt x="1816265" y="270304"/>
                </a:lnTo>
                <a:lnTo>
                  <a:pt x="1807542" y="269113"/>
                </a:lnTo>
                <a:lnTo>
                  <a:pt x="1798819" y="267921"/>
                </a:lnTo>
                <a:lnTo>
                  <a:pt x="1789699" y="267126"/>
                </a:lnTo>
                <a:lnTo>
                  <a:pt x="1780579" y="266729"/>
                </a:lnTo>
                <a:close/>
                <a:moveTo>
                  <a:pt x="1769477" y="236538"/>
                </a:moveTo>
                <a:lnTo>
                  <a:pt x="1780579" y="236538"/>
                </a:lnTo>
                <a:lnTo>
                  <a:pt x="1791285" y="236538"/>
                </a:lnTo>
                <a:lnTo>
                  <a:pt x="1801594" y="237333"/>
                </a:lnTo>
                <a:lnTo>
                  <a:pt x="1812300" y="238922"/>
                </a:lnTo>
                <a:lnTo>
                  <a:pt x="1823005" y="240511"/>
                </a:lnTo>
                <a:lnTo>
                  <a:pt x="1832918" y="242894"/>
                </a:lnTo>
                <a:lnTo>
                  <a:pt x="1842830" y="245675"/>
                </a:lnTo>
                <a:lnTo>
                  <a:pt x="1852346" y="248853"/>
                </a:lnTo>
                <a:lnTo>
                  <a:pt x="1861862" y="252825"/>
                </a:lnTo>
                <a:lnTo>
                  <a:pt x="1871775" y="256798"/>
                </a:lnTo>
                <a:lnTo>
                  <a:pt x="1880498" y="261962"/>
                </a:lnTo>
                <a:lnTo>
                  <a:pt x="1889221" y="267126"/>
                </a:lnTo>
                <a:lnTo>
                  <a:pt x="1897944" y="272291"/>
                </a:lnTo>
                <a:lnTo>
                  <a:pt x="1905874" y="278249"/>
                </a:lnTo>
                <a:lnTo>
                  <a:pt x="1914200" y="284208"/>
                </a:lnTo>
                <a:lnTo>
                  <a:pt x="1921734" y="290961"/>
                </a:lnTo>
                <a:lnTo>
                  <a:pt x="1929268" y="297715"/>
                </a:lnTo>
                <a:lnTo>
                  <a:pt x="1936008" y="305660"/>
                </a:lnTo>
                <a:lnTo>
                  <a:pt x="1942352" y="313207"/>
                </a:lnTo>
                <a:lnTo>
                  <a:pt x="1948696" y="320755"/>
                </a:lnTo>
                <a:lnTo>
                  <a:pt x="1954644" y="329097"/>
                </a:lnTo>
                <a:lnTo>
                  <a:pt x="1960195" y="337440"/>
                </a:lnTo>
                <a:lnTo>
                  <a:pt x="1965349" y="346179"/>
                </a:lnTo>
                <a:lnTo>
                  <a:pt x="1970107" y="355713"/>
                </a:lnTo>
                <a:lnTo>
                  <a:pt x="1974072" y="364850"/>
                </a:lnTo>
                <a:lnTo>
                  <a:pt x="1978037" y="374384"/>
                </a:lnTo>
                <a:lnTo>
                  <a:pt x="1981209" y="384315"/>
                </a:lnTo>
                <a:lnTo>
                  <a:pt x="1983985" y="393849"/>
                </a:lnTo>
                <a:lnTo>
                  <a:pt x="1986364" y="404575"/>
                </a:lnTo>
                <a:lnTo>
                  <a:pt x="1988346" y="414903"/>
                </a:lnTo>
                <a:lnTo>
                  <a:pt x="1989536" y="425232"/>
                </a:lnTo>
                <a:lnTo>
                  <a:pt x="1990329" y="435958"/>
                </a:lnTo>
                <a:lnTo>
                  <a:pt x="1990725" y="447081"/>
                </a:lnTo>
                <a:lnTo>
                  <a:pt x="1990329" y="457807"/>
                </a:lnTo>
                <a:lnTo>
                  <a:pt x="1989536" y="468135"/>
                </a:lnTo>
                <a:lnTo>
                  <a:pt x="1988346" y="478861"/>
                </a:lnTo>
                <a:lnTo>
                  <a:pt x="1986364" y="489587"/>
                </a:lnTo>
                <a:lnTo>
                  <a:pt x="1983985" y="499518"/>
                </a:lnTo>
                <a:lnTo>
                  <a:pt x="1981209" y="509449"/>
                </a:lnTo>
                <a:lnTo>
                  <a:pt x="1978037" y="518983"/>
                </a:lnTo>
                <a:lnTo>
                  <a:pt x="1974072" y="528517"/>
                </a:lnTo>
                <a:lnTo>
                  <a:pt x="1970107" y="538051"/>
                </a:lnTo>
                <a:lnTo>
                  <a:pt x="1965349" y="547188"/>
                </a:lnTo>
                <a:lnTo>
                  <a:pt x="1960195" y="555927"/>
                </a:lnTo>
                <a:lnTo>
                  <a:pt x="1954644" y="564270"/>
                </a:lnTo>
                <a:lnTo>
                  <a:pt x="1948696" y="572612"/>
                </a:lnTo>
                <a:lnTo>
                  <a:pt x="1942352" y="580954"/>
                </a:lnTo>
                <a:lnTo>
                  <a:pt x="1936008" y="588502"/>
                </a:lnTo>
                <a:lnTo>
                  <a:pt x="1929268" y="595652"/>
                </a:lnTo>
                <a:lnTo>
                  <a:pt x="1921734" y="602406"/>
                </a:lnTo>
                <a:lnTo>
                  <a:pt x="1914200" y="609159"/>
                </a:lnTo>
                <a:lnTo>
                  <a:pt x="1905874" y="615118"/>
                </a:lnTo>
                <a:lnTo>
                  <a:pt x="1897944" y="621076"/>
                </a:lnTo>
                <a:lnTo>
                  <a:pt x="1889221" y="627035"/>
                </a:lnTo>
                <a:lnTo>
                  <a:pt x="1880498" y="631802"/>
                </a:lnTo>
                <a:lnTo>
                  <a:pt x="1871775" y="636569"/>
                </a:lnTo>
                <a:lnTo>
                  <a:pt x="1861862" y="640542"/>
                </a:lnTo>
                <a:lnTo>
                  <a:pt x="1852346" y="644514"/>
                </a:lnTo>
                <a:lnTo>
                  <a:pt x="1842830" y="647692"/>
                </a:lnTo>
                <a:lnTo>
                  <a:pt x="1832918" y="650473"/>
                </a:lnTo>
                <a:lnTo>
                  <a:pt x="1823005" y="652856"/>
                </a:lnTo>
                <a:lnTo>
                  <a:pt x="1812300" y="654843"/>
                </a:lnTo>
                <a:lnTo>
                  <a:pt x="1801594" y="656034"/>
                </a:lnTo>
                <a:lnTo>
                  <a:pt x="1791285" y="656829"/>
                </a:lnTo>
                <a:lnTo>
                  <a:pt x="1780579" y="657226"/>
                </a:lnTo>
                <a:lnTo>
                  <a:pt x="1769477" y="656829"/>
                </a:lnTo>
                <a:lnTo>
                  <a:pt x="1758772" y="656034"/>
                </a:lnTo>
                <a:lnTo>
                  <a:pt x="1748463" y="654843"/>
                </a:lnTo>
                <a:lnTo>
                  <a:pt x="1738154" y="652856"/>
                </a:lnTo>
                <a:lnTo>
                  <a:pt x="1727845" y="650473"/>
                </a:lnTo>
                <a:lnTo>
                  <a:pt x="1717536" y="647692"/>
                </a:lnTo>
                <a:lnTo>
                  <a:pt x="1708020" y="644514"/>
                </a:lnTo>
                <a:lnTo>
                  <a:pt x="1698504" y="640542"/>
                </a:lnTo>
                <a:lnTo>
                  <a:pt x="1689384" y="636569"/>
                </a:lnTo>
                <a:lnTo>
                  <a:pt x="1680265" y="631802"/>
                </a:lnTo>
                <a:lnTo>
                  <a:pt x="1671145" y="627035"/>
                </a:lnTo>
                <a:lnTo>
                  <a:pt x="1662819" y="621076"/>
                </a:lnTo>
                <a:lnTo>
                  <a:pt x="1654492" y="615118"/>
                </a:lnTo>
                <a:lnTo>
                  <a:pt x="1646562" y="609159"/>
                </a:lnTo>
                <a:lnTo>
                  <a:pt x="1639028" y="602406"/>
                </a:lnTo>
                <a:lnTo>
                  <a:pt x="1631495" y="595652"/>
                </a:lnTo>
                <a:lnTo>
                  <a:pt x="1624358" y="588502"/>
                </a:lnTo>
                <a:lnTo>
                  <a:pt x="1618014" y="580954"/>
                </a:lnTo>
                <a:lnTo>
                  <a:pt x="1611670" y="572612"/>
                </a:lnTo>
                <a:lnTo>
                  <a:pt x="1606119" y="564270"/>
                </a:lnTo>
                <a:lnTo>
                  <a:pt x="1600568" y="555927"/>
                </a:lnTo>
                <a:lnTo>
                  <a:pt x="1595413" y="547188"/>
                </a:lnTo>
                <a:lnTo>
                  <a:pt x="1591052" y="538051"/>
                </a:lnTo>
                <a:lnTo>
                  <a:pt x="1586294" y="528517"/>
                </a:lnTo>
                <a:lnTo>
                  <a:pt x="1582725" y="518983"/>
                </a:lnTo>
                <a:lnTo>
                  <a:pt x="1579553" y="509449"/>
                </a:lnTo>
                <a:lnTo>
                  <a:pt x="1576381" y="499518"/>
                </a:lnTo>
                <a:lnTo>
                  <a:pt x="1574399" y="489587"/>
                </a:lnTo>
                <a:lnTo>
                  <a:pt x="1572416" y="478861"/>
                </a:lnTo>
                <a:lnTo>
                  <a:pt x="1571227" y="468135"/>
                </a:lnTo>
                <a:lnTo>
                  <a:pt x="1570434" y="457807"/>
                </a:lnTo>
                <a:lnTo>
                  <a:pt x="1570037" y="447081"/>
                </a:lnTo>
                <a:lnTo>
                  <a:pt x="1570434" y="435958"/>
                </a:lnTo>
                <a:lnTo>
                  <a:pt x="1571227" y="425232"/>
                </a:lnTo>
                <a:lnTo>
                  <a:pt x="1572416" y="414903"/>
                </a:lnTo>
                <a:lnTo>
                  <a:pt x="1574399" y="404575"/>
                </a:lnTo>
                <a:lnTo>
                  <a:pt x="1576381" y="393849"/>
                </a:lnTo>
                <a:lnTo>
                  <a:pt x="1579553" y="384315"/>
                </a:lnTo>
                <a:lnTo>
                  <a:pt x="1582725" y="374384"/>
                </a:lnTo>
                <a:lnTo>
                  <a:pt x="1586294" y="364850"/>
                </a:lnTo>
                <a:lnTo>
                  <a:pt x="1591052" y="355713"/>
                </a:lnTo>
                <a:lnTo>
                  <a:pt x="1595413" y="346179"/>
                </a:lnTo>
                <a:lnTo>
                  <a:pt x="1600568" y="337440"/>
                </a:lnTo>
                <a:lnTo>
                  <a:pt x="1606119" y="329097"/>
                </a:lnTo>
                <a:lnTo>
                  <a:pt x="1611670" y="320755"/>
                </a:lnTo>
                <a:lnTo>
                  <a:pt x="1618014" y="313207"/>
                </a:lnTo>
                <a:lnTo>
                  <a:pt x="1624358" y="305660"/>
                </a:lnTo>
                <a:lnTo>
                  <a:pt x="1631495" y="297715"/>
                </a:lnTo>
                <a:lnTo>
                  <a:pt x="1639028" y="290961"/>
                </a:lnTo>
                <a:lnTo>
                  <a:pt x="1646562" y="284208"/>
                </a:lnTo>
                <a:lnTo>
                  <a:pt x="1654492" y="278249"/>
                </a:lnTo>
                <a:lnTo>
                  <a:pt x="1662819" y="272291"/>
                </a:lnTo>
                <a:lnTo>
                  <a:pt x="1671145" y="267126"/>
                </a:lnTo>
                <a:lnTo>
                  <a:pt x="1680265" y="261962"/>
                </a:lnTo>
                <a:lnTo>
                  <a:pt x="1689384" y="256798"/>
                </a:lnTo>
                <a:lnTo>
                  <a:pt x="1698504" y="252825"/>
                </a:lnTo>
                <a:lnTo>
                  <a:pt x="1708020" y="248853"/>
                </a:lnTo>
                <a:lnTo>
                  <a:pt x="1717536" y="245675"/>
                </a:lnTo>
                <a:lnTo>
                  <a:pt x="1727845" y="242894"/>
                </a:lnTo>
                <a:lnTo>
                  <a:pt x="1738154" y="240511"/>
                </a:lnTo>
                <a:lnTo>
                  <a:pt x="1748463" y="238922"/>
                </a:lnTo>
                <a:lnTo>
                  <a:pt x="1758772" y="237333"/>
                </a:lnTo>
                <a:lnTo>
                  <a:pt x="1769477" y="236538"/>
                </a:lnTo>
                <a:close/>
                <a:moveTo>
                  <a:pt x="1775815" y="217488"/>
                </a:moveTo>
                <a:lnTo>
                  <a:pt x="1764301" y="218281"/>
                </a:lnTo>
                <a:lnTo>
                  <a:pt x="1752786" y="219472"/>
                </a:lnTo>
                <a:lnTo>
                  <a:pt x="1741669" y="221059"/>
                </a:lnTo>
                <a:lnTo>
                  <a:pt x="1730154" y="223441"/>
                </a:lnTo>
                <a:lnTo>
                  <a:pt x="1718243" y="226219"/>
                </a:lnTo>
                <a:lnTo>
                  <a:pt x="1707125" y="229791"/>
                </a:lnTo>
                <a:lnTo>
                  <a:pt x="1696405" y="233759"/>
                </a:lnTo>
                <a:lnTo>
                  <a:pt x="1685684" y="238125"/>
                </a:lnTo>
                <a:lnTo>
                  <a:pt x="1674964" y="243285"/>
                </a:lnTo>
                <a:lnTo>
                  <a:pt x="1665038" y="248841"/>
                </a:lnTo>
                <a:lnTo>
                  <a:pt x="1655509" y="254794"/>
                </a:lnTo>
                <a:lnTo>
                  <a:pt x="1646376" y="261541"/>
                </a:lnTo>
                <a:lnTo>
                  <a:pt x="1637641" y="268288"/>
                </a:lnTo>
                <a:lnTo>
                  <a:pt x="1628906" y="275035"/>
                </a:lnTo>
                <a:lnTo>
                  <a:pt x="1620568" y="282575"/>
                </a:lnTo>
                <a:lnTo>
                  <a:pt x="1613024" y="290513"/>
                </a:lnTo>
                <a:lnTo>
                  <a:pt x="1605877" y="298847"/>
                </a:lnTo>
                <a:lnTo>
                  <a:pt x="1598730" y="307578"/>
                </a:lnTo>
                <a:lnTo>
                  <a:pt x="1592377" y="316707"/>
                </a:lnTo>
                <a:lnTo>
                  <a:pt x="1586025" y="325835"/>
                </a:lnTo>
                <a:lnTo>
                  <a:pt x="1580466" y="334963"/>
                </a:lnTo>
                <a:lnTo>
                  <a:pt x="1575304" y="344885"/>
                </a:lnTo>
                <a:lnTo>
                  <a:pt x="1570937" y="355203"/>
                </a:lnTo>
                <a:lnTo>
                  <a:pt x="1566569" y="365125"/>
                </a:lnTo>
                <a:lnTo>
                  <a:pt x="1562995" y="375444"/>
                </a:lnTo>
                <a:lnTo>
                  <a:pt x="1559819" y="385763"/>
                </a:lnTo>
                <a:lnTo>
                  <a:pt x="1557039" y="396875"/>
                </a:lnTo>
                <a:lnTo>
                  <a:pt x="1555054" y="407988"/>
                </a:lnTo>
                <a:lnTo>
                  <a:pt x="1553466" y="418703"/>
                </a:lnTo>
                <a:lnTo>
                  <a:pt x="1552275" y="429816"/>
                </a:lnTo>
                <a:lnTo>
                  <a:pt x="1551481" y="440929"/>
                </a:lnTo>
                <a:lnTo>
                  <a:pt x="1551481" y="452438"/>
                </a:lnTo>
                <a:lnTo>
                  <a:pt x="1552275" y="463947"/>
                </a:lnTo>
                <a:lnTo>
                  <a:pt x="1553466" y="475060"/>
                </a:lnTo>
                <a:lnTo>
                  <a:pt x="1555054" y="486569"/>
                </a:lnTo>
                <a:lnTo>
                  <a:pt x="1557437" y="498079"/>
                </a:lnTo>
                <a:lnTo>
                  <a:pt x="1560216" y="509588"/>
                </a:lnTo>
                <a:lnTo>
                  <a:pt x="1563789" y="520700"/>
                </a:lnTo>
                <a:lnTo>
                  <a:pt x="1567760" y="531416"/>
                </a:lnTo>
                <a:lnTo>
                  <a:pt x="1572525" y="542529"/>
                </a:lnTo>
                <a:lnTo>
                  <a:pt x="1577290" y="552847"/>
                </a:lnTo>
                <a:lnTo>
                  <a:pt x="1582848" y="562769"/>
                </a:lnTo>
                <a:lnTo>
                  <a:pt x="1589201" y="572294"/>
                </a:lnTo>
                <a:lnTo>
                  <a:pt x="1595554" y="581819"/>
                </a:lnTo>
                <a:lnTo>
                  <a:pt x="1602304" y="590550"/>
                </a:lnTo>
                <a:lnTo>
                  <a:pt x="1609451" y="598885"/>
                </a:lnTo>
                <a:lnTo>
                  <a:pt x="1616995" y="607219"/>
                </a:lnTo>
                <a:lnTo>
                  <a:pt x="1624936" y="614760"/>
                </a:lnTo>
                <a:lnTo>
                  <a:pt x="1632877" y="621904"/>
                </a:lnTo>
                <a:lnTo>
                  <a:pt x="1642009" y="629047"/>
                </a:lnTo>
                <a:lnTo>
                  <a:pt x="1650744" y="635794"/>
                </a:lnTo>
                <a:lnTo>
                  <a:pt x="1659876" y="641747"/>
                </a:lnTo>
                <a:lnTo>
                  <a:pt x="1669405" y="647304"/>
                </a:lnTo>
                <a:lnTo>
                  <a:pt x="1678935" y="652066"/>
                </a:lnTo>
                <a:lnTo>
                  <a:pt x="1689258" y="656829"/>
                </a:lnTo>
                <a:lnTo>
                  <a:pt x="1699581" y="661194"/>
                </a:lnTo>
                <a:lnTo>
                  <a:pt x="1709905" y="664766"/>
                </a:lnTo>
                <a:lnTo>
                  <a:pt x="1720228" y="667941"/>
                </a:lnTo>
                <a:lnTo>
                  <a:pt x="1731345" y="670719"/>
                </a:lnTo>
                <a:lnTo>
                  <a:pt x="1742066" y="673101"/>
                </a:lnTo>
                <a:lnTo>
                  <a:pt x="1753183" y="674688"/>
                </a:lnTo>
                <a:lnTo>
                  <a:pt x="1764301" y="675879"/>
                </a:lnTo>
                <a:lnTo>
                  <a:pt x="1775815" y="676276"/>
                </a:lnTo>
                <a:lnTo>
                  <a:pt x="1786932" y="676276"/>
                </a:lnTo>
                <a:lnTo>
                  <a:pt x="1798447" y="675879"/>
                </a:lnTo>
                <a:lnTo>
                  <a:pt x="1809564" y="674688"/>
                </a:lnTo>
                <a:lnTo>
                  <a:pt x="1821476" y="673101"/>
                </a:lnTo>
                <a:lnTo>
                  <a:pt x="1832593" y="670322"/>
                </a:lnTo>
                <a:lnTo>
                  <a:pt x="1844108" y="667544"/>
                </a:lnTo>
                <a:lnTo>
                  <a:pt x="1855225" y="663972"/>
                </a:lnTo>
                <a:lnTo>
                  <a:pt x="1866740" y="660004"/>
                </a:lnTo>
                <a:lnTo>
                  <a:pt x="1877063" y="655241"/>
                </a:lnTo>
                <a:lnTo>
                  <a:pt x="1887386" y="650479"/>
                </a:lnTo>
                <a:lnTo>
                  <a:pt x="1897313" y="644922"/>
                </a:lnTo>
                <a:lnTo>
                  <a:pt x="1906842" y="638969"/>
                </a:lnTo>
                <a:lnTo>
                  <a:pt x="1916371" y="632619"/>
                </a:lnTo>
                <a:lnTo>
                  <a:pt x="1925503" y="625872"/>
                </a:lnTo>
                <a:lnTo>
                  <a:pt x="1933841" y="618332"/>
                </a:lnTo>
                <a:lnTo>
                  <a:pt x="1941782" y="610791"/>
                </a:lnTo>
                <a:lnTo>
                  <a:pt x="1949723" y="603250"/>
                </a:lnTo>
                <a:lnTo>
                  <a:pt x="1957267" y="594916"/>
                </a:lnTo>
                <a:lnTo>
                  <a:pt x="1964017" y="586185"/>
                </a:lnTo>
                <a:lnTo>
                  <a:pt x="1970370" y="577057"/>
                </a:lnTo>
                <a:lnTo>
                  <a:pt x="1976326" y="567929"/>
                </a:lnTo>
                <a:lnTo>
                  <a:pt x="1981884" y="558404"/>
                </a:lnTo>
                <a:lnTo>
                  <a:pt x="1987046" y="548879"/>
                </a:lnTo>
                <a:lnTo>
                  <a:pt x="1991811" y="538957"/>
                </a:lnTo>
                <a:lnTo>
                  <a:pt x="1995781" y="528638"/>
                </a:lnTo>
                <a:lnTo>
                  <a:pt x="1999752" y="518319"/>
                </a:lnTo>
                <a:lnTo>
                  <a:pt x="2003325" y="507604"/>
                </a:lnTo>
                <a:lnTo>
                  <a:pt x="2005708" y="496888"/>
                </a:lnTo>
                <a:lnTo>
                  <a:pt x="2008090" y="485775"/>
                </a:lnTo>
                <a:lnTo>
                  <a:pt x="2009678" y="475060"/>
                </a:lnTo>
                <a:lnTo>
                  <a:pt x="2010869" y="463947"/>
                </a:lnTo>
                <a:lnTo>
                  <a:pt x="2011266" y="452835"/>
                </a:lnTo>
                <a:lnTo>
                  <a:pt x="2011266" y="441325"/>
                </a:lnTo>
                <a:lnTo>
                  <a:pt x="2010869" y="429816"/>
                </a:lnTo>
                <a:lnTo>
                  <a:pt x="2009678" y="418703"/>
                </a:lnTo>
                <a:lnTo>
                  <a:pt x="2007693" y="407194"/>
                </a:lnTo>
                <a:lnTo>
                  <a:pt x="2005311" y="395288"/>
                </a:lnTo>
                <a:lnTo>
                  <a:pt x="2002531" y="384175"/>
                </a:lnTo>
                <a:lnTo>
                  <a:pt x="1998561" y="373063"/>
                </a:lnTo>
                <a:lnTo>
                  <a:pt x="1994590" y="361950"/>
                </a:lnTo>
                <a:lnTo>
                  <a:pt x="1990223" y="351632"/>
                </a:lnTo>
                <a:lnTo>
                  <a:pt x="1985061" y="340916"/>
                </a:lnTo>
                <a:lnTo>
                  <a:pt x="1979899" y="330994"/>
                </a:lnTo>
                <a:lnTo>
                  <a:pt x="1973943" y="321469"/>
                </a:lnTo>
                <a:lnTo>
                  <a:pt x="1967591" y="312341"/>
                </a:lnTo>
                <a:lnTo>
                  <a:pt x="1960841" y="303213"/>
                </a:lnTo>
                <a:lnTo>
                  <a:pt x="1953297" y="294482"/>
                </a:lnTo>
                <a:lnTo>
                  <a:pt x="1945753" y="286544"/>
                </a:lnTo>
                <a:lnTo>
                  <a:pt x="1937812" y="279003"/>
                </a:lnTo>
                <a:lnTo>
                  <a:pt x="1929474" y="271860"/>
                </a:lnTo>
                <a:lnTo>
                  <a:pt x="1921136" y="264716"/>
                </a:lnTo>
                <a:lnTo>
                  <a:pt x="1912004" y="258366"/>
                </a:lnTo>
                <a:lnTo>
                  <a:pt x="1902474" y="252016"/>
                </a:lnTo>
                <a:lnTo>
                  <a:pt x="1893342" y="246460"/>
                </a:lnTo>
                <a:lnTo>
                  <a:pt x="1883416" y="241300"/>
                </a:lnTo>
                <a:lnTo>
                  <a:pt x="1873490" y="236935"/>
                </a:lnTo>
                <a:lnTo>
                  <a:pt x="1863166" y="232569"/>
                </a:lnTo>
                <a:lnTo>
                  <a:pt x="1852843" y="228997"/>
                </a:lnTo>
                <a:lnTo>
                  <a:pt x="1842123" y="225822"/>
                </a:lnTo>
                <a:lnTo>
                  <a:pt x="1831402" y="223044"/>
                </a:lnTo>
                <a:lnTo>
                  <a:pt x="1820682" y="221059"/>
                </a:lnTo>
                <a:lnTo>
                  <a:pt x="1809564" y="219472"/>
                </a:lnTo>
                <a:lnTo>
                  <a:pt x="1798447" y="218281"/>
                </a:lnTo>
                <a:lnTo>
                  <a:pt x="1787330" y="217488"/>
                </a:lnTo>
                <a:lnTo>
                  <a:pt x="1775815" y="217488"/>
                </a:lnTo>
                <a:close/>
                <a:moveTo>
                  <a:pt x="1712287" y="0"/>
                </a:moveTo>
                <a:lnTo>
                  <a:pt x="1715860" y="0"/>
                </a:lnTo>
                <a:lnTo>
                  <a:pt x="1718640" y="397"/>
                </a:lnTo>
                <a:lnTo>
                  <a:pt x="1721816" y="1191"/>
                </a:lnTo>
                <a:lnTo>
                  <a:pt x="1724198" y="2778"/>
                </a:lnTo>
                <a:lnTo>
                  <a:pt x="1726978" y="4366"/>
                </a:lnTo>
                <a:lnTo>
                  <a:pt x="1728566" y="6350"/>
                </a:lnTo>
                <a:lnTo>
                  <a:pt x="1729757" y="8731"/>
                </a:lnTo>
                <a:lnTo>
                  <a:pt x="1730551" y="11112"/>
                </a:lnTo>
                <a:lnTo>
                  <a:pt x="1737698" y="39687"/>
                </a:lnTo>
                <a:lnTo>
                  <a:pt x="1744448" y="68262"/>
                </a:lnTo>
                <a:lnTo>
                  <a:pt x="1744845" y="70644"/>
                </a:lnTo>
                <a:lnTo>
                  <a:pt x="1746036" y="73025"/>
                </a:lnTo>
                <a:lnTo>
                  <a:pt x="1747227" y="75406"/>
                </a:lnTo>
                <a:lnTo>
                  <a:pt x="1748816" y="77391"/>
                </a:lnTo>
                <a:lnTo>
                  <a:pt x="1750801" y="78978"/>
                </a:lnTo>
                <a:lnTo>
                  <a:pt x="1752786" y="80169"/>
                </a:lnTo>
                <a:lnTo>
                  <a:pt x="1755168" y="80962"/>
                </a:lnTo>
                <a:lnTo>
                  <a:pt x="1757551" y="81756"/>
                </a:lnTo>
                <a:lnTo>
                  <a:pt x="1775815" y="80962"/>
                </a:lnTo>
                <a:lnTo>
                  <a:pt x="1793682" y="81359"/>
                </a:lnTo>
                <a:lnTo>
                  <a:pt x="1811550" y="82153"/>
                </a:lnTo>
                <a:lnTo>
                  <a:pt x="1829814" y="84137"/>
                </a:lnTo>
                <a:lnTo>
                  <a:pt x="1847284" y="86916"/>
                </a:lnTo>
                <a:lnTo>
                  <a:pt x="1865152" y="90487"/>
                </a:lnTo>
                <a:lnTo>
                  <a:pt x="1882225" y="94853"/>
                </a:lnTo>
                <a:lnTo>
                  <a:pt x="1899298" y="100012"/>
                </a:lnTo>
                <a:lnTo>
                  <a:pt x="1902077" y="100409"/>
                </a:lnTo>
                <a:lnTo>
                  <a:pt x="1904460" y="100012"/>
                </a:lnTo>
                <a:lnTo>
                  <a:pt x="1906842" y="99616"/>
                </a:lnTo>
                <a:lnTo>
                  <a:pt x="1908827" y="98425"/>
                </a:lnTo>
                <a:lnTo>
                  <a:pt x="1911606" y="97234"/>
                </a:lnTo>
                <a:lnTo>
                  <a:pt x="1913195" y="95250"/>
                </a:lnTo>
                <a:lnTo>
                  <a:pt x="1914783" y="93266"/>
                </a:lnTo>
                <a:lnTo>
                  <a:pt x="1915974" y="91281"/>
                </a:lnTo>
                <a:lnTo>
                  <a:pt x="1944165" y="39687"/>
                </a:lnTo>
                <a:lnTo>
                  <a:pt x="1945356" y="37306"/>
                </a:lnTo>
                <a:lnTo>
                  <a:pt x="1947341" y="35322"/>
                </a:lnTo>
                <a:lnTo>
                  <a:pt x="1949326" y="34131"/>
                </a:lnTo>
                <a:lnTo>
                  <a:pt x="1952106" y="32941"/>
                </a:lnTo>
                <a:lnTo>
                  <a:pt x="1954885" y="32147"/>
                </a:lnTo>
                <a:lnTo>
                  <a:pt x="1958061" y="32147"/>
                </a:lnTo>
                <a:lnTo>
                  <a:pt x="1961238" y="32544"/>
                </a:lnTo>
                <a:lnTo>
                  <a:pt x="1964414" y="33734"/>
                </a:lnTo>
                <a:lnTo>
                  <a:pt x="1975532" y="38894"/>
                </a:lnTo>
                <a:lnTo>
                  <a:pt x="1986252" y="44053"/>
                </a:lnTo>
                <a:lnTo>
                  <a:pt x="1996972" y="50006"/>
                </a:lnTo>
                <a:lnTo>
                  <a:pt x="2008090" y="55959"/>
                </a:lnTo>
                <a:lnTo>
                  <a:pt x="2018413" y="61912"/>
                </a:lnTo>
                <a:lnTo>
                  <a:pt x="2028737" y="68659"/>
                </a:lnTo>
                <a:lnTo>
                  <a:pt x="2039060" y="75803"/>
                </a:lnTo>
                <a:lnTo>
                  <a:pt x="2049383" y="82550"/>
                </a:lnTo>
                <a:lnTo>
                  <a:pt x="2051765" y="84931"/>
                </a:lnTo>
                <a:lnTo>
                  <a:pt x="2053751" y="87312"/>
                </a:lnTo>
                <a:lnTo>
                  <a:pt x="2054942" y="90091"/>
                </a:lnTo>
                <a:lnTo>
                  <a:pt x="2055736" y="92472"/>
                </a:lnTo>
                <a:lnTo>
                  <a:pt x="2056133" y="95250"/>
                </a:lnTo>
                <a:lnTo>
                  <a:pt x="2056133" y="98028"/>
                </a:lnTo>
                <a:lnTo>
                  <a:pt x="2055339" y="100409"/>
                </a:lnTo>
                <a:lnTo>
                  <a:pt x="2054148" y="102791"/>
                </a:lnTo>
                <a:lnTo>
                  <a:pt x="2038663" y="128191"/>
                </a:lnTo>
                <a:lnTo>
                  <a:pt x="2023575" y="153194"/>
                </a:lnTo>
                <a:lnTo>
                  <a:pt x="2021987" y="155178"/>
                </a:lnTo>
                <a:lnTo>
                  <a:pt x="2021193" y="157559"/>
                </a:lnTo>
                <a:lnTo>
                  <a:pt x="2020398" y="159941"/>
                </a:lnTo>
                <a:lnTo>
                  <a:pt x="2020398" y="162322"/>
                </a:lnTo>
                <a:lnTo>
                  <a:pt x="2020398" y="164703"/>
                </a:lnTo>
                <a:lnTo>
                  <a:pt x="2021193" y="167481"/>
                </a:lnTo>
                <a:lnTo>
                  <a:pt x="2022384" y="169863"/>
                </a:lnTo>
                <a:lnTo>
                  <a:pt x="2023575" y="171847"/>
                </a:lnTo>
                <a:lnTo>
                  <a:pt x="2036678" y="184150"/>
                </a:lnTo>
                <a:lnTo>
                  <a:pt x="2049383" y="196850"/>
                </a:lnTo>
                <a:lnTo>
                  <a:pt x="2061295" y="210344"/>
                </a:lnTo>
                <a:lnTo>
                  <a:pt x="2072809" y="224234"/>
                </a:lnTo>
                <a:lnTo>
                  <a:pt x="2083133" y="238919"/>
                </a:lnTo>
                <a:lnTo>
                  <a:pt x="2092662" y="253603"/>
                </a:lnTo>
                <a:lnTo>
                  <a:pt x="2102191" y="269478"/>
                </a:lnTo>
                <a:lnTo>
                  <a:pt x="2110529" y="284956"/>
                </a:lnTo>
                <a:lnTo>
                  <a:pt x="2112514" y="286941"/>
                </a:lnTo>
                <a:lnTo>
                  <a:pt x="2114102" y="288528"/>
                </a:lnTo>
                <a:lnTo>
                  <a:pt x="2116485" y="289719"/>
                </a:lnTo>
                <a:lnTo>
                  <a:pt x="2118867" y="290513"/>
                </a:lnTo>
                <a:lnTo>
                  <a:pt x="2121249" y="290910"/>
                </a:lnTo>
                <a:lnTo>
                  <a:pt x="2123632" y="291307"/>
                </a:lnTo>
                <a:lnTo>
                  <a:pt x="2126014" y="290910"/>
                </a:lnTo>
                <a:lnTo>
                  <a:pt x="2128396" y="290116"/>
                </a:lnTo>
                <a:lnTo>
                  <a:pt x="2156984" y="281781"/>
                </a:lnTo>
                <a:lnTo>
                  <a:pt x="2185572" y="273844"/>
                </a:lnTo>
                <a:lnTo>
                  <a:pt x="2187954" y="273447"/>
                </a:lnTo>
                <a:lnTo>
                  <a:pt x="2190733" y="273050"/>
                </a:lnTo>
                <a:lnTo>
                  <a:pt x="2193116" y="273844"/>
                </a:lnTo>
                <a:lnTo>
                  <a:pt x="2195498" y="274638"/>
                </a:lnTo>
                <a:lnTo>
                  <a:pt x="2197880" y="276225"/>
                </a:lnTo>
                <a:lnTo>
                  <a:pt x="2200263" y="278210"/>
                </a:lnTo>
                <a:lnTo>
                  <a:pt x="2202248" y="280988"/>
                </a:lnTo>
                <a:lnTo>
                  <a:pt x="2203439" y="283766"/>
                </a:lnTo>
                <a:lnTo>
                  <a:pt x="2207807" y="295275"/>
                </a:lnTo>
                <a:lnTo>
                  <a:pt x="2211777" y="307182"/>
                </a:lnTo>
                <a:lnTo>
                  <a:pt x="2215350" y="318691"/>
                </a:lnTo>
                <a:lnTo>
                  <a:pt x="2218527" y="330200"/>
                </a:lnTo>
                <a:lnTo>
                  <a:pt x="2221703" y="342107"/>
                </a:lnTo>
                <a:lnTo>
                  <a:pt x="2224086" y="354410"/>
                </a:lnTo>
                <a:lnTo>
                  <a:pt x="2226468" y="366316"/>
                </a:lnTo>
                <a:lnTo>
                  <a:pt x="2228850" y="378222"/>
                </a:lnTo>
                <a:lnTo>
                  <a:pt x="2228850" y="381397"/>
                </a:lnTo>
                <a:lnTo>
                  <a:pt x="2228453" y="384572"/>
                </a:lnTo>
                <a:lnTo>
                  <a:pt x="2227659" y="387350"/>
                </a:lnTo>
                <a:lnTo>
                  <a:pt x="2226468" y="390128"/>
                </a:lnTo>
                <a:lnTo>
                  <a:pt x="2224880" y="392113"/>
                </a:lnTo>
                <a:lnTo>
                  <a:pt x="2222894" y="393700"/>
                </a:lnTo>
                <a:lnTo>
                  <a:pt x="2220512" y="394891"/>
                </a:lnTo>
                <a:lnTo>
                  <a:pt x="2217733" y="396082"/>
                </a:lnTo>
                <a:lnTo>
                  <a:pt x="2189542" y="403225"/>
                </a:lnTo>
                <a:lnTo>
                  <a:pt x="2160557" y="409972"/>
                </a:lnTo>
                <a:lnTo>
                  <a:pt x="2158175" y="410766"/>
                </a:lnTo>
                <a:lnTo>
                  <a:pt x="2155793" y="411560"/>
                </a:lnTo>
                <a:lnTo>
                  <a:pt x="2153808" y="412750"/>
                </a:lnTo>
                <a:lnTo>
                  <a:pt x="2151822" y="414338"/>
                </a:lnTo>
                <a:lnTo>
                  <a:pt x="2150234" y="416322"/>
                </a:lnTo>
                <a:lnTo>
                  <a:pt x="2149043" y="418307"/>
                </a:lnTo>
                <a:lnTo>
                  <a:pt x="2148249" y="420688"/>
                </a:lnTo>
                <a:lnTo>
                  <a:pt x="2147852" y="423069"/>
                </a:lnTo>
                <a:lnTo>
                  <a:pt x="2148249" y="440929"/>
                </a:lnTo>
                <a:lnTo>
                  <a:pt x="2147852" y="459185"/>
                </a:lnTo>
                <a:lnTo>
                  <a:pt x="2147058" y="477044"/>
                </a:lnTo>
                <a:lnTo>
                  <a:pt x="2145072" y="494904"/>
                </a:lnTo>
                <a:lnTo>
                  <a:pt x="2142293" y="512763"/>
                </a:lnTo>
                <a:lnTo>
                  <a:pt x="2138323" y="530225"/>
                </a:lnTo>
                <a:lnTo>
                  <a:pt x="2133955" y="547688"/>
                </a:lnTo>
                <a:lnTo>
                  <a:pt x="2128793" y="564754"/>
                </a:lnTo>
                <a:lnTo>
                  <a:pt x="2128396" y="567135"/>
                </a:lnTo>
                <a:lnTo>
                  <a:pt x="2128793" y="569913"/>
                </a:lnTo>
                <a:lnTo>
                  <a:pt x="2129190" y="572294"/>
                </a:lnTo>
                <a:lnTo>
                  <a:pt x="2130382" y="574279"/>
                </a:lnTo>
                <a:lnTo>
                  <a:pt x="2131573" y="576263"/>
                </a:lnTo>
                <a:lnTo>
                  <a:pt x="2133558" y="578247"/>
                </a:lnTo>
                <a:lnTo>
                  <a:pt x="2135543" y="580232"/>
                </a:lnTo>
                <a:lnTo>
                  <a:pt x="2137926" y="581025"/>
                </a:lnTo>
                <a:lnTo>
                  <a:pt x="2189542" y="609600"/>
                </a:lnTo>
                <a:lnTo>
                  <a:pt x="2191924" y="610791"/>
                </a:lnTo>
                <a:lnTo>
                  <a:pt x="2193910" y="612379"/>
                </a:lnTo>
                <a:lnTo>
                  <a:pt x="2195498" y="614760"/>
                </a:lnTo>
                <a:lnTo>
                  <a:pt x="2196292" y="617141"/>
                </a:lnTo>
                <a:lnTo>
                  <a:pt x="2197086" y="619919"/>
                </a:lnTo>
                <a:lnTo>
                  <a:pt x="2197086" y="623094"/>
                </a:lnTo>
                <a:lnTo>
                  <a:pt x="2196689" y="626666"/>
                </a:lnTo>
                <a:lnTo>
                  <a:pt x="2195498" y="629841"/>
                </a:lnTo>
                <a:lnTo>
                  <a:pt x="2190336" y="640557"/>
                </a:lnTo>
                <a:lnTo>
                  <a:pt x="2184778" y="651669"/>
                </a:lnTo>
                <a:lnTo>
                  <a:pt x="2178822" y="662385"/>
                </a:lnTo>
                <a:lnTo>
                  <a:pt x="2173263" y="673101"/>
                </a:lnTo>
                <a:lnTo>
                  <a:pt x="2166910" y="683816"/>
                </a:lnTo>
                <a:lnTo>
                  <a:pt x="2160557" y="693738"/>
                </a:lnTo>
                <a:lnTo>
                  <a:pt x="2153808" y="704057"/>
                </a:lnTo>
                <a:lnTo>
                  <a:pt x="2146661" y="713979"/>
                </a:lnTo>
                <a:lnTo>
                  <a:pt x="2144278" y="716360"/>
                </a:lnTo>
                <a:lnTo>
                  <a:pt x="2141896" y="718741"/>
                </a:lnTo>
                <a:lnTo>
                  <a:pt x="2138720" y="719932"/>
                </a:lnTo>
                <a:lnTo>
                  <a:pt x="2136337" y="721122"/>
                </a:lnTo>
                <a:lnTo>
                  <a:pt x="2133558" y="721519"/>
                </a:lnTo>
                <a:lnTo>
                  <a:pt x="2130779" y="721122"/>
                </a:lnTo>
                <a:lnTo>
                  <a:pt x="2128396" y="720329"/>
                </a:lnTo>
                <a:lnTo>
                  <a:pt x="2126014" y="719138"/>
                </a:lnTo>
                <a:lnTo>
                  <a:pt x="2101000" y="703660"/>
                </a:lnTo>
                <a:lnTo>
                  <a:pt x="2075589" y="688579"/>
                </a:lnTo>
                <a:lnTo>
                  <a:pt x="2073603" y="686991"/>
                </a:lnTo>
                <a:lnTo>
                  <a:pt x="2071221" y="686197"/>
                </a:lnTo>
                <a:lnTo>
                  <a:pt x="2068839" y="685801"/>
                </a:lnTo>
                <a:lnTo>
                  <a:pt x="2066456" y="685404"/>
                </a:lnTo>
                <a:lnTo>
                  <a:pt x="2064074" y="685801"/>
                </a:lnTo>
                <a:lnTo>
                  <a:pt x="2061692" y="686197"/>
                </a:lnTo>
                <a:lnTo>
                  <a:pt x="2059309" y="687388"/>
                </a:lnTo>
                <a:lnTo>
                  <a:pt x="2057324" y="688579"/>
                </a:lnTo>
                <a:lnTo>
                  <a:pt x="2044619" y="701676"/>
                </a:lnTo>
                <a:lnTo>
                  <a:pt x="2031913" y="713979"/>
                </a:lnTo>
                <a:lnTo>
                  <a:pt x="2018413" y="726282"/>
                </a:lnTo>
                <a:lnTo>
                  <a:pt x="2004913" y="737791"/>
                </a:lnTo>
                <a:lnTo>
                  <a:pt x="1989826" y="748110"/>
                </a:lnTo>
                <a:lnTo>
                  <a:pt x="1974738" y="757635"/>
                </a:lnTo>
                <a:lnTo>
                  <a:pt x="1959650" y="767160"/>
                </a:lnTo>
                <a:lnTo>
                  <a:pt x="1943371" y="775494"/>
                </a:lnTo>
                <a:lnTo>
                  <a:pt x="1941385" y="777082"/>
                </a:lnTo>
                <a:lnTo>
                  <a:pt x="1939797" y="779066"/>
                </a:lnTo>
                <a:lnTo>
                  <a:pt x="1938606" y="781447"/>
                </a:lnTo>
                <a:lnTo>
                  <a:pt x="1937812" y="783432"/>
                </a:lnTo>
                <a:lnTo>
                  <a:pt x="1937415" y="785813"/>
                </a:lnTo>
                <a:lnTo>
                  <a:pt x="1937018" y="788591"/>
                </a:lnTo>
                <a:lnTo>
                  <a:pt x="1937415" y="790972"/>
                </a:lnTo>
                <a:lnTo>
                  <a:pt x="1938209" y="793354"/>
                </a:lnTo>
                <a:lnTo>
                  <a:pt x="1946547" y="821532"/>
                </a:lnTo>
                <a:lnTo>
                  <a:pt x="1954488" y="849710"/>
                </a:lnTo>
                <a:lnTo>
                  <a:pt x="1955282" y="852488"/>
                </a:lnTo>
                <a:lnTo>
                  <a:pt x="1955282" y="854869"/>
                </a:lnTo>
                <a:lnTo>
                  <a:pt x="1954885" y="858044"/>
                </a:lnTo>
                <a:lnTo>
                  <a:pt x="1953694" y="860426"/>
                </a:lnTo>
                <a:lnTo>
                  <a:pt x="1952106" y="862807"/>
                </a:lnTo>
                <a:lnTo>
                  <a:pt x="1950120" y="864791"/>
                </a:lnTo>
                <a:lnTo>
                  <a:pt x="1947341" y="866776"/>
                </a:lnTo>
                <a:lnTo>
                  <a:pt x="1944562" y="868363"/>
                </a:lnTo>
                <a:lnTo>
                  <a:pt x="1933047" y="872332"/>
                </a:lnTo>
                <a:lnTo>
                  <a:pt x="1921533" y="876301"/>
                </a:lnTo>
                <a:lnTo>
                  <a:pt x="1910018" y="879873"/>
                </a:lnTo>
                <a:lnTo>
                  <a:pt x="1898107" y="883444"/>
                </a:lnTo>
                <a:lnTo>
                  <a:pt x="1886195" y="886223"/>
                </a:lnTo>
                <a:lnTo>
                  <a:pt x="1874284" y="889001"/>
                </a:lnTo>
                <a:lnTo>
                  <a:pt x="1861975" y="891382"/>
                </a:lnTo>
                <a:lnTo>
                  <a:pt x="1850064" y="893366"/>
                </a:lnTo>
                <a:lnTo>
                  <a:pt x="1846887" y="893763"/>
                </a:lnTo>
                <a:lnTo>
                  <a:pt x="1843711" y="893366"/>
                </a:lnTo>
                <a:lnTo>
                  <a:pt x="1840931" y="892176"/>
                </a:lnTo>
                <a:lnTo>
                  <a:pt x="1838152" y="890985"/>
                </a:lnTo>
                <a:lnTo>
                  <a:pt x="1836167" y="889398"/>
                </a:lnTo>
                <a:lnTo>
                  <a:pt x="1834182" y="887413"/>
                </a:lnTo>
                <a:lnTo>
                  <a:pt x="1832990" y="885032"/>
                </a:lnTo>
                <a:lnTo>
                  <a:pt x="1832593" y="882651"/>
                </a:lnTo>
                <a:lnTo>
                  <a:pt x="1825049" y="853679"/>
                </a:lnTo>
                <a:lnTo>
                  <a:pt x="1818300" y="825501"/>
                </a:lnTo>
                <a:lnTo>
                  <a:pt x="1817902" y="823119"/>
                </a:lnTo>
                <a:lnTo>
                  <a:pt x="1816711" y="820738"/>
                </a:lnTo>
                <a:lnTo>
                  <a:pt x="1815520" y="818357"/>
                </a:lnTo>
                <a:lnTo>
                  <a:pt x="1813535" y="816769"/>
                </a:lnTo>
                <a:lnTo>
                  <a:pt x="1811947" y="815182"/>
                </a:lnTo>
                <a:lnTo>
                  <a:pt x="1809564" y="813991"/>
                </a:lnTo>
                <a:lnTo>
                  <a:pt x="1807182" y="812801"/>
                </a:lnTo>
                <a:lnTo>
                  <a:pt x="1804800" y="812404"/>
                </a:lnTo>
                <a:lnTo>
                  <a:pt x="1786932" y="813197"/>
                </a:lnTo>
                <a:lnTo>
                  <a:pt x="1769065" y="812801"/>
                </a:lnTo>
                <a:lnTo>
                  <a:pt x="1751198" y="812007"/>
                </a:lnTo>
                <a:lnTo>
                  <a:pt x="1733331" y="810022"/>
                </a:lnTo>
                <a:lnTo>
                  <a:pt x="1715463" y="806847"/>
                </a:lnTo>
                <a:lnTo>
                  <a:pt x="1697993" y="803276"/>
                </a:lnTo>
                <a:lnTo>
                  <a:pt x="1680523" y="798513"/>
                </a:lnTo>
                <a:lnTo>
                  <a:pt x="1663053" y="793354"/>
                </a:lnTo>
                <a:lnTo>
                  <a:pt x="1660670" y="793354"/>
                </a:lnTo>
                <a:lnTo>
                  <a:pt x="1658288" y="793751"/>
                </a:lnTo>
                <a:lnTo>
                  <a:pt x="1655906" y="794147"/>
                </a:lnTo>
                <a:lnTo>
                  <a:pt x="1653523" y="795338"/>
                </a:lnTo>
                <a:lnTo>
                  <a:pt x="1651538" y="796529"/>
                </a:lnTo>
                <a:lnTo>
                  <a:pt x="1649553" y="798116"/>
                </a:lnTo>
                <a:lnTo>
                  <a:pt x="1648362" y="800101"/>
                </a:lnTo>
                <a:lnTo>
                  <a:pt x="1647171" y="802482"/>
                </a:lnTo>
                <a:lnTo>
                  <a:pt x="1618186" y="854076"/>
                </a:lnTo>
                <a:lnTo>
                  <a:pt x="1616995" y="856854"/>
                </a:lnTo>
                <a:lnTo>
                  <a:pt x="1615406" y="858838"/>
                </a:lnTo>
                <a:lnTo>
                  <a:pt x="1613024" y="860029"/>
                </a:lnTo>
                <a:lnTo>
                  <a:pt x="1610642" y="861219"/>
                </a:lnTo>
                <a:lnTo>
                  <a:pt x="1607862" y="861616"/>
                </a:lnTo>
                <a:lnTo>
                  <a:pt x="1604686" y="861616"/>
                </a:lnTo>
                <a:lnTo>
                  <a:pt x="1601510" y="861219"/>
                </a:lnTo>
                <a:lnTo>
                  <a:pt x="1598333" y="860426"/>
                </a:lnTo>
                <a:lnTo>
                  <a:pt x="1587216" y="854869"/>
                </a:lnTo>
                <a:lnTo>
                  <a:pt x="1576098" y="849313"/>
                </a:lnTo>
                <a:lnTo>
                  <a:pt x="1565378" y="843757"/>
                </a:lnTo>
                <a:lnTo>
                  <a:pt x="1555054" y="837804"/>
                </a:lnTo>
                <a:lnTo>
                  <a:pt x="1544334" y="831454"/>
                </a:lnTo>
                <a:lnTo>
                  <a:pt x="1533613" y="825104"/>
                </a:lnTo>
                <a:lnTo>
                  <a:pt x="1523687" y="818357"/>
                </a:lnTo>
                <a:lnTo>
                  <a:pt x="1513761" y="811213"/>
                </a:lnTo>
                <a:lnTo>
                  <a:pt x="1511379" y="808832"/>
                </a:lnTo>
                <a:lnTo>
                  <a:pt x="1509393" y="806451"/>
                </a:lnTo>
                <a:lnTo>
                  <a:pt x="1507805" y="803672"/>
                </a:lnTo>
                <a:lnTo>
                  <a:pt x="1507011" y="800894"/>
                </a:lnTo>
                <a:lnTo>
                  <a:pt x="1506614" y="798116"/>
                </a:lnTo>
                <a:lnTo>
                  <a:pt x="1507011" y="795735"/>
                </a:lnTo>
                <a:lnTo>
                  <a:pt x="1507408" y="793354"/>
                </a:lnTo>
                <a:lnTo>
                  <a:pt x="1508996" y="790972"/>
                </a:lnTo>
                <a:lnTo>
                  <a:pt x="1523687" y="765969"/>
                </a:lnTo>
                <a:lnTo>
                  <a:pt x="1539172" y="740569"/>
                </a:lnTo>
                <a:lnTo>
                  <a:pt x="1540363" y="738585"/>
                </a:lnTo>
                <a:lnTo>
                  <a:pt x="1541554" y="736204"/>
                </a:lnTo>
                <a:lnTo>
                  <a:pt x="1542349" y="733822"/>
                </a:lnTo>
                <a:lnTo>
                  <a:pt x="1542746" y="731441"/>
                </a:lnTo>
                <a:lnTo>
                  <a:pt x="1542349" y="729060"/>
                </a:lnTo>
                <a:lnTo>
                  <a:pt x="1541554" y="726679"/>
                </a:lnTo>
                <a:lnTo>
                  <a:pt x="1540363" y="724297"/>
                </a:lnTo>
                <a:lnTo>
                  <a:pt x="1539172" y="722313"/>
                </a:lnTo>
                <a:lnTo>
                  <a:pt x="1526069" y="709613"/>
                </a:lnTo>
                <a:lnTo>
                  <a:pt x="1513364" y="696913"/>
                </a:lnTo>
                <a:lnTo>
                  <a:pt x="1501849" y="683419"/>
                </a:lnTo>
                <a:lnTo>
                  <a:pt x="1489938" y="669529"/>
                </a:lnTo>
                <a:lnTo>
                  <a:pt x="1479615" y="654844"/>
                </a:lnTo>
                <a:lnTo>
                  <a:pt x="1470085" y="640160"/>
                </a:lnTo>
                <a:lnTo>
                  <a:pt x="1460953" y="624285"/>
                </a:lnTo>
                <a:lnTo>
                  <a:pt x="1452218" y="608410"/>
                </a:lnTo>
                <a:lnTo>
                  <a:pt x="1450630" y="606822"/>
                </a:lnTo>
                <a:lnTo>
                  <a:pt x="1448247" y="605235"/>
                </a:lnTo>
                <a:lnTo>
                  <a:pt x="1446262" y="604044"/>
                </a:lnTo>
                <a:lnTo>
                  <a:pt x="1443880" y="602854"/>
                </a:lnTo>
                <a:lnTo>
                  <a:pt x="1441498" y="602457"/>
                </a:lnTo>
                <a:lnTo>
                  <a:pt x="1439115" y="602457"/>
                </a:lnTo>
                <a:lnTo>
                  <a:pt x="1436733" y="602854"/>
                </a:lnTo>
                <a:lnTo>
                  <a:pt x="1433954" y="603647"/>
                </a:lnTo>
                <a:lnTo>
                  <a:pt x="1406160" y="611982"/>
                </a:lnTo>
                <a:lnTo>
                  <a:pt x="1377572" y="619522"/>
                </a:lnTo>
                <a:lnTo>
                  <a:pt x="1375190" y="620316"/>
                </a:lnTo>
                <a:lnTo>
                  <a:pt x="1372411" y="620713"/>
                </a:lnTo>
                <a:lnTo>
                  <a:pt x="1369631" y="619919"/>
                </a:lnTo>
                <a:lnTo>
                  <a:pt x="1367249" y="619126"/>
                </a:lnTo>
                <a:lnTo>
                  <a:pt x="1364867" y="617538"/>
                </a:lnTo>
                <a:lnTo>
                  <a:pt x="1362882" y="615157"/>
                </a:lnTo>
                <a:lnTo>
                  <a:pt x="1360896" y="612775"/>
                </a:lnTo>
                <a:lnTo>
                  <a:pt x="1359308" y="609600"/>
                </a:lnTo>
                <a:lnTo>
                  <a:pt x="1354941" y="598488"/>
                </a:lnTo>
                <a:lnTo>
                  <a:pt x="1350970" y="586979"/>
                </a:lnTo>
                <a:lnTo>
                  <a:pt x="1347397" y="575072"/>
                </a:lnTo>
                <a:lnTo>
                  <a:pt x="1343823" y="563166"/>
                </a:lnTo>
                <a:lnTo>
                  <a:pt x="1341044" y="551657"/>
                </a:lnTo>
                <a:lnTo>
                  <a:pt x="1338264" y="539750"/>
                </a:lnTo>
                <a:lnTo>
                  <a:pt x="1335882" y="527447"/>
                </a:lnTo>
                <a:lnTo>
                  <a:pt x="1333897" y="515541"/>
                </a:lnTo>
                <a:lnTo>
                  <a:pt x="1333500" y="512366"/>
                </a:lnTo>
                <a:lnTo>
                  <a:pt x="1333897" y="509191"/>
                </a:lnTo>
                <a:lnTo>
                  <a:pt x="1335088" y="506413"/>
                </a:lnTo>
                <a:lnTo>
                  <a:pt x="1336279" y="503635"/>
                </a:lnTo>
                <a:lnTo>
                  <a:pt x="1337867" y="501650"/>
                </a:lnTo>
                <a:lnTo>
                  <a:pt x="1339853" y="499666"/>
                </a:lnTo>
                <a:lnTo>
                  <a:pt x="1342235" y="498475"/>
                </a:lnTo>
                <a:lnTo>
                  <a:pt x="1345014" y="498079"/>
                </a:lnTo>
                <a:lnTo>
                  <a:pt x="1373602" y="490538"/>
                </a:lnTo>
                <a:lnTo>
                  <a:pt x="1401793" y="483394"/>
                </a:lnTo>
                <a:lnTo>
                  <a:pt x="1404969" y="482997"/>
                </a:lnTo>
                <a:lnTo>
                  <a:pt x="1407351" y="482204"/>
                </a:lnTo>
                <a:lnTo>
                  <a:pt x="1409336" y="481013"/>
                </a:lnTo>
                <a:lnTo>
                  <a:pt x="1411322" y="479029"/>
                </a:lnTo>
                <a:lnTo>
                  <a:pt x="1412513" y="477441"/>
                </a:lnTo>
                <a:lnTo>
                  <a:pt x="1414101" y="475060"/>
                </a:lnTo>
                <a:lnTo>
                  <a:pt x="1414895" y="473075"/>
                </a:lnTo>
                <a:lnTo>
                  <a:pt x="1415292" y="470297"/>
                </a:lnTo>
                <a:lnTo>
                  <a:pt x="1414895" y="452835"/>
                </a:lnTo>
                <a:lnTo>
                  <a:pt x="1414895" y="434579"/>
                </a:lnTo>
                <a:lnTo>
                  <a:pt x="1416086" y="416719"/>
                </a:lnTo>
                <a:lnTo>
                  <a:pt x="1417675" y="398860"/>
                </a:lnTo>
                <a:lnTo>
                  <a:pt x="1420454" y="381000"/>
                </a:lnTo>
                <a:lnTo>
                  <a:pt x="1424424" y="363538"/>
                </a:lnTo>
                <a:lnTo>
                  <a:pt x="1428792" y="346075"/>
                </a:lnTo>
                <a:lnTo>
                  <a:pt x="1433954" y="329010"/>
                </a:lnTo>
                <a:lnTo>
                  <a:pt x="1434351" y="326232"/>
                </a:lnTo>
                <a:lnTo>
                  <a:pt x="1433954" y="323850"/>
                </a:lnTo>
                <a:lnTo>
                  <a:pt x="1433160" y="321469"/>
                </a:lnTo>
                <a:lnTo>
                  <a:pt x="1432365" y="319485"/>
                </a:lnTo>
                <a:lnTo>
                  <a:pt x="1430777" y="317103"/>
                </a:lnTo>
                <a:lnTo>
                  <a:pt x="1429189" y="315516"/>
                </a:lnTo>
                <a:lnTo>
                  <a:pt x="1427204" y="313928"/>
                </a:lnTo>
                <a:lnTo>
                  <a:pt x="1424821" y="312738"/>
                </a:lnTo>
                <a:lnTo>
                  <a:pt x="1373205" y="284163"/>
                </a:lnTo>
                <a:lnTo>
                  <a:pt x="1370823" y="282972"/>
                </a:lnTo>
                <a:lnTo>
                  <a:pt x="1369234" y="280988"/>
                </a:lnTo>
                <a:lnTo>
                  <a:pt x="1367646" y="279003"/>
                </a:lnTo>
                <a:lnTo>
                  <a:pt x="1366455" y="276225"/>
                </a:lnTo>
                <a:lnTo>
                  <a:pt x="1366058" y="273447"/>
                </a:lnTo>
                <a:lnTo>
                  <a:pt x="1366058" y="270669"/>
                </a:lnTo>
                <a:lnTo>
                  <a:pt x="1366455" y="267494"/>
                </a:lnTo>
                <a:lnTo>
                  <a:pt x="1367249" y="264319"/>
                </a:lnTo>
                <a:lnTo>
                  <a:pt x="1372411" y="252810"/>
                </a:lnTo>
                <a:lnTo>
                  <a:pt x="1377969" y="242094"/>
                </a:lnTo>
                <a:lnTo>
                  <a:pt x="1383528" y="231378"/>
                </a:lnTo>
                <a:lnTo>
                  <a:pt x="1389484" y="220663"/>
                </a:lnTo>
                <a:lnTo>
                  <a:pt x="1395837" y="209947"/>
                </a:lnTo>
                <a:lnTo>
                  <a:pt x="1402190" y="199628"/>
                </a:lnTo>
                <a:lnTo>
                  <a:pt x="1409336" y="189706"/>
                </a:lnTo>
                <a:lnTo>
                  <a:pt x="1416483" y="179784"/>
                </a:lnTo>
                <a:lnTo>
                  <a:pt x="1418469" y="177403"/>
                </a:lnTo>
                <a:lnTo>
                  <a:pt x="1421248" y="175419"/>
                </a:lnTo>
                <a:lnTo>
                  <a:pt x="1423630" y="173831"/>
                </a:lnTo>
                <a:lnTo>
                  <a:pt x="1426410" y="173038"/>
                </a:lnTo>
                <a:lnTo>
                  <a:pt x="1429189" y="172641"/>
                </a:lnTo>
                <a:lnTo>
                  <a:pt x="1431571" y="173038"/>
                </a:lnTo>
                <a:lnTo>
                  <a:pt x="1434351" y="173831"/>
                </a:lnTo>
                <a:lnTo>
                  <a:pt x="1436336" y="175022"/>
                </a:lnTo>
                <a:lnTo>
                  <a:pt x="1462144" y="189706"/>
                </a:lnTo>
                <a:lnTo>
                  <a:pt x="1486761" y="205184"/>
                </a:lnTo>
                <a:lnTo>
                  <a:pt x="1489144" y="206375"/>
                </a:lnTo>
                <a:lnTo>
                  <a:pt x="1491526" y="207566"/>
                </a:lnTo>
                <a:lnTo>
                  <a:pt x="1493908" y="207963"/>
                </a:lnTo>
                <a:lnTo>
                  <a:pt x="1496688" y="208359"/>
                </a:lnTo>
                <a:lnTo>
                  <a:pt x="1499070" y="207963"/>
                </a:lnTo>
                <a:lnTo>
                  <a:pt x="1501452" y="207169"/>
                </a:lnTo>
                <a:lnTo>
                  <a:pt x="1503835" y="206375"/>
                </a:lnTo>
                <a:lnTo>
                  <a:pt x="1505820" y="205184"/>
                </a:lnTo>
                <a:lnTo>
                  <a:pt x="1518128" y="192088"/>
                </a:lnTo>
                <a:lnTo>
                  <a:pt x="1530834" y="179784"/>
                </a:lnTo>
                <a:lnTo>
                  <a:pt x="1544731" y="167878"/>
                </a:lnTo>
                <a:lnTo>
                  <a:pt x="1558231" y="155972"/>
                </a:lnTo>
                <a:lnTo>
                  <a:pt x="1572922" y="145653"/>
                </a:lnTo>
                <a:lnTo>
                  <a:pt x="1587613" y="136128"/>
                </a:lnTo>
                <a:lnTo>
                  <a:pt x="1603495" y="127000"/>
                </a:lnTo>
                <a:lnTo>
                  <a:pt x="1619377" y="118269"/>
                </a:lnTo>
                <a:lnTo>
                  <a:pt x="1620965" y="116284"/>
                </a:lnTo>
                <a:lnTo>
                  <a:pt x="1622553" y="114300"/>
                </a:lnTo>
                <a:lnTo>
                  <a:pt x="1623745" y="112316"/>
                </a:lnTo>
                <a:lnTo>
                  <a:pt x="1624936" y="109934"/>
                </a:lnTo>
                <a:lnTo>
                  <a:pt x="1625333" y="107553"/>
                </a:lnTo>
                <a:lnTo>
                  <a:pt x="1625333" y="105172"/>
                </a:lnTo>
                <a:lnTo>
                  <a:pt x="1624936" y="102791"/>
                </a:lnTo>
                <a:lnTo>
                  <a:pt x="1624142" y="100409"/>
                </a:lnTo>
                <a:lnTo>
                  <a:pt x="1615803" y="71834"/>
                </a:lnTo>
                <a:lnTo>
                  <a:pt x="1608260" y="44053"/>
                </a:lnTo>
                <a:lnTo>
                  <a:pt x="1607465" y="41275"/>
                </a:lnTo>
                <a:lnTo>
                  <a:pt x="1607465" y="38894"/>
                </a:lnTo>
                <a:lnTo>
                  <a:pt x="1607862" y="36116"/>
                </a:lnTo>
                <a:lnTo>
                  <a:pt x="1609054" y="33734"/>
                </a:lnTo>
                <a:lnTo>
                  <a:pt x="1610245" y="31353"/>
                </a:lnTo>
                <a:lnTo>
                  <a:pt x="1612627" y="28972"/>
                </a:lnTo>
                <a:lnTo>
                  <a:pt x="1615009" y="26987"/>
                </a:lnTo>
                <a:lnTo>
                  <a:pt x="1617789" y="25400"/>
                </a:lnTo>
                <a:lnTo>
                  <a:pt x="1629303" y="21034"/>
                </a:lnTo>
                <a:lnTo>
                  <a:pt x="1641215" y="17066"/>
                </a:lnTo>
                <a:lnTo>
                  <a:pt x="1652729" y="13494"/>
                </a:lnTo>
                <a:lnTo>
                  <a:pt x="1664641" y="10319"/>
                </a:lnTo>
                <a:lnTo>
                  <a:pt x="1676155" y="7541"/>
                </a:lnTo>
                <a:lnTo>
                  <a:pt x="1688464" y="4762"/>
                </a:lnTo>
                <a:lnTo>
                  <a:pt x="1700375" y="2381"/>
                </a:lnTo>
                <a:lnTo>
                  <a:pt x="171228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MH_Other_11"/>
          <p:cNvSpPr>
            <a:spLocks noChangeAspect="1"/>
          </p:cNvSpPr>
          <p:nvPr>
            <p:custDataLst>
              <p:tags r:id="rId21"/>
            </p:custDataLst>
          </p:nvPr>
        </p:nvSpPr>
        <p:spPr bwMode="auto">
          <a:xfrm>
            <a:off x="8915400" y="2627313"/>
            <a:ext cx="458788" cy="417512"/>
          </a:xfrm>
          <a:custGeom>
            <a:gdLst>
              <a:gd name="T0" fmla="*/ 493597 w 1939925"/>
              <a:gd name="T1" fmla="*/ 1733079 h 1768475"/>
              <a:gd name="T2" fmla="*/ 432444 w 1939925"/>
              <a:gd name="T3" fmla="*/ 1731256 h 1768475"/>
              <a:gd name="T4" fmla="*/ 382481 w 1939925"/>
              <a:gd name="T5" fmla="*/ 1692447 h 1768475"/>
              <a:gd name="T6" fmla="*/ 366347 w 1939925"/>
              <a:gd name="T7" fmla="*/ 1634364 h 1768475"/>
              <a:gd name="T8" fmla="*/ 388987 w 1939925"/>
              <a:gd name="T9" fmla="*/ 1577845 h 1768475"/>
              <a:gd name="T10" fmla="*/ 978135 w 1939925"/>
              <a:gd name="T11" fmla="*/ 1097558 h 1768475"/>
              <a:gd name="T12" fmla="*/ 1023934 w 1939925"/>
              <a:gd name="T13" fmla="*/ 1140795 h 1768475"/>
              <a:gd name="T14" fmla="*/ 1033823 w 1939925"/>
              <a:gd name="T15" fmla="*/ 1199919 h 1768475"/>
              <a:gd name="T16" fmla="*/ 1005459 w 1939925"/>
              <a:gd name="T17" fmla="*/ 1254615 h 1768475"/>
              <a:gd name="T18" fmla="*/ 907874 w 1939925"/>
              <a:gd name="T19" fmla="*/ 1091828 h 1768475"/>
              <a:gd name="T20" fmla="*/ 1354102 w 1939925"/>
              <a:gd name="T21" fmla="*/ 401443 h 1768475"/>
              <a:gd name="T22" fmla="*/ 1253373 w 1939925"/>
              <a:gd name="T23" fmla="*/ 436780 h 1768475"/>
              <a:gd name="T24" fmla="*/ 1166143 w 1939925"/>
              <a:gd name="T25" fmla="*/ 503817 h 1768475"/>
              <a:gd name="T26" fmla="*/ 1105912 w 1939925"/>
              <a:gd name="T27" fmla="*/ 593460 h 1768475"/>
              <a:gd name="T28" fmla="*/ 1079172 w 1939925"/>
              <a:gd name="T29" fmla="*/ 694015 h 1768475"/>
              <a:gd name="T30" fmla="*/ 1084624 w 1939925"/>
              <a:gd name="T31" fmla="*/ 797429 h 1768475"/>
              <a:gd name="T32" fmla="*/ 1123047 w 1939925"/>
              <a:gd name="T33" fmla="*/ 895126 h 1768475"/>
              <a:gd name="T34" fmla="*/ 1194440 w 1939925"/>
              <a:gd name="T35" fmla="*/ 979052 h 1768475"/>
              <a:gd name="T36" fmla="*/ 1287641 w 1939925"/>
              <a:gd name="T37" fmla="*/ 1035436 h 1768475"/>
              <a:gd name="T38" fmla="*/ 1390967 w 1939925"/>
              <a:gd name="T39" fmla="*/ 1059341 h 1768475"/>
              <a:gd name="T40" fmla="*/ 1496370 w 1939925"/>
              <a:gd name="T41" fmla="*/ 1051286 h 1768475"/>
              <a:gd name="T42" fmla="*/ 1595282 w 1939925"/>
              <a:gd name="T43" fmla="*/ 1011011 h 1768475"/>
              <a:gd name="T44" fmla="*/ 1679656 w 1939925"/>
              <a:gd name="T45" fmla="*/ 939297 h 1768475"/>
              <a:gd name="T46" fmla="*/ 1734434 w 1939925"/>
              <a:gd name="T47" fmla="*/ 847576 h 1768475"/>
              <a:gd name="T48" fmla="*/ 1756501 w 1939925"/>
              <a:gd name="T49" fmla="*/ 745722 h 1768475"/>
              <a:gd name="T50" fmla="*/ 1745858 w 1939925"/>
              <a:gd name="T51" fmla="*/ 643087 h 1768475"/>
              <a:gd name="T52" fmla="*/ 1701983 w 1939925"/>
              <a:gd name="T53" fmla="*/ 546950 h 1768475"/>
              <a:gd name="T54" fmla="*/ 1626436 w 1939925"/>
              <a:gd name="T55" fmla="*/ 466141 h 1768475"/>
              <a:gd name="T56" fmla="*/ 1531417 w 1939925"/>
              <a:gd name="T57" fmla="*/ 414954 h 1768475"/>
              <a:gd name="T58" fmla="*/ 1427053 w 1939925"/>
              <a:gd name="T59" fmla="*/ 395727 h 1768475"/>
              <a:gd name="T60" fmla="*/ 1512985 w 1939925"/>
              <a:gd name="T61" fmla="*/ 260353 h 1768475"/>
              <a:gd name="T62" fmla="*/ 1657070 w 1939925"/>
              <a:gd name="T63" fmla="*/ 312580 h 1768475"/>
              <a:gd name="T64" fmla="*/ 1781425 w 1939925"/>
              <a:gd name="T65" fmla="*/ 410277 h 1768475"/>
              <a:gd name="T66" fmla="*/ 1865799 w 1939925"/>
              <a:gd name="T67" fmla="*/ 540454 h 1768475"/>
              <a:gd name="T68" fmla="*/ 1903182 w 1939925"/>
              <a:gd name="T69" fmla="*/ 684921 h 1768475"/>
              <a:gd name="T70" fmla="*/ 1893317 w 1939925"/>
              <a:gd name="T71" fmla="*/ 833285 h 1768475"/>
              <a:gd name="T72" fmla="*/ 1836202 w 1939925"/>
              <a:gd name="T73" fmla="*/ 972816 h 1768475"/>
              <a:gd name="T74" fmla="*/ 1732358 w 1939925"/>
              <a:gd name="T75" fmla="*/ 1092339 h 1768475"/>
              <a:gd name="T76" fmla="*/ 1598138 w 1939925"/>
              <a:gd name="T77" fmla="*/ 1171069 h 1768475"/>
              <a:gd name="T78" fmla="*/ 1449639 w 1939925"/>
              <a:gd name="T79" fmla="*/ 1204327 h 1768475"/>
              <a:gd name="T80" fmla="*/ 1298285 w 1939925"/>
              <a:gd name="T81" fmla="*/ 1190816 h 1768475"/>
              <a:gd name="T82" fmla="*/ 1156537 w 1939925"/>
              <a:gd name="T83" fmla="*/ 1131574 h 1768475"/>
              <a:gd name="T84" fmla="*/ 1036855 w 1939925"/>
              <a:gd name="T85" fmla="*/ 1027122 h 1768475"/>
              <a:gd name="T86" fmla="*/ 959751 w 1939925"/>
              <a:gd name="T87" fmla="*/ 894346 h 1768475"/>
              <a:gd name="T88" fmla="*/ 929636 w 1939925"/>
              <a:gd name="T89" fmla="*/ 748060 h 1768475"/>
              <a:gd name="T90" fmla="*/ 946770 w 1939925"/>
              <a:gd name="T91" fmla="*/ 600475 h 1768475"/>
              <a:gd name="T92" fmla="*/ 1011154 w 1939925"/>
              <a:gd name="T93" fmla="*/ 463023 h 1768475"/>
              <a:gd name="T94" fmla="*/ 1120711 w 1939925"/>
              <a:gd name="T95" fmla="*/ 348696 h 1768475"/>
              <a:gd name="T96" fmla="*/ 1258305 w 1939925"/>
              <a:gd name="T97" fmla="*/ 276463 h 1768475"/>
              <a:gd name="T98" fmla="*/ 1408102 w 1939925"/>
              <a:gd name="T99" fmla="*/ 250999 h 1768475"/>
              <a:gd name="T100" fmla="*/ 1083489 w 1939925"/>
              <a:gd name="T101" fmla="*/ 222937 h 1768475"/>
              <a:gd name="T102" fmla="*/ 944546 w 1939925"/>
              <a:gd name="T103" fmla="*/ 340381 h 1768475"/>
              <a:gd name="T104" fmla="*/ 856506 w 1939925"/>
              <a:gd name="T105" fmla="*/ 472636 h 1768475"/>
              <a:gd name="T106" fmla="*/ 807682 w 1939925"/>
              <a:gd name="T107" fmla="*/ 618663 h 1768475"/>
              <a:gd name="T108" fmla="*/ 798333 w 1939925"/>
              <a:gd name="T109" fmla="*/ 770666 h 1768475"/>
              <a:gd name="T110" fmla="*/ 828198 w 1939925"/>
              <a:gd name="T111" fmla="*/ 920849 h 1768475"/>
              <a:gd name="T112" fmla="*/ 7532 w 1939925"/>
              <a:gd name="T113" fmla="*/ 162136 h 1768475"/>
              <a:gd name="T114" fmla="*/ 43371 w 1939925"/>
              <a:gd name="T115" fmla="*/ 49888 h 1768475"/>
              <a:gd name="T116" fmla="*/ 126736 w 1939925"/>
              <a:gd name="T117" fmla="*/ 5977 h 176847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939925" h="1768475">
                <a:moveTo>
                  <a:pt x="829650" y="1186581"/>
                </a:moveTo>
                <a:lnTo>
                  <a:pt x="972217" y="1327678"/>
                </a:lnTo>
                <a:lnTo>
                  <a:pt x="545575" y="1739831"/>
                </a:lnTo>
                <a:lnTo>
                  <a:pt x="541865" y="1743544"/>
                </a:lnTo>
                <a:lnTo>
                  <a:pt x="537890" y="1746727"/>
                </a:lnTo>
                <a:lnTo>
                  <a:pt x="533650" y="1749645"/>
                </a:lnTo>
                <a:lnTo>
                  <a:pt x="529675" y="1752297"/>
                </a:lnTo>
                <a:lnTo>
                  <a:pt x="525435" y="1755214"/>
                </a:lnTo>
                <a:lnTo>
                  <a:pt x="520930" y="1757601"/>
                </a:lnTo>
                <a:lnTo>
                  <a:pt x="516425" y="1759458"/>
                </a:lnTo>
                <a:lnTo>
                  <a:pt x="511921" y="1761314"/>
                </a:lnTo>
                <a:lnTo>
                  <a:pt x="507416" y="1763171"/>
                </a:lnTo>
                <a:lnTo>
                  <a:pt x="502646" y="1764762"/>
                </a:lnTo>
                <a:lnTo>
                  <a:pt x="497876" y="1765823"/>
                </a:lnTo>
                <a:lnTo>
                  <a:pt x="493106" y="1766619"/>
                </a:lnTo>
                <a:lnTo>
                  <a:pt x="488336" y="1767680"/>
                </a:lnTo>
                <a:lnTo>
                  <a:pt x="483566" y="1768210"/>
                </a:lnTo>
                <a:lnTo>
                  <a:pt x="478531" y="1768475"/>
                </a:lnTo>
                <a:lnTo>
                  <a:pt x="473761" y="1768475"/>
                </a:lnTo>
                <a:lnTo>
                  <a:pt x="468991" y="1768475"/>
                </a:lnTo>
                <a:lnTo>
                  <a:pt x="463956" y="1767945"/>
                </a:lnTo>
                <a:lnTo>
                  <a:pt x="459186" y="1767414"/>
                </a:lnTo>
                <a:lnTo>
                  <a:pt x="454417" y="1766619"/>
                </a:lnTo>
                <a:lnTo>
                  <a:pt x="449647" y="1765558"/>
                </a:lnTo>
                <a:lnTo>
                  <a:pt x="444877" y="1764232"/>
                </a:lnTo>
                <a:lnTo>
                  <a:pt x="440372" y="1762906"/>
                </a:lnTo>
                <a:lnTo>
                  <a:pt x="435602" y="1761049"/>
                </a:lnTo>
                <a:lnTo>
                  <a:pt x="431097" y="1758927"/>
                </a:lnTo>
                <a:lnTo>
                  <a:pt x="426857" y="1756805"/>
                </a:lnTo>
                <a:lnTo>
                  <a:pt x="422352" y="1754419"/>
                </a:lnTo>
                <a:lnTo>
                  <a:pt x="418112" y="1751766"/>
                </a:lnTo>
                <a:lnTo>
                  <a:pt x="413872" y="1749114"/>
                </a:lnTo>
                <a:lnTo>
                  <a:pt x="410162" y="1745931"/>
                </a:lnTo>
                <a:lnTo>
                  <a:pt x="406187" y="1742484"/>
                </a:lnTo>
                <a:lnTo>
                  <a:pt x="402212" y="1739036"/>
                </a:lnTo>
                <a:lnTo>
                  <a:pt x="398768" y="1735323"/>
                </a:lnTo>
                <a:lnTo>
                  <a:pt x="395323" y="1731610"/>
                </a:lnTo>
                <a:lnTo>
                  <a:pt x="392143" y="1727366"/>
                </a:lnTo>
                <a:lnTo>
                  <a:pt x="389493" y="1723388"/>
                </a:lnTo>
                <a:lnTo>
                  <a:pt x="386843" y="1719409"/>
                </a:lnTo>
                <a:lnTo>
                  <a:pt x="384458" y="1714901"/>
                </a:lnTo>
                <a:lnTo>
                  <a:pt x="382338" y="1710657"/>
                </a:lnTo>
                <a:lnTo>
                  <a:pt x="380218" y="1706148"/>
                </a:lnTo>
                <a:lnTo>
                  <a:pt x="378363" y="1701640"/>
                </a:lnTo>
                <a:lnTo>
                  <a:pt x="377038" y="1696866"/>
                </a:lnTo>
                <a:lnTo>
                  <a:pt x="375713" y="1692357"/>
                </a:lnTo>
                <a:lnTo>
                  <a:pt x="374918" y="1687583"/>
                </a:lnTo>
                <a:lnTo>
                  <a:pt x="373858" y="1682809"/>
                </a:lnTo>
                <a:lnTo>
                  <a:pt x="373328" y="1678565"/>
                </a:lnTo>
                <a:lnTo>
                  <a:pt x="373063" y="1673791"/>
                </a:lnTo>
                <a:lnTo>
                  <a:pt x="373063" y="1669017"/>
                </a:lnTo>
                <a:lnTo>
                  <a:pt x="373063" y="1664243"/>
                </a:lnTo>
                <a:lnTo>
                  <a:pt x="373593" y="1659469"/>
                </a:lnTo>
                <a:lnTo>
                  <a:pt x="374388" y="1654695"/>
                </a:lnTo>
                <a:lnTo>
                  <a:pt x="374918" y="1649921"/>
                </a:lnTo>
                <a:lnTo>
                  <a:pt x="375978" y="1645413"/>
                </a:lnTo>
                <a:lnTo>
                  <a:pt x="377303" y="1640639"/>
                </a:lnTo>
                <a:lnTo>
                  <a:pt x="379158" y="1636130"/>
                </a:lnTo>
                <a:lnTo>
                  <a:pt x="380483" y="1631621"/>
                </a:lnTo>
                <a:lnTo>
                  <a:pt x="382603" y="1627113"/>
                </a:lnTo>
                <a:lnTo>
                  <a:pt x="384988" y="1622869"/>
                </a:lnTo>
                <a:lnTo>
                  <a:pt x="387373" y="1618625"/>
                </a:lnTo>
                <a:lnTo>
                  <a:pt x="390023" y="1614382"/>
                </a:lnTo>
                <a:lnTo>
                  <a:pt x="392938" y="1610404"/>
                </a:lnTo>
                <a:lnTo>
                  <a:pt x="396118" y="1606690"/>
                </a:lnTo>
                <a:lnTo>
                  <a:pt x="399563" y="1602712"/>
                </a:lnTo>
                <a:lnTo>
                  <a:pt x="403272" y="1599264"/>
                </a:lnTo>
                <a:lnTo>
                  <a:pt x="829650" y="1186581"/>
                </a:lnTo>
                <a:close/>
                <a:moveTo>
                  <a:pt x="953403" y="1108075"/>
                </a:moveTo>
                <a:lnTo>
                  <a:pt x="958173" y="1108340"/>
                </a:lnTo>
                <a:lnTo>
                  <a:pt x="963208" y="1108606"/>
                </a:lnTo>
                <a:lnTo>
                  <a:pt x="967978" y="1109136"/>
                </a:lnTo>
                <a:lnTo>
                  <a:pt x="972747" y="1109932"/>
                </a:lnTo>
                <a:lnTo>
                  <a:pt x="977517" y="1110993"/>
                </a:lnTo>
                <a:lnTo>
                  <a:pt x="982287" y="1112053"/>
                </a:lnTo>
                <a:lnTo>
                  <a:pt x="986792" y="1113910"/>
                </a:lnTo>
                <a:lnTo>
                  <a:pt x="991562" y="1115501"/>
                </a:lnTo>
                <a:lnTo>
                  <a:pt x="996067" y="1117623"/>
                </a:lnTo>
                <a:lnTo>
                  <a:pt x="1000307" y="1119480"/>
                </a:lnTo>
                <a:lnTo>
                  <a:pt x="1004547" y="1121867"/>
                </a:lnTo>
                <a:lnTo>
                  <a:pt x="1009052" y="1124784"/>
                </a:lnTo>
                <a:lnTo>
                  <a:pt x="1013292" y="1127701"/>
                </a:lnTo>
                <a:lnTo>
                  <a:pt x="1017002" y="1130619"/>
                </a:lnTo>
                <a:lnTo>
                  <a:pt x="1020977" y="1133802"/>
                </a:lnTo>
                <a:lnTo>
                  <a:pt x="1024952" y="1137515"/>
                </a:lnTo>
                <a:lnTo>
                  <a:pt x="1028396" y="1140963"/>
                </a:lnTo>
                <a:lnTo>
                  <a:pt x="1031576" y="1144941"/>
                </a:lnTo>
                <a:lnTo>
                  <a:pt x="1034756" y="1149184"/>
                </a:lnTo>
                <a:lnTo>
                  <a:pt x="1037671" y="1152897"/>
                </a:lnTo>
                <a:lnTo>
                  <a:pt x="1040321" y="1157141"/>
                </a:lnTo>
                <a:lnTo>
                  <a:pt x="1042706" y="1161650"/>
                </a:lnTo>
                <a:lnTo>
                  <a:pt x="1044826" y="1165893"/>
                </a:lnTo>
                <a:lnTo>
                  <a:pt x="1046946" y="1170402"/>
                </a:lnTo>
                <a:lnTo>
                  <a:pt x="1048801" y="1174646"/>
                </a:lnTo>
                <a:lnTo>
                  <a:pt x="1049861" y="1179420"/>
                </a:lnTo>
                <a:lnTo>
                  <a:pt x="1051451" y="1183928"/>
                </a:lnTo>
                <a:lnTo>
                  <a:pt x="1052246" y="1188702"/>
                </a:lnTo>
                <a:lnTo>
                  <a:pt x="1053041" y="1193476"/>
                </a:lnTo>
                <a:lnTo>
                  <a:pt x="1053836" y="1197985"/>
                </a:lnTo>
                <a:lnTo>
                  <a:pt x="1054101" y="1202759"/>
                </a:lnTo>
                <a:lnTo>
                  <a:pt x="1054101" y="1207533"/>
                </a:lnTo>
                <a:lnTo>
                  <a:pt x="1053836" y="1212307"/>
                </a:lnTo>
                <a:lnTo>
                  <a:pt x="1053571" y="1217081"/>
                </a:lnTo>
                <a:lnTo>
                  <a:pt x="1052776" y="1221855"/>
                </a:lnTo>
                <a:lnTo>
                  <a:pt x="1051981" y="1226629"/>
                </a:lnTo>
                <a:lnTo>
                  <a:pt x="1051186" y="1231138"/>
                </a:lnTo>
                <a:lnTo>
                  <a:pt x="1049596" y="1235912"/>
                </a:lnTo>
                <a:lnTo>
                  <a:pt x="1048006" y="1240420"/>
                </a:lnTo>
                <a:lnTo>
                  <a:pt x="1046416" y="1244929"/>
                </a:lnTo>
                <a:lnTo>
                  <a:pt x="1044561" y="1249438"/>
                </a:lnTo>
                <a:lnTo>
                  <a:pt x="1042176" y="1253681"/>
                </a:lnTo>
                <a:lnTo>
                  <a:pt x="1039791" y="1257925"/>
                </a:lnTo>
                <a:lnTo>
                  <a:pt x="1037141" y="1262168"/>
                </a:lnTo>
                <a:lnTo>
                  <a:pt x="1033961" y="1266147"/>
                </a:lnTo>
                <a:lnTo>
                  <a:pt x="1031046" y="1269860"/>
                </a:lnTo>
                <a:lnTo>
                  <a:pt x="1027601" y="1273838"/>
                </a:lnTo>
                <a:lnTo>
                  <a:pt x="1023892" y="1277551"/>
                </a:lnTo>
                <a:lnTo>
                  <a:pt x="1018592" y="1282856"/>
                </a:lnTo>
                <a:lnTo>
                  <a:pt x="876024" y="1141758"/>
                </a:lnTo>
                <a:lnTo>
                  <a:pt x="881589" y="1136719"/>
                </a:lnTo>
                <a:lnTo>
                  <a:pt x="885299" y="1133006"/>
                </a:lnTo>
                <a:lnTo>
                  <a:pt x="889274" y="1129823"/>
                </a:lnTo>
                <a:lnTo>
                  <a:pt x="893514" y="1126641"/>
                </a:lnTo>
                <a:lnTo>
                  <a:pt x="897489" y="1123988"/>
                </a:lnTo>
                <a:lnTo>
                  <a:pt x="901729" y="1121336"/>
                </a:lnTo>
                <a:lnTo>
                  <a:pt x="906234" y="1118949"/>
                </a:lnTo>
                <a:lnTo>
                  <a:pt x="910738" y="1116827"/>
                </a:lnTo>
                <a:lnTo>
                  <a:pt x="915243" y="1115236"/>
                </a:lnTo>
                <a:lnTo>
                  <a:pt x="919748" y="1113380"/>
                </a:lnTo>
                <a:lnTo>
                  <a:pt x="924518" y="1111788"/>
                </a:lnTo>
                <a:lnTo>
                  <a:pt x="929288" y="1110727"/>
                </a:lnTo>
                <a:lnTo>
                  <a:pt x="934058" y="1109666"/>
                </a:lnTo>
                <a:lnTo>
                  <a:pt x="938828" y="1108871"/>
                </a:lnTo>
                <a:lnTo>
                  <a:pt x="943598" y="1108606"/>
                </a:lnTo>
                <a:lnTo>
                  <a:pt x="948633" y="1108340"/>
                </a:lnTo>
                <a:lnTo>
                  <a:pt x="953403" y="1108075"/>
                </a:lnTo>
                <a:close/>
                <a:moveTo>
                  <a:pt x="1428629" y="402961"/>
                </a:moveTo>
                <a:lnTo>
                  <a:pt x="1420169" y="403755"/>
                </a:lnTo>
                <a:lnTo>
                  <a:pt x="1411974" y="404284"/>
                </a:lnTo>
                <a:lnTo>
                  <a:pt x="1403514" y="405078"/>
                </a:lnTo>
                <a:lnTo>
                  <a:pt x="1395318" y="406136"/>
                </a:lnTo>
                <a:lnTo>
                  <a:pt x="1387123" y="407194"/>
                </a:lnTo>
                <a:lnTo>
                  <a:pt x="1378927" y="408782"/>
                </a:lnTo>
                <a:lnTo>
                  <a:pt x="1370467" y="410105"/>
                </a:lnTo>
                <a:lnTo>
                  <a:pt x="1362536" y="411957"/>
                </a:lnTo>
                <a:lnTo>
                  <a:pt x="1354605" y="414074"/>
                </a:lnTo>
                <a:lnTo>
                  <a:pt x="1346409" y="416190"/>
                </a:lnTo>
                <a:lnTo>
                  <a:pt x="1338478" y="418571"/>
                </a:lnTo>
                <a:lnTo>
                  <a:pt x="1330547" y="421217"/>
                </a:lnTo>
                <a:lnTo>
                  <a:pt x="1322352" y="423863"/>
                </a:lnTo>
                <a:lnTo>
                  <a:pt x="1314685" y="426774"/>
                </a:lnTo>
                <a:lnTo>
                  <a:pt x="1307018" y="430213"/>
                </a:lnTo>
                <a:lnTo>
                  <a:pt x="1299351" y="433388"/>
                </a:lnTo>
                <a:lnTo>
                  <a:pt x="1291420" y="436828"/>
                </a:lnTo>
                <a:lnTo>
                  <a:pt x="1283753" y="440796"/>
                </a:lnTo>
                <a:lnTo>
                  <a:pt x="1276351" y="444765"/>
                </a:lnTo>
                <a:lnTo>
                  <a:pt x="1268948" y="448734"/>
                </a:lnTo>
                <a:lnTo>
                  <a:pt x="1261546" y="452967"/>
                </a:lnTo>
                <a:lnTo>
                  <a:pt x="1254408" y="457465"/>
                </a:lnTo>
                <a:lnTo>
                  <a:pt x="1247270" y="462228"/>
                </a:lnTo>
                <a:lnTo>
                  <a:pt x="1240132" y="466990"/>
                </a:lnTo>
                <a:lnTo>
                  <a:pt x="1232994" y="472282"/>
                </a:lnTo>
                <a:lnTo>
                  <a:pt x="1226120" y="477309"/>
                </a:lnTo>
                <a:lnTo>
                  <a:pt x="1219246" y="483130"/>
                </a:lnTo>
                <a:lnTo>
                  <a:pt x="1212637" y="488686"/>
                </a:lnTo>
                <a:lnTo>
                  <a:pt x="1206292" y="494771"/>
                </a:lnTo>
                <a:lnTo>
                  <a:pt x="1199683" y="500592"/>
                </a:lnTo>
                <a:lnTo>
                  <a:pt x="1193338" y="506942"/>
                </a:lnTo>
                <a:lnTo>
                  <a:pt x="1187522" y="513028"/>
                </a:lnTo>
                <a:lnTo>
                  <a:pt x="1181441" y="519642"/>
                </a:lnTo>
                <a:lnTo>
                  <a:pt x="1175889" y="526257"/>
                </a:lnTo>
                <a:lnTo>
                  <a:pt x="1170338" y="532871"/>
                </a:lnTo>
                <a:lnTo>
                  <a:pt x="1165050" y="539486"/>
                </a:lnTo>
                <a:lnTo>
                  <a:pt x="1160027" y="546365"/>
                </a:lnTo>
                <a:lnTo>
                  <a:pt x="1155004" y="553509"/>
                </a:lnTo>
                <a:lnTo>
                  <a:pt x="1150245" y="560388"/>
                </a:lnTo>
                <a:lnTo>
                  <a:pt x="1145751" y="567532"/>
                </a:lnTo>
                <a:lnTo>
                  <a:pt x="1141785" y="574940"/>
                </a:lnTo>
                <a:lnTo>
                  <a:pt x="1137555" y="582084"/>
                </a:lnTo>
                <a:lnTo>
                  <a:pt x="1133590" y="589492"/>
                </a:lnTo>
                <a:lnTo>
                  <a:pt x="1129889" y="596901"/>
                </a:lnTo>
                <a:lnTo>
                  <a:pt x="1126187" y="604309"/>
                </a:lnTo>
                <a:lnTo>
                  <a:pt x="1123015" y="612246"/>
                </a:lnTo>
                <a:lnTo>
                  <a:pt x="1119843" y="619919"/>
                </a:lnTo>
                <a:lnTo>
                  <a:pt x="1116934" y="627328"/>
                </a:lnTo>
                <a:lnTo>
                  <a:pt x="1114291" y="635265"/>
                </a:lnTo>
                <a:lnTo>
                  <a:pt x="1111647" y="643203"/>
                </a:lnTo>
                <a:lnTo>
                  <a:pt x="1109532" y="650876"/>
                </a:lnTo>
                <a:lnTo>
                  <a:pt x="1107153" y="658813"/>
                </a:lnTo>
                <a:lnTo>
                  <a:pt x="1105302" y="666486"/>
                </a:lnTo>
                <a:lnTo>
                  <a:pt x="1103716" y="674688"/>
                </a:lnTo>
                <a:lnTo>
                  <a:pt x="1102130" y="682626"/>
                </a:lnTo>
                <a:lnTo>
                  <a:pt x="1100808" y="690828"/>
                </a:lnTo>
                <a:lnTo>
                  <a:pt x="1099750" y="698765"/>
                </a:lnTo>
                <a:lnTo>
                  <a:pt x="1098957" y="706703"/>
                </a:lnTo>
                <a:lnTo>
                  <a:pt x="1097900" y="715169"/>
                </a:lnTo>
                <a:lnTo>
                  <a:pt x="1097371" y="723107"/>
                </a:lnTo>
                <a:lnTo>
                  <a:pt x="1097107" y="731044"/>
                </a:lnTo>
                <a:lnTo>
                  <a:pt x="1097107" y="739246"/>
                </a:lnTo>
                <a:lnTo>
                  <a:pt x="1097107" y="747449"/>
                </a:lnTo>
                <a:lnTo>
                  <a:pt x="1097371" y="755651"/>
                </a:lnTo>
                <a:lnTo>
                  <a:pt x="1097635" y="763588"/>
                </a:lnTo>
                <a:lnTo>
                  <a:pt x="1098164" y="771526"/>
                </a:lnTo>
                <a:lnTo>
                  <a:pt x="1099221" y="779992"/>
                </a:lnTo>
                <a:lnTo>
                  <a:pt x="1100279" y="787930"/>
                </a:lnTo>
                <a:lnTo>
                  <a:pt x="1101601" y="796132"/>
                </a:lnTo>
                <a:lnTo>
                  <a:pt x="1102923" y="804069"/>
                </a:lnTo>
                <a:lnTo>
                  <a:pt x="1104509" y="812007"/>
                </a:lnTo>
                <a:lnTo>
                  <a:pt x="1106360" y="819944"/>
                </a:lnTo>
                <a:lnTo>
                  <a:pt x="1108475" y="827882"/>
                </a:lnTo>
                <a:lnTo>
                  <a:pt x="1110854" y="835819"/>
                </a:lnTo>
                <a:lnTo>
                  <a:pt x="1113233" y="843757"/>
                </a:lnTo>
                <a:lnTo>
                  <a:pt x="1115877" y="851430"/>
                </a:lnTo>
                <a:lnTo>
                  <a:pt x="1118521" y="859103"/>
                </a:lnTo>
                <a:lnTo>
                  <a:pt x="1121429" y="866776"/>
                </a:lnTo>
                <a:lnTo>
                  <a:pt x="1124601" y="874449"/>
                </a:lnTo>
                <a:lnTo>
                  <a:pt x="1128302" y="882121"/>
                </a:lnTo>
                <a:lnTo>
                  <a:pt x="1131739" y="889530"/>
                </a:lnTo>
                <a:lnTo>
                  <a:pt x="1135705" y="896938"/>
                </a:lnTo>
                <a:lnTo>
                  <a:pt x="1139670" y="904346"/>
                </a:lnTo>
                <a:lnTo>
                  <a:pt x="1143636" y="911490"/>
                </a:lnTo>
                <a:lnTo>
                  <a:pt x="1148130" y="918634"/>
                </a:lnTo>
                <a:lnTo>
                  <a:pt x="1152889" y="925778"/>
                </a:lnTo>
                <a:lnTo>
                  <a:pt x="1157648" y="932921"/>
                </a:lnTo>
                <a:lnTo>
                  <a:pt x="1162671" y="939801"/>
                </a:lnTo>
                <a:lnTo>
                  <a:pt x="1167958" y="946680"/>
                </a:lnTo>
                <a:lnTo>
                  <a:pt x="1173510" y="953294"/>
                </a:lnTo>
                <a:lnTo>
                  <a:pt x="1178798" y="959909"/>
                </a:lnTo>
                <a:lnTo>
                  <a:pt x="1184878" y="966524"/>
                </a:lnTo>
                <a:lnTo>
                  <a:pt x="1190694" y="972874"/>
                </a:lnTo>
                <a:lnTo>
                  <a:pt x="1197039" y="979224"/>
                </a:lnTo>
                <a:lnTo>
                  <a:pt x="1203120" y="985309"/>
                </a:lnTo>
                <a:lnTo>
                  <a:pt x="1209729" y="991130"/>
                </a:lnTo>
                <a:lnTo>
                  <a:pt x="1216338" y="996951"/>
                </a:lnTo>
                <a:lnTo>
                  <a:pt x="1223212" y="1002507"/>
                </a:lnTo>
                <a:lnTo>
                  <a:pt x="1230086" y="1007799"/>
                </a:lnTo>
                <a:lnTo>
                  <a:pt x="1236695" y="1013090"/>
                </a:lnTo>
                <a:lnTo>
                  <a:pt x="1243833" y="1017853"/>
                </a:lnTo>
                <a:lnTo>
                  <a:pt x="1250971" y="1022615"/>
                </a:lnTo>
                <a:lnTo>
                  <a:pt x="1258109" y="1027378"/>
                </a:lnTo>
                <a:lnTo>
                  <a:pt x="1265776" y="1031876"/>
                </a:lnTo>
                <a:lnTo>
                  <a:pt x="1273178" y="1036109"/>
                </a:lnTo>
                <a:lnTo>
                  <a:pt x="1280581" y="1040078"/>
                </a:lnTo>
                <a:lnTo>
                  <a:pt x="1287983" y="1043782"/>
                </a:lnTo>
                <a:lnTo>
                  <a:pt x="1295650" y="1047486"/>
                </a:lnTo>
                <a:lnTo>
                  <a:pt x="1303317" y="1050926"/>
                </a:lnTo>
                <a:lnTo>
                  <a:pt x="1311248" y="1054365"/>
                </a:lnTo>
                <a:lnTo>
                  <a:pt x="1318915" y="1057276"/>
                </a:lnTo>
                <a:lnTo>
                  <a:pt x="1326846" y="1060186"/>
                </a:lnTo>
                <a:lnTo>
                  <a:pt x="1334513" y="1062832"/>
                </a:lnTo>
                <a:lnTo>
                  <a:pt x="1342708" y="1065213"/>
                </a:lnTo>
                <a:lnTo>
                  <a:pt x="1350639" y="1067330"/>
                </a:lnTo>
                <a:lnTo>
                  <a:pt x="1358835" y="1069446"/>
                </a:lnTo>
                <a:lnTo>
                  <a:pt x="1367030" y="1071563"/>
                </a:lnTo>
                <a:lnTo>
                  <a:pt x="1374962" y="1072886"/>
                </a:lnTo>
                <a:lnTo>
                  <a:pt x="1383422" y="1074738"/>
                </a:lnTo>
                <a:lnTo>
                  <a:pt x="1391353" y="1076061"/>
                </a:lnTo>
                <a:lnTo>
                  <a:pt x="1399813" y="1077119"/>
                </a:lnTo>
                <a:lnTo>
                  <a:pt x="1408008" y="1078178"/>
                </a:lnTo>
                <a:lnTo>
                  <a:pt x="1416468" y="1078707"/>
                </a:lnTo>
                <a:lnTo>
                  <a:pt x="1424399" y="1079236"/>
                </a:lnTo>
                <a:lnTo>
                  <a:pt x="1432859" y="1079501"/>
                </a:lnTo>
                <a:lnTo>
                  <a:pt x="1441055" y="1079765"/>
                </a:lnTo>
                <a:lnTo>
                  <a:pt x="1449515" y="1079501"/>
                </a:lnTo>
                <a:lnTo>
                  <a:pt x="1457710" y="1079501"/>
                </a:lnTo>
                <a:lnTo>
                  <a:pt x="1465906" y="1078971"/>
                </a:lnTo>
                <a:lnTo>
                  <a:pt x="1474366" y="1078442"/>
                </a:lnTo>
                <a:lnTo>
                  <a:pt x="1482561" y="1077384"/>
                </a:lnTo>
                <a:lnTo>
                  <a:pt x="1490757" y="1076590"/>
                </a:lnTo>
                <a:lnTo>
                  <a:pt x="1498952" y="1075267"/>
                </a:lnTo>
                <a:lnTo>
                  <a:pt x="1507412" y="1073944"/>
                </a:lnTo>
                <a:lnTo>
                  <a:pt x="1515343" y="1072357"/>
                </a:lnTo>
                <a:lnTo>
                  <a:pt x="1523803" y="1070505"/>
                </a:lnTo>
                <a:lnTo>
                  <a:pt x="1531734" y="1068653"/>
                </a:lnTo>
                <a:lnTo>
                  <a:pt x="1539666" y="1066536"/>
                </a:lnTo>
                <a:lnTo>
                  <a:pt x="1547861" y="1064155"/>
                </a:lnTo>
                <a:lnTo>
                  <a:pt x="1555792" y="1061509"/>
                </a:lnTo>
                <a:lnTo>
                  <a:pt x="1563459" y="1058599"/>
                </a:lnTo>
                <a:lnTo>
                  <a:pt x="1571655" y="1055688"/>
                </a:lnTo>
                <a:lnTo>
                  <a:pt x="1579321" y="1052513"/>
                </a:lnTo>
                <a:lnTo>
                  <a:pt x="1586988" y="1049074"/>
                </a:lnTo>
                <a:lnTo>
                  <a:pt x="1594655" y="1045634"/>
                </a:lnTo>
                <a:lnTo>
                  <a:pt x="1602322" y="1041930"/>
                </a:lnTo>
                <a:lnTo>
                  <a:pt x="1609988" y="1037961"/>
                </a:lnTo>
                <a:lnTo>
                  <a:pt x="1617391" y="1033728"/>
                </a:lnTo>
                <a:lnTo>
                  <a:pt x="1624529" y="1029494"/>
                </a:lnTo>
                <a:lnTo>
                  <a:pt x="1631931" y="1024996"/>
                </a:lnTo>
                <a:lnTo>
                  <a:pt x="1639069" y="1020234"/>
                </a:lnTo>
                <a:lnTo>
                  <a:pt x="1646208" y="1015471"/>
                </a:lnTo>
                <a:lnTo>
                  <a:pt x="1653081" y="1010180"/>
                </a:lnTo>
                <a:lnTo>
                  <a:pt x="1659955" y="1005153"/>
                </a:lnTo>
                <a:lnTo>
                  <a:pt x="1666829" y="999596"/>
                </a:lnTo>
                <a:lnTo>
                  <a:pt x="1673438" y="993776"/>
                </a:lnTo>
                <a:lnTo>
                  <a:pt x="1680047" y="987955"/>
                </a:lnTo>
                <a:lnTo>
                  <a:pt x="1686392" y="981869"/>
                </a:lnTo>
                <a:lnTo>
                  <a:pt x="1692473" y="975784"/>
                </a:lnTo>
                <a:lnTo>
                  <a:pt x="1698818" y="969434"/>
                </a:lnTo>
                <a:lnTo>
                  <a:pt x="1704898" y="962819"/>
                </a:lnTo>
                <a:lnTo>
                  <a:pt x="1710450" y="956469"/>
                </a:lnTo>
                <a:lnTo>
                  <a:pt x="1715737" y="949855"/>
                </a:lnTo>
                <a:lnTo>
                  <a:pt x="1721025" y="942976"/>
                </a:lnTo>
                <a:lnTo>
                  <a:pt x="1726048" y="936096"/>
                </a:lnTo>
                <a:lnTo>
                  <a:pt x="1731335" y="929217"/>
                </a:lnTo>
                <a:lnTo>
                  <a:pt x="1735565" y="922074"/>
                </a:lnTo>
                <a:lnTo>
                  <a:pt x="1740060" y="914930"/>
                </a:lnTo>
                <a:lnTo>
                  <a:pt x="1744554" y="907786"/>
                </a:lnTo>
                <a:lnTo>
                  <a:pt x="1748784" y="900378"/>
                </a:lnTo>
                <a:lnTo>
                  <a:pt x="1752750" y="892969"/>
                </a:lnTo>
                <a:lnTo>
                  <a:pt x="1756186" y="885561"/>
                </a:lnTo>
                <a:lnTo>
                  <a:pt x="1759888" y="878153"/>
                </a:lnTo>
                <a:lnTo>
                  <a:pt x="1763060" y="870480"/>
                </a:lnTo>
                <a:lnTo>
                  <a:pt x="1766232" y="863071"/>
                </a:lnTo>
                <a:lnTo>
                  <a:pt x="1769405" y="855134"/>
                </a:lnTo>
                <a:lnTo>
                  <a:pt x="1772049" y="847461"/>
                </a:lnTo>
                <a:lnTo>
                  <a:pt x="1774428" y="839524"/>
                </a:lnTo>
                <a:lnTo>
                  <a:pt x="1776807" y="831851"/>
                </a:lnTo>
                <a:lnTo>
                  <a:pt x="1778922" y="823649"/>
                </a:lnTo>
                <a:lnTo>
                  <a:pt x="1780773" y="815976"/>
                </a:lnTo>
                <a:lnTo>
                  <a:pt x="1782624" y="808038"/>
                </a:lnTo>
                <a:lnTo>
                  <a:pt x="1784210" y="799836"/>
                </a:lnTo>
                <a:lnTo>
                  <a:pt x="1785267" y="791899"/>
                </a:lnTo>
                <a:lnTo>
                  <a:pt x="1786589" y="783961"/>
                </a:lnTo>
                <a:lnTo>
                  <a:pt x="1787382" y="775759"/>
                </a:lnTo>
                <a:lnTo>
                  <a:pt x="1788440" y="767821"/>
                </a:lnTo>
                <a:lnTo>
                  <a:pt x="1788704" y="759355"/>
                </a:lnTo>
                <a:lnTo>
                  <a:pt x="1789233" y="751417"/>
                </a:lnTo>
                <a:lnTo>
                  <a:pt x="1789233" y="743480"/>
                </a:lnTo>
                <a:lnTo>
                  <a:pt x="1789233" y="735278"/>
                </a:lnTo>
                <a:lnTo>
                  <a:pt x="1788968" y="727076"/>
                </a:lnTo>
                <a:lnTo>
                  <a:pt x="1788704" y="718874"/>
                </a:lnTo>
                <a:lnTo>
                  <a:pt x="1787647" y="710936"/>
                </a:lnTo>
                <a:lnTo>
                  <a:pt x="1787118" y="702999"/>
                </a:lnTo>
                <a:lnTo>
                  <a:pt x="1786060" y="694796"/>
                </a:lnTo>
                <a:lnTo>
                  <a:pt x="1784739" y="686594"/>
                </a:lnTo>
                <a:lnTo>
                  <a:pt x="1783152" y="678392"/>
                </a:lnTo>
                <a:lnTo>
                  <a:pt x="1781830" y="670719"/>
                </a:lnTo>
                <a:lnTo>
                  <a:pt x="1779715" y="662782"/>
                </a:lnTo>
                <a:lnTo>
                  <a:pt x="1777865" y="654844"/>
                </a:lnTo>
                <a:lnTo>
                  <a:pt x="1775486" y="646907"/>
                </a:lnTo>
                <a:lnTo>
                  <a:pt x="1773106" y="638969"/>
                </a:lnTo>
                <a:lnTo>
                  <a:pt x="1770462" y="631296"/>
                </a:lnTo>
                <a:lnTo>
                  <a:pt x="1767554" y="623359"/>
                </a:lnTo>
                <a:lnTo>
                  <a:pt x="1764646" y="615686"/>
                </a:lnTo>
                <a:lnTo>
                  <a:pt x="1761209" y="608278"/>
                </a:lnTo>
                <a:lnTo>
                  <a:pt x="1758037" y="600605"/>
                </a:lnTo>
                <a:lnTo>
                  <a:pt x="1754336" y="593196"/>
                </a:lnTo>
                <a:lnTo>
                  <a:pt x="1750634" y="585788"/>
                </a:lnTo>
                <a:lnTo>
                  <a:pt x="1746405" y="578380"/>
                </a:lnTo>
                <a:lnTo>
                  <a:pt x="1742175" y="571236"/>
                </a:lnTo>
                <a:lnTo>
                  <a:pt x="1737680" y="564092"/>
                </a:lnTo>
                <a:lnTo>
                  <a:pt x="1733186" y="556949"/>
                </a:lnTo>
                <a:lnTo>
                  <a:pt x="1728427" y="549805"/>
                </a:lnTo>
                <a:lnTo>
                  <a:pt x="1723404" y="542926"/>
                </a:lnTo>
                <a:lnTo>
                  <a:pt x="1718117" y="536046"/>
                </a:lnTo>
                <a:lnTo>
                  <a:pt x="1712829" y="529167"/>
                </a:lnTo>
                <a:lnTo>
                  <a:pt x="1707278" y="522553"/>
                </a:lnTo>
                <a:lnTo>
                  <a:pt x="1701461" y="516203"/>
                </a:lnTo>
                <a:lnTo>
                  <a:pt x="1695381" y="509853"/>
                </a:lnTo>
                <a:lnTo>
                  <a:pt x="1689300" y="503238"/>
                </a:lnTo>
                <a:lnTo>
                  <a:pt x="1682691" y="497417"/>
                </a:lnTo>
                <a:lnTo>
                  <a:pt x="1676346" y="491332"/>
                </a:lnTo>
                <a:lnTo>
                  <a:pt x="1669737" y="485776"/>
                </a:lnTo>
                <a:lnTo>
                  <a:pt x="1663127" y="479955"/>
                </a:lnTo>
                <a:lnTo>
                  <a:pt x="1656254" y="474663"/>
                </a:lnTo>
                <a:lnTo>
                  <a:pt x="1649116" y="469371"/>
                </a:lnTo>
                <a:lnTo>
                  <a:pt x="1642242" y="464609"/>
                </a:lnTo>
                <a:lnTo>
                  <a:pt x="1635104" y="459846"/>
                </a:lnTo>
                <a:lnTo>
                  <a:pt x="1627966" y="455084"/>
                </a:lnTo>
                <a:lnTo>
                  <a:pt x="1620563" y="450586"/>
                </a:lnTo>
                <a:lnTo>
                  <a:pt x="1613161" y="446353"/>
                </a:lnTo>
                <a:lnTo>
                  <a:pt x="1605759" y="442649"/>
                </a:lnTo>
                <a:lnTo>
                  <a:pt x="1598356" y="438680"/>
                </a:lnTo>
                <a:lnTo>
                  <a:pt x="1590689" y="435240"/>
                </a:lnTo>
                <a:lnTo>
                  <a:pt x="1582758" y="431536"/>
                </a:lnTo>
                <a:lnTo>
                  <a:pt x="1575091" y="428361"/>
                </a:lnTo>
                <a:lnTo>
                  <a:pt x="1567425" y="425451"/>
                </a:lnTo>
                <a:lnTo>
                  <a:pt x="1559493" y="422540"/>
                </a:lnTo>
                <a:lnTo>
                  <a:pt x="1551298" y="419894"/>
                </a:lnTo>
                <a:lnTo>
                  <a:pt x="1543631" y="417249"/>
                </a:lnTo>
                <a:lnTo>
                  <a:pt x="1535436" y="415132"/>
                </a:lnTo>
                <a:lnTo>
                  <a:pt x="1527240" y="413015"/>
                </a:lnTo>
                <a:lnTo>
                  <a:pt x="1519309" y="411163"/>
                </a:lnTo>
                <a:lnTo>
                  <a:pt x="1511113" y="409576"/>
                </a:lnTo>
                <a:lnTo>
                  <a:pt x="1502918" y="407988"/>
                </a:lnTo>
                <a:lnTo>
                  <a:pt x="1494458" y="406665"/>
                </a:lnTo>
                <a:lnTo>
                  <a:pt x="1486527" y="405342"/>
                </a:lnTo>
                <a:lnTo>
                  <a:pt x="1478331" y="404549"/>
                </a:lnTo>
                <a:lnTo>
                  <a:pt x="1469871" y="404019"/>
                </a:lnTo>
                <a:lnTo>
                  <a:pt x="1461676" y="403226"/>
                </a:lnTo>
                <a:lnTo>
                  <a:pt x="1453216" y="402961"/>
                </a:lnTo>
                <a:lnTo>
                  <a:pt x="1445020" y="402961"/>
                </a:lnTo>
                <a:lnTo>
                  <a:pt x="1436560" y="402961"/>
                </a:lnTo>
                <a:lnTo>
                  <a:pt x="1428629" y="402961"/>
                </a:lnTo>
                <a:close/>
                <a:moveTo>
                  <a:pt x="1433917" y="255588"/>
                </a:moveTo>
                <a:lnTo>
                  <a:pt x="1445813" y="255588"/>
                </a:lnTo>
                <a:lnTo>
                  <a:pt x="1457710" y="255853"/>
                </a:lnTo>
                <a:lnTo>
                  <a:pt x="1469871" y="256117"/>
                </a:lnTo>
                <a:lnTo>
                  <a:pt x="1481768" y="256911"/>
                </a:lnTo>
                <a:lnTo>
                  <a:pt x="1493665" y="257969"/>
                </a:lnTo>
                <a:lnTo>
                  <a:pt x="1505297" y="259292"/>
                </a:lnTo>
                <a:lnTo>
                  <a:pt x="1517194" y="260880"/>
                </a:lnTo>
                <a:lnTo>
                  <a:pt x="1529091" y="262732"/>
                </a:lnTo>
                <a:lnTo>
                  <a:pt x="1540723" y="265113"/>
                </a:lnTo>
                <a:lnTo>
                  <a:pt x="1552620" y="267494"/>
                </a:lnTo>
                <a:lnTo>
                  <a:pt x="1564252" y="270140"/>
                </a:lnTo>
                <a:lnTo>
                  <a:pt x="1575620" y="273051"/>
                </a:lnTo>
                <a:lnTo>
                  <a:pt x="1587252" y="276226"/>
                </a:lnTo>
                <a:lnTo>
                  <a:pt x="1598885" y="279930"/>
                </a:lnTo>
                <a:lnTo>
                  <a:pt x="1610253" y="283634"/>
                </a:lnTo>
                <a:lnTo>
                  <a:pt x="1621621" y="287603"/>
                </a:lnTo>
                <a:lnTo>
                  <a:pt x="1632725" y="292101"/>
                </a:lnTo>
                <a:lnTo>
                  <a:pt x="1643828" y="296863"/>
                </a:lnTo>
                <a:lnTo>
                  <a:pt x="1654932" y="301626"/>
                </a:lnTo>
                <a:lnTo>
                  <a:pt x="1665771" y="306917"/>
                </a:lnTo>
                <a:lnTo>
                  <a:pt x="1676875" y="312209"/>
                </a:lnTo>
                <a:lnTo>
                  <a:pt x="1687450" y="318294"/>
                </a:lnTo>
                <a:lnTo>
                  <a:pt x="1698024" y="324115"/>
                </a:lnTo>
                <a:lnTo>
                  <a:pt x="1708599" y="330465"/>
                </a:lnTo>
                <a:lnTo>
                  <a:pt x="1719174" y="337080"/>
                </a:lnTo>
                <a:lnTo>
                  <a:pt x="1729220" y="343694"/>
                </a:lnTo>
                <a:lnTo>
                  <a:pt x="1739266" y="350838"/>
                </a:lnTo>
                <a:lnTo>
                  <a:pt x="1749048" y="358511"/>
                </a:lnTo>
                <a:lnTo>
                  <a:pt x="1758830" y="366184"/>
                </a:lnTo>
                <a:lnTo>
                  <a:pt x="1768612" y="374121"/>
                </a:lnTo>
                <a:lnTo>
                  <a:pt x="1778129" y="382588"/>
                </a:lnTo>
                <a:lnTo>
                  <a:pt x="1787382" y="391055"/>
                </a:lnTo>
                <a:lnTo>
                  <a:pt x="1796635" y="399786"/>
                </a:lnTo>
                <a:lnTo>
                  <a:pt x="1805624" y="409046"/>
                </a:lnTo>
                <a:lnTo>
                  <a:pt x="1814084" y="417778"/>
                </a:lnTo>
                <a:lnTo>
                  <a:pt x="1822544" y="427303"/>
                </a:lnTo>
                <a:lnTo>
                  <a:pt x="1830475" y="436828"/>
                </a:lnTo>
                <a:lnTo>
                  <a:pt x="1838142" y="446353"/>
                </a:lnTo>
                <a:lnTo>
                  <a:pt x="1845808" y="456407"/>
                </a:lnTo>
                <a:lnTo>
                  <a:pt x="1852947" y="466461"/>
                </a:lnTo>
                <a:lnTo>
                  <a:pt x="1859556" y="476515"/>
                </a:lnTo>
                <a:lnTo>
                  <a:pt x="1866430" y="486569"/>
                </a:lnTo>
                <a:lnTo>
                  <a:pt x="1872774" y="497153"/>
                </a:lnTo>
                <a:lnTo>
                  <a:pt x="1878591" y="507471"/>
                </a:lnTo>
                <a:lnTo>
                  <a:pt x="1884671" y="517790"/>
                </a:lnTo>
                <a:lnTo>
                  <a:pt x="1889959" y="528638"/>
                </a:lnTo>
                <a:lnTo>
                  <a:pt x="1895246" y="539221"/>
                </a:lnTo>
                <a:lnTo>
                  <a:pt x="1900005" y="550334"/>
                </a:lnTo>
                <a:lnTo>
                  <a:pt x="1904764" y="560917"/>
                </a:lnTo>
                <a:lnTo>
                  <a:pt x="1908993" y="572294"/>
                </a:lnTo>
                <a:lnTo>
                  <a:pt x="1913223" y="583407"/>
                </a:lnTo>
                <a:lnTo>
                  <a:pt x="1916925" y="594519"/>
                </a:lnTo>
                <a:lnTo>
                  <a:pt x="1920361" y="605632"/>
                </a:lnTo>
                <a:lnTo>
                  <a:pt x="1923534" y="617009"/>
                </a:lnTo>
                <a:lnTo>
                  <a:pt x="1926442" y="628651"/>
                </a:lnTo>
                <a:lnTo>
                  <a:pt x="1929350" y="639763"/>
                </a:lnTo>
                <a:lnTo>
                  <a:pt x="1931729" y="651405"/>
                </a:lnTo>
                <a:lnTo>
                  <a:pt x="1933580" y="662782"/>
                </a:lnTo>
                <a:lnTo>
                  <a:pt x="1935431" y="674424"/>
                </a:lnTo>
                <a:lnTo>
                  <a:pt x="1937017" y="686065"/>
                </a:lnTo>
                <a:lnTo>
                  <a:pt x="1938074" y="697442"/>
                </a:lnTo>
                <a:lnTo>
                  <a:pt x="1939132" y="709084"/>
                </a:lnTo>
                <a:lnTo>
                  <a:pt x="1939661" y="720726"/>
                </a:lnTo>
                <a:lnTo>
                  <a:pt x="1939925" y="732632"/>
                </a:lnTo>
                <a:lnTo>
                  <a:pt x="1939925" y="744274"/>
                </a:lnTo>
                <a:lnTo>
                  <a:pt x="1939925" y="755915"/>
                </a:lnTo>
                <a:lnTo>
                  <a:pt x="1939396" y="767557"/>
                </a:lnTo>
                <a:lnTo>
                  <a:pt x="1938339" y="779199"/>
                </a:lnTo>
                <a:lnTo>
                  <a:pt x="1937546" y="790576"/>
                </a:lnTo>
                <a:lnTo>
                  <a:pt x="1935959" y="802217"/>
                </a:lnTo>
                <a:lnTo>
                  <a:pt x="1934638" y="813859"/>
                </a:lnTo>
                <a:lnTo>
                  <a:pt x="1932523" y="825501"/>
                </a:lnTo>
                <a:lnTo>
                  <a:pt x="1930408" y="837142"/>
                </a:lnTo>
                <a:lnTo>
                  <a:pt x="1928028" y="848519"/>
                </a:lnTo>
                <a:lnTo>
                  <a:pt x="1925120" y="859632"/>
                </a:lnTo>
                <a:lnTo>
                  <a:pt x="1922212" y="871009"/>
                </a:lnTo>
                <a:lnTo>
                  <a:pt x="1918775" y="882386"/>
                </a:lnTo>
                <a:lnTo>
                  <a:pt x="1915338" y="893499"/>
                </a:lnTo>
                <a:lnTo>
                  <a:pt x="1911373" y="904876"/>
                </a:lnTo>
                <a:lnTo>
                  <a:pt x="1907143" y="915988"/>
                </a:lnTo>
                <a:lnTo>
                  <a:pt x="1902648" y="926836"/>
                </a:lnTo>
                <a:lnTo>
                  <a:pt x="1898154" y="937684"/>
                </a:lnTo>
                <a:lnTo>
                  <a:pt x="1892867" y="948532"/>
                </a:lnTo>
                <a:lnTo>
                  <a:pt x="1887579" y="959380"/>
                </a:lnTo>
                <a:lnTo>
                  <a:pt x="1882028" y="969699"/>
                </a:lnTo>
                <a:lnTo>
                  <a:pt x="1875947" y="980282"/>
                </a:lnTo>
                <a:lnTo>
                  <a:pt x="1869866" y="990601"/>
                </a:lnTo>
                <a:lnTo>
                  <a:pt x="1863521" y="1000919"/>
                </a:lnTo>
                <a:lnTo>
                  <a:pt x="1856648" y="1011238"/>
                </a:lnTo>
                <a:lnTo>
                  <a:pt x="1849510" y="1021028"/>
                </a:lnTo>
                <a:lnTo>
                  <a:pt x="1842372" y="1031082"/>
                </a:lnTo>
                <a:lnTo>
                  <a:pt x="1834705" y="1040607"/>
                </a:lnTo>
                <a:lnTo>
                  <a:pt x="1827038" y="1050396"/>
                </a:lnTo>
                <a:lnTo>
                  <a:pt x="1818578" y="1059657"/>
                </a:lnTo>
                <a:lnTo>
                  <a:pt x="1810383" y="1068917"/>
                </a:lnTo>
                <a:lnTo>
                  <a:pt x="1801658" y="1078178"/>
                </a:lnTo>
                <a:lnTo>
                  <a:pt x="1792405" y="1086909"/>
                </a:lnTo>
                <a:lnTo>
                  <a:pt x="1783152" y="1095640"/>
                </a:lnTo>
                <a:lnTo>
                  <a:pt x="1774164" y="1103842"/>
                </a:lnTo>
                <a:lnTo>
                  <a:pt x="1764118" y="1112309"/>
                </a:lnTo>
                <a:lnTo>
                  <a:pt x="1754600" y="1119982"/>
                </a:lnTo>
                <a:lnTo>
                  <a:pt x="1744554" y="1127655"/>
                </a:lnTo>
                <a:lnTo>
                  <a:pt x="1734772" y="1134799"/>
                </a:lnTo>
                <a:lnTo>
                  <a:pt x="1724726" y="1141942"/>
                </a:lnTo>
                <a:lnTo>
                  <a:pt x="1714416" y="1148821"/>
                </a:lnTo>
                <a:lnTo>
                  <a:pt x="1703841" y="1155171"/>
                </a:lnTo>
                <a:lnTo>
                  <a:pt x="1693266" y="1161257"/>
                </a:lnTo>
                <a:lnTo>
                  <a:pt x="1682426" y="1167342"/>
                </a:lnTo>
                <a:lnTo>
                  <a:pt x="1671852" y="1172899"/>
                </a:lnTo>
                <a:lnTo>
                  <a:pt x="1660748" y="1178190"/>
                </a:lnTo>
                <a:lnTo>
                  <a:pt x="1649644" y="1183482"/>
                </a:lnTo>
                <a:lnTo>
                  <a:pt x="1638805" y="1188244"/>
                </a:lnTo>
                <a:lnTo>
                  <a:pt x="1627437" y="1192478"/>
                </a:lnTo>
                <a:lnTo>
                  <a:pt x="1616069" y="1196976"/>
                </a:lnTo>
                <a:lnTo>
                  <a:pt x="1604965" y="1200944"/>
                </a:lnTo>
                <a:lnTo>
                  <a:pt x="1593597" y="1204384"/>
                </a:lnTo>
                <a:lnTo>
                  <a:pt x="1581965" y="1208088"/>
                </a:lnTo>
                <a:lnTo>
                  <a:pt x="1570333" y="1210999"/>
                </a:lnTo>
                <a:lnTo>
                  <a:pt x="1558700" y="1213909"/>
                </a:lnTo>
                <a:lnTo>
                  <a:pt x="1546804" y="1216819"/>
                </a:lnTo>
                <a:lnTo>
                  <a:pt x="1535436" y="1218671"/>
                </a:lnTo>
                <a:lnTo>
                  <a:pt x="1523539" y="1220788"/>
                </a:lnTo>
                <a:lnTo>
                  <a:pt x="1511906" y="1222640"/>
                </a:lnTo>
                <a:lnTo>
                  <a:pt x="1500010" y="1224228"/>
                </a:lnTo>
                <a:lnTo>
                  <a:pt x="1488113" y="1225286"/>
                </a:lnTo>
                <a:lnTo>
                  <a:pt x="1476216" y="1226344"/>
                </a:lnTo>
                <a:lnTo>
                  <a:pt x="1464319" y="1226874"/>
                </a:lnTo>
                <a:lnTo>
                  <a:pt x="1452423" y="1227138"/>
                </a:lnTo>
                <a:lnTo>
                  <a:pt x="1440526" y="1227138"/>
                </a:lnTo>
                <a:lnTo>
                  <a:pt x="1428365" y="1227138"/>
                </a:lnTo>
                <a:lnTo>
                  <a:pt x="1416468" y="1226609"/>
                </a:lnTo>
                <a:lnTo>
                  <a:pt x="1404571" y="1225815"/>
                </a:lnTo>
                <a:lnTo>
                  <a:pt x="1392675" y="1224757"/>
                </a:lnTo>
                <a:lnTo>
                  <a:pt x="1380778" y="1223434"/>
                </a:lnTo>
                <a:lnTo>
                  <a:pt x="1369145" y="1221846"/>
                </a:lnTo>
                <a:lnTo>
                  <a:pt x="1357249" y="1219994"/>
                </a:lnTo>
                <a:lnTo>
                  <a:pt x="1345352" y="1217878"/>
                </a:lnTo>
                <a:lnTo>
                  <a:pt x="1333720" y="1215496"/>
                </a:lnTo>
                <a:lnTo>
                  <a:pt x="1322087" y="1212586"/>
                </a:lnTo>
                <a:lnTo>
                  <a:pt x="1310455" y="1209676"/>
                </a:lnTo>
                <a:lnTo>
                  <a:pt x="1298822" y="1206236"/>
                </a:lnTo>
                <a:lnTo>
                  <a:pt x="1287454" y="1203061"/>
                </a:lnTo>
                <a:lnTo>
                  <a:pt x="1276086" y="1199092"/>
                </a:lnTo>
                <a:lnTo>
                  <a:pt x="1264718" y="1194859"/>
                </a:lnTo>
                <a:lnTo>
                  <a:pt x="1253350" y="1190626"/>
                </a:lnTo>
                <a:lnTo>
                  <a:pt x="1242511" y="1186128"/>
                </a:lnTo>
                <a:lnTo>
                  <a:pt x="1231143" y="1181101"/>
                </a:lnTo>
                <a:lnTo>
                  <a:pt x="1220568" y="1175809"/>
                </a:lnTo>
                <a:lnTo>
                  <a:pt x="1209465" y="1170253"/>
                </a:lnTo>
                <a:lnTo>
                  <a:pt x="1198625" y="1164696"/>
                </a:lnTo>
                <a:lnTo>
                  <a:pt x="1188051" y="1158346"/>
                </a:lnTo>
                <a:lnTo>
                  <a:pt x="1177740" y="1152261"/>
                </a:lnTo>
                <a:lnTo>
                  <a:pt x="1167165" y="1145646"/>
                </a:lnTo>
                <a:lnTo>
                  <a:pt x="1157119" y="1138767"/>
                </a:lnTo>
                <a:lnTo>
                  <a:pt x="1147073" y="1131624"/>
                </a:lnTo>
                <a:lnTo>
                  <a:pt x="1137027" y="1124215"/>
                </a:lnTo>
                <a:lnTo>
                  <a:pt x="1127509" y="1116542"/>
                </a:lnTo>
                <a:lnTo>
                  <a:pt x="1117463" y="1108340"/>
                </a:lnTo>
                <a:lnTo>
                  <a:pt x="1107946" y="1100403"/>
                </a:lnTo>
                <a:lnTo>
                  <a:pt x="1098957" y="1091671"/>
                </a:lnTo>
                <a:lnTo>
                  <a:pt x="1089704" y="1082940"/>
                </a:lnTo>
                <a:lnTo>
                  <a:pt x="1080715" y="1073944"/>
                </a:lnTo>
                <a:lnTo>
                  <a:pt x="1071991" y="1064684"/>
                </a:lnTo>
                <a:lnTo>
                  <a:pt x="1063796" y="1055159"/>
                </a:lnTo>
                <a:lnTo>
                  <a:pt x="1055864" y="1045899"/>
                </a:lnTo>
                <a:lnTo>
                  <a:pt x="1047933" y="1036109"/>
                </a:lnTo>
                <a:lnTo>
                  <a:pt x="1040531" y="1026319"/>
                </a:lnTo>
                <a:lnTo>
                  <a:pt x="1033393" y="1016530"/>
                </a:lnTo>
                <a:lnTo>
                  <a:pt x="1026519" y="1006476"/>
                </a:lnTo>
                <a:lnTo>
                  <a:pt x="1019645" y="995892"/>
                </a:lnTo>
                <a:lnTo>
                  <a:pt x="1013565" y="985838"/>
                </a:lnTo>
                <a:lnTo>
                  <a:pt x="1007484" y="975519"/>
                </a:lnTo>
                <a:lnTo>
                  <a:pt x="1001668" y="964671"/>
                </a:lnTo>
                <a:lnTo>
                  <a:pt x="996381" y="954088"/>
                </a:lnTo>
                <a:lnTo>
                  <a:pt x="990829" y="943240"/>
                </a:lnTo>
                <a:lnTo>
                  <a:pt x="986070" y="932657"/>
                </a:lnTo>
                <a:lnTo>
                  <a:pt x="981312" y="921544"/>
                </a:lnTo>
                <a:lnTo>
                  <a:pt x="977346" y="910696"/>
                </a:lnTo>
                <a:lnTo>
                  <a:pt x="973116" y="899319"/>
                </a:lnTo>
                <a:lnTo>
                  <a:pt x="969150" y="888207"/>
                </a:lnTo>
                <a:lnTo>
                  <a:pt x="965714" y="876830"/>
                </a:lnTo>
                <a:lnTo>
                  <a:pt x="962805" y="865717"/>
                </a:lnTo>
                <a:lnTo>
                  <a:pt x="959633" y="854340"/>
                </a:lnTo>
                <a:lnTo>
                  <a:pt x="956989" y="842699"/>
                </a:lnTo>
                <a:lnTo>
                  <a:pt x="954610" y="831321"/>
                </a:lnTo>
                <a:lnTo>
                  <a:pt x="952495" y="819944"/>
                </a:lnTo>
                <a:lnTo>
                  <a:pt x="950909" y="808303"/>
                </a:lnTo>
                <a:lnTo>
                  <a:pt x="949322" y="796661"/>
                </a:lnTo>
                <a:lnTo>
                  <a:pt x="948001" y="785019"/>
                </a:lnTo>
                <a:lnTo>
                  <a:pt x="947207" y="773378"/>
                </a:lnTo>
                <a:lnTo>
                  <a:pt x="946679" y="761736"/>
                </a:lnTo>
                <a:lnTo>
                  <a:pt x="946414" y="750094"/>
                </a:lnTo>
                <a:lnTo>
                  <a:pt x="946150" y="738188"/>
                </a:lnTo>
                <a:lnTo>
                  <a:pt x="946414" y="726811"/>
                </a:lnTo>
                <a:lnTo>
                  <a:pt x="946943" y="715169"/>
                </a:lnTo>
                <a:lnTo>
                  <a:pt x="947472" y="703528"/>
                </a:lnTo>
                <a:lnTo>
                  <a:pt x="948794" y="691886"/>
                </a:lnTo>
                <a:lnTo>
                  <a:pt x="949851" y="680244"/>
                </a:lnTo>
                <a:lnTo>
                  <a:pt x="951702" y="668603"/>
                </a:lnTo>
                <a:lnTo>
                  <a:pt x="953552" y="657226"/>
                </a:lnTo>
                <a:lnTo>
                  <a:pt x="955932" y="645849"/>
                </a:lnTo>
                <a:lnTo>
                  <a:pt x="958311" y="634207"/>
                </a:lnTo>
                <a:lnTo>
                  <a:pt x="960955" y="622830"/>
                </a:lnTo>
                <a:lnTo>
                  <a:pt x="964127" y="611453"/>
                </a:lnTo>
                <a:lnTo>
                  <a:pt x="967564" y="600340"/>
                </a:lnTo>
                <a:lnTo>
                  <a:pt x="971001" y="588963"/>
                </a:lnTo>
                <a:lnTo>
                  <a:pt x="974967" y="577851"/>
                </a:lnTo>
                <a:lnTo>
                  <a:pt x="978932" y="566738"/>
                </a:lnTo>
                <a:lnTo>
                  <a:pt x="983426" y="555890"/>
                </a:lnTo>
                <a:lnTo>
                  <a:pt x="988185" y="545042"/>
                </a:lnTo>
                <a:lnTo>
                  <a:pt x="993208" y="534194"/>
                </a:lnTo>
                <a:lnTo>
                  <a:pt x="998760" y="523611"/>
                </a:lnTo>
                <a:lnTo>
                  <a:pt x="1004312" y="512763"/>
                </a:lnTo>
                <a:lnTo>
                  <a:pt x="1010128" y="502444"/>
                </a:lnTo>
                <a:lnTo>
                  <a:pt x="1016473" y="491861"/>
                </a:lnTo>
                <a:lnTo>
                  <a:pt x="1022818" y="481542"/>
                </a:lnTo>
                <a:lnTo>
                  <a:pt x="1029692" y="471488"/>
                </a:lnTo>
                <a:lnTo>
                  <a:pt x="1036830" y="461699"/>
                </a:lnTo>
                <a:lnTo>
                  <a:pt x="1043968" y="451909"/>
                </a:lnTo>
                <a:lnTo>
                  <a:pt x="1051634" y="442119"/>
                </a:lnTo>
                <a:lnTo>
                  <a:pt x="1059301" y="432594"/>
                </a:lnTo>
                <a:lnTo>
                  <a:pt x="1067761" y="423069"/>
                </a:lnTo>
                <a:lnTo>
                  <a:pt x="1075957" y="413809"/>
                </a:lnTo>
                <a:lnTo>
                  <a:pt x="1084681" y="404549"/>
                </a:lnTo>
                <a:lnTo>
                  <a:pt x="1093670" y="395553"/>
                </a:lnTo>
                <a:lnTo>
                  <a:pt x="1102923" y="387086"/>
                </a:lnTo>
                <a:lnTo>
                  <a:pt x="1112176" y="378619"/>
                </a:lnTo>
                <a:lnTo>
                  <a:pt x="1121693" y="370682"/>
                </a:lnTo>
                <a:lnTo>
                  <a:pt x="1131475" y="362480"/>
                </a:lnTo>
                <a:lnTo>
                  <a:pt x="1141257" y="355071"/>
                </a:lnTo>
                <a:lnTo>
                  <a:pt x="1151567" y="347663"/>
                </a:lnTo>
                <a:lnTo>
                  <a:pt x="1161613" y="340519"/>
                </a:lnTo>
                <a:lnTo>
                  <a:pt x="1171924" y="333905"/>
                </a:lnTo>
                <a:lnTo>
                  <a:pt x="1182499" y="327555"/>
                </a:lnTo>
                <a:lnTo>
                  <a:pt x="1193074" y="321205"/>
                </a:lnTo>
                <a:lnTo>
                  <a:pt x="1203913" y="315384"/>
                </a:lnTo>
                <a:lnTo>
                  <a:pt x="1214488" y="309563"/>
                </a:lnTo>
                <a:lnTo>
                  <a:pt x="1225591" y="304271"/>
                </a:lnTo>
                <a:lnTo>
                  <a:pt x="1236431" y="299244"/>
                </a:lnTo>
                <a:lnTo>
                  <a:pt x="1247534" y="294482"/>
                </a:lnTo>
                <a:lnTo>
                  <a:pt x="1258902" y="289984"/>
                </a:lnTo>
                <a:lnTo>
                  <a:pt x="1270006" y="285751"/>
                </a:lnTo>
                <a:lnTo>
                  <a:pt x="1281374" y="281517"/>
                </a:lnTo>
                <a:lnTo>
                  <a:pt x="1292742" y="278078"/>
                </a:lnTo>
                <a:lnTo>
                  <a:pt x="1304374" y="274638"/>
                </a:lnTo>
                <a:lnTo>
                  <a:pt x="1316007" y="271463"/>
                </a:lnTo>
                <a:lnTo>
                  <a:pt x="1327375" y="268553"/>
                </a:lnTo>
                <a:lnTo>
                  <a:pt x="1339007" y="266171"/>
                </a:lnTo>
                <a:lnTo>
                  <a:pt x="1350904" y="263790"/>
                </a:lnTo>
                <a:lnTo>
                  <a:pt x="1362801" y="261674"/>
                </a:lnTo>
                <a:lnTo>
                  <a:pt x="1374433" y="259821"/>
                </a:lnTo>
                <a:lnTo>
                  <a:pt x="1386330" y="258499"/>
                </a:lnTo>
                <a:lnTo>
                  <a:pt x="1398226" y="257176"/>
                </a:lnTo>
                <a:lnTo>
                  <a:pt x="1410123" y="256382"/>
                </a:lnTo>
                <a:lnTo>
                  <a:pt x="1422020" y="255853"/>
                </a:lnTo>
                <a:lnTo>
                  <a:pt x="1433917" y="255588"/>
                </a:lnTo>
                <a:close/>
                <a:moveTo>
                  <a:pt x="200465" y="0"/>
                </a:moveTo>
                <a:lnTo>
                  <a:pt x="213953" y="0"/>
                </a:lnTo>
                <a:lnTo>
                  <a:pt x="227970" y="0"/>
                </a:lnTo>
                <a:lnTo>
                  <a:pt x="574420" y="2381"/>
                </a:lnTo>
                <a:lnTo>
                  <a:pt x="711943" y="177536"/>
                </a:lnTo>
                <a:lnTo>
                  <a:pt x="1193800" y="180711"/>
                </a:lnTo>
                <a:lnTo>
                  <a:pt x="1180577" y="186531"/>
                </a:lnTo>
                <a:lnTo>
                  <a:pt x="1167353" y="192352"/>
                </a:lnTo>
                <a:lnTo>
                  <a:pt x="1154130" y="198967"/>
                </a:lnTo>
                <a:lnTo>
                  <a:pt x="1141436" y="205581"/>
                </a:lnTo>
                <a:lnTo>
                  <a:pt x="1128477" y="212461"/>
                </a:lnTo>
                <a:lnTo>
                  <a:pt x="1115782" y="219340"/>
                </a:lnTo>
                <a:lnTo>
                  <a:pt x="1103353" y="227013"/>
                </a:lnTo>
                <a:lnTo>
                  <a:pt x="1090923" y="234950"/>
                </a:lnTo>
                <a:lnTo>
                  <a:pt x="1078757" y="242888"/>
                </a:lnTo>
                <a:lnTo>
                  <a:pt x="1066327" y="251619"/>
                </a:lnTo>
                <a:lnTo>
                  <a:pt x="1054426" y="260350"/>
                </a:lnTo>
                <a:lnTo>
                  <a:pt x="1043054" y="269346"/>
                </a:lnTo>
                <a:lnTo>
                  <a:pt x="1031418" y="278607"/>
                </a:lnTo>
                <a:lnTo>
                  <a:pt x="1019781" y="288396"/>
                </a:lnTo>
                <a:lnTo>
                  <a:pt x="1008409" y="298715"/>
                </a:lnTo>
                <a:lnTo>
                  <a:pt x="997566" y="309034"/>
                </a:lnTo>
                <a:lnTo>
                  <a:pt x="988310" y="318294"/>
                </a:lnTo>
                <a:lnTo>
                  <a:pt x="979318" y="327554"/>
                </a:lnTo>
                <a:lnTo>
                  <a:pt x="970326" y="337079"/>
                </a:lnTo>
                <a:lnTo>
                  <a:pt x="961863" y="346604"/>
                </a:lnTo>
                <a:lnTo>
                  <a:pt x="953665" y="356129"/>
                </a:lnTo>
                <a:lnTo>
                  <a:pt x="945466" y="365919"/>
                </a:lnTo>
                <a:lnTo>
                  <a:pt x="937532" y="375973"/>
                </a:lnTo>
                <a:lnTo>
                  <a:pt x="929863" y="385763"/>
                </a:lnTo>
                <a:lnTo>
                  <a:pt x="922722" y="396082"/>
                </a:lnTo>
                <a:lnTo>
                  <a:pt x="915582" y="406400"/>
                </a:lnTo>
                <a:lnTo>
                  <a:pt x="908441" y="416719"/>
                </a:lnTo>
                <a:lnTo>
                  <a:pt x="902094" y="427038"/>
                </a:lnTo>
                <a:lnTo>
                  <a:pt x="895482" y="437886"/>
                </a:lnTo>
                <a:lnTo>
                  <a:pt x="889400" y="448469"/>
                </a:lnTo>
                <a:lnTo>
                  <a:pt x="883581" y="459317"/>
                </a:lnTo>
                <a:lnTo>
                  <a:pt x="877499" y="470165"/>
                </a:lnTo>
                <a:lnTo>
                  <a:pt x="872209" y="481277"/>
                </a:lnTo>
                <a:lnTo>
                  <a:pt x="866920" y="492390"/>
                </a:lnTo>
                <a:lnTo>
                  <a:pt x="861895" y="503238"/>
                </a:lnTo>
                <a:lnTo>
                  <a:pt x="857135" y="514615"/>
                </a:lnTo>
                <a:lnTo>
                  <a:pt x="852639" y="525992"/>
                </a:lnTo>
                <a:lnTo>
                  <a:pt x="848407" y="537105"/>
                </a:lnTo>
                <a:lnTo>
                  <a:pt x="844176" y="548482"/>
                </a:lnTo>
                <a:lnTo>
                  <a:pt x="840473" y="560123"/>
                </a:lnTo>
                <a:lnTo>
                  <a:pt x="836771" y="571765"/>
                </a:lnTo>
                <a:lnTo>
                  <a:pt x="833597" y="583407"/>
                </a:lnTo>
                <a:lnTo>
                  <a:pt x="830688" y="595048"/>
                </a:lnTo>
                <a:lnTo>
                  <a:pt x="827514" y="606425"/>
                </a:lnTo>
                <a:lnTo>
                  <a:pt x="824870" y="618067"/>
                </a:lnTo>
                <a:lnTo>
                  <a:pt x="822490" y="629973"/>
                </a:lnTo>
                <a:lnTo>
                  <a:pt x="820374" y="641880"/>
                </a:lnTo>
                <a:lnTo>
                  <a:pt x="818523" y="653521"/>
                </a:lnTo>
                <a:lnTo>
                  <a:pt x="816936" y="665428"/>
                </a:lnTo>
                <a:lnTo>
                  <a:pt x="815349" y="677334"/>
                </a:lnTo>
                <a:lnTo>
                  <a:pt x="814291" y="689240"/>
                </a:lnTo>
                <a:lnTo>
                  <a:pt x="812969" y="701146"/>
                </a:lnTo>
                <a:lnTo>
                  <a:pt x="812440" y="713053"/>
                </a:lnTo>
                <a:lnTo>
                  <a:pt x="811911" y="725223"/>
                </a:lnTo>
                <a:lnTo>
                  <a:pt x="811646" y="737130"/>
                </a:lnTo>
                <a:lnTo>
                  <a:pt x="811646" y="749036"/>
                </a:lnTo>
                <a:lnTo>
                  <a:pt x="811911" y="760942"/>
                </a:lnTo>
                <a:lnTo>
                  <a:pt x="812175" y="772848"/>
                </a:lnTo>
                <a:lnTo>
                  <a:pt x="812969" y="784755"/>
                </a:lnTo>
                <a:lnTo>
                  <a:pt x="814027" y="796926"/>
                </a:lnTo>
                <a:lnTo>
                  <a:pt x="815085" y="808832"/>
                </a:lnTo>
                <a:lnTo>
                  <a:pt x="816671" y="820738"/>
                </a:lnTo>
                <a:lnTo>
                  <a:pt x="817994" y="832380"/>
                </a:lnTo>
                <a:lnTo>
                  <a:pt x="819845" y="844286"/>
                </a:lnTo>
                <a:lnTo>
                  <a:pt x="821961" y="856192"/>
                </a:lnTo>
                <a:lnTo>
                  <a:pt x="824341" y="868098"/>
                </a:lnTo>
                <a:lnTo>
                  <a:pt x="826986" y="879740"/>
                </a:lnTo>
                <a:lnTo>
                  <a:pt x="829630" y="891117"/>
                </a:lnTo>
                <a:lnTo>
                  <a:pt x="833068" y="903024"/>
                </a:lnTo>
                <a:lnTo>
                  <a:pt x="836242" y="914665"/>
                </a:lnTo>
                <a:lnTo>
                  <a:pt x="839680" y="926042"/>
                </a:lnTo>
                <a:lnTo>
                  <a:pt x="843382" y="937684"/>
                </a:lnTo>
                <a:lnTo>
                  <a:pt x="847614" y="949326"/>
                </a:lnTo>
                <a:lnTo>
                  <a:pt x="851581" y="960438"/>
                </a:lnTo>
                <a:lnTo>
                  <a:pt x="856077" y="971815"/>
                </a:lnTo>
                <a:lnTo>
                  <a:pt x="860837" y="983192"/>
                </a:lnTo>
                <a:lnTo>
                  <a:pt x="865862" y="994040"/>
                </a:lnTo>
                <a:lnTo>
                  <a:pt x="871151" y="1005153"/>
                </a:lnTo>
                <a:lnTo>
                  <a:pt x="876705" y="1016265"/>
                </a:lnTo>
                <a:lnTo>
                  <a:pt x="882259" y="1027113"/>
                </a:lnTo>
                <a:lnTo>
                  <a:pt x="0" y="1021292"/>
                </a:lnTo>
                <a:lnTo>
                  <a:pt x="5289" y="214313"/>
                </a:lnTo>
                <a:lnTo>
                  <a:pt x="5818" y="196850"/>
                </a:lnTo>
                <a:lnTo>
                  <a:pt x="6347" y="180446"/>
                </a:lnTo>
                <a:lnTo>
                  <a:pt x="7670" y="165100"/>
                </a:lnTo>
                <a:lnTo>
                  <a:pt x="9256" y="150284"/>
                </a:lnTo>
                <a:lnTo>
                  <a:pt x="10843" y="136525"/>
                </a:lnTo>
                <a:lnTo>
                  <a:pt x="13223" y="123296"/>
                </a:lnTo>
                <a:lnTo>
                  <a:pt x="15868" y="111390"/>
                </a:lnTo>
                <a:lnTo>
                  <a:pt x="19306" y="100277"/>
                </a:lnTo>
                <a:lnTo>
                  <a:pt x="22744" y="89429"/>
                </a:lnTo>
                <a:lnTo>
                  <a:pt x="26711" y="79640"/>
                </a:lnTo>
                <a:lnTo>
                  <a:pt x="31207" y="70644"/>
                </a:lnTo>
                <a:lnTo>
                  <a:pt x="33587" y="66146"/>
                </a:lnTo>
                <a:lnTo>
                  <a:pt x="36232" y="62177"/>
                </a:lnTo>
                <a:lnTo>
                  <a:pt x="38612" y="58208"/>
                </a:lnTo>
                <a:lnTo>
                  <a:pt x="41257" y="54240"/>
                </a:lnTo>
                <a:lnTo>
                  <a:pt x="44166" y="50800"/>
                </a:lnTo>
                <a:lnTo>
                  <a:pt x="47075" y="47625"/>
                </a:lnTo>
                <a:lnTo>
                  <a:pt x="50249" y="43921"/>
                </a:lnTo>
                <a:lnTo>
                  <a:pt x="53158" y="41011"/>
                </a:lnTo>
                <a:lnTo>
                  <a:pt x="56331" y="38100"/>
                </a:lnTo>
                <a:lnTo>
                  <a:pt x="60034" y="34925"/>
                </a:lnTo>
                <a:lnTo>
                  <a:pt x="66910" y="29633"/>
                </a:lnTo>
                <a:lnTo>
                  <a:pt x="74315" y="24871"/>
                </a:lnTo>
                <a:lnTo>
                  <a:pt x="82249" y="20638"/>
                </a:lnTo>
                <a:lnTo>
                  <a:pt x="90712" y="16933"/>
                </a:lnTo>
                <a:lnTo>
                  <a:pt x="99439" y="13494"/>
                </a:lnTo>
                <a:lnTo>
                  <a:pt x="108696" y="10583"/>
                </a:lnTo>
                <a:lnTo>
                  <a:pt x="118481" y="8202"/>
                </a:lnTo>
                <a:lnTo>
                  <a:pt x="129059" y="6086"/>
                </a:lnTo>
                <a:lnTo>
                  <a:pt x="139638" y="4498"/>
                </a:lnTo>
                <a:lnTo>
                  <a:pt x="150746" y="2911"/>
                </a:lnTo>
                <a:lnTo>
                  <a:pt x="162647" y="1588"/>
                </a:lnTo>
                <a:lnTo>
                  <a:pt x="174812" y="794"/>
                </a:lnTo>
                <a:lnTo>
                  <a:pt x="187242" y="265"/>
                </a:lnTo>
                <a:lnTo>
                  <a:pt x="20046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615405" y="597987"/>
            <a:ext cx="7106195" cy="6995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baseline="0"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</a:gra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/>
              <a:t>双十一活动策划</a:t>
            </a:r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  <p:bldP spid="16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MH" val="20170920185329"/>
  <p:tag name="MH_LIBRARY" val="GRAPHIC"/>
  <p:tag name="MH_ORDER" val="5"/>
  <p:tag name="MH_TYPE" val="Other"/>
</p:tagLst>
</file>

<file path=ppt/tags/tag101.xml><?xml version="1.0" encoding="utf-8"?>
<p:tagLst xmlns:p="http://schemas.openxmlformats.org/presentationml/2006/main">
  <p:tag name="MH" val="20170920185329"/>
  <p:tag name="MH_LIBRARY" val="GRAPHIC"/>
  <p:tag name="MH_ORDER" val="3"/>
  <p:tag name="MH_TYPE" val="SubTitle"/>
</p:tagLst>
</file>

<file path=ppt/tags/tag102.xml><?xml version="1.0" encoding="utf-8"?>
<p:tagLst xmlns:p="http://schemas.openxmlformats.org/presentationml/2006/main">
  <p:tag name="MH" val="20170920185329"/>
  <p:tag name="MH_LIBRARY" val="GRAPHIC"/>
  <p:tag name="MH_ORDER" val="6"/>
  <p:tag name="MH_TYPE" val="Other"/>
</p:tagLst>
</file>

<file path=ppt/tags/tag103.xml><?xml version="1.0" encoding="utf-8"?>
<p:tagLst xmlns:p="http://schemas.openxmlformats.org/presentationml/2006/main">
  <p:tag name="MH" val="20170920185329"/>
  <p:tag name="MH_LIBRARY" val="GRAPHIC"/>
  <p:tag name="MH_ORDER" val="7"/>
  <p:tag name="MH_TYPE" val="Other"/>
</p:tagLst>
</file>

<file path=ppt/tags/tag104.xml><?xml version="1.0" encoding="utf-8"?>
<p:tagLst xmlns:p="http://schemas.openxmlformats.org/presentationml/2006/main">
  <p:tag name="MH" val="20170920185329"/>
  <p:tag name="MH_LIBRARY" val="GRAPHIC"/>
  <p:tag name="MH_ORDER" val="4"/>
  <p:tag name="MH_TYPE" val="SubTitle"/>
</p:tagLst>
</file>

<file path=ppt/tags/tag105.xml><?xml version="1.0" encoding="utf-8"?>
<p:tagLst xmlns:p="http://schemas.openxmlformats.org/presentationml/2006/main">
  <p:tag name="MH" val="20170920185329"/>
  <p:tag name="MH_LIBRARY" val="GRAPHIC"/>
  <p:tag name="MH_ORDER" val="8"/>
  <p:tag name="MH_TYPE" val="Other"/>
</p:tagLst>
</file>

<file path=ppt/tags/tag106.xml><?xml version="1.0" encoding="utf-8"?>
<p:tagLst xmlns:p="http://schemas.openxmlformats.org/presentationml/2006/main">
  <p:tag name="MH" val="20170920185329"/>
  <p:tag name="MH_LIBRARY" val="GRAPHIC"/>
  <p:tag name="MH_ORDER" val="9"/>
  <p:tag name="MH_TYPE" val="Other"/>
</p:tagLst>
</file>

<file path=ppt/tags/tag107.xml><?xml version="1.0" encoding="utf-8"?>
<p:tagLst xmlns:p="http://schemas.openxmlformats.org/presentationml/2006/main">
  <p:tag name="MH" val="20170920185329"/>
  <p:tag name="MH_LIBRARY" val="GRAPHIC"/>
  <p:tag name="MH_ORDER" val="5"/>
  <p:tag name="MH_TYPE" val="SubTitle"/>
</p:tagLst>
</file>

<file path=ppt/tags/tag108.xml><?xml version="1.0" encoding="utf-8"?>
<p:tagLst xmlns:p="http://schemas.openxmlformats.org/presentationml/2006/main">
  <p:tag name="MH" val="20170920185329"/>
  <p:tag name="MH_LIBRARY" val="GRAPHIC"/>
  <p:tag name="MH_ORDER" val="10"/>
  <p:tag name="MH_TYPE" val="Other"/>
</p:tagLst>
</file>

<file path=ppt/tags/tag109.xml><?xml version="1.0" encoding="utf-8"?>
<p:tagLst xmlns:p="http://schemas.openxmlformats.org/presentationml/2006/main">
  <p:tag name="MH" val="20170920185329"/>
  <p:tag name="MH_LIBRARY" val="GRAPHIC"/>
  <p:tag name="MH_ORDER" val="1"/>
  <p:tag name="MH_TYPE" val="Desc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10.xml><?xml version="1.0" encoding="utf-8"?>
<p:tagLst xmlns:p="http://schemas.openxmlformats.org/presentationml/2006/main">
  <p:tag name="MH" val="20170915152059"/>
  <p:tag name="MH_LIBRARY" val="GRAPHIC"/>
  <p:tag name="MH_ORDER" val="1"/>
  <p:tag name="MH_TYPE" val="SubTitle"/>
</p:tagLst>
</file>

<file path=ppt/tags/tag111.xml><?xml version="1.0" encoding="utf-8"?>
<p:tagLst xmlns:p="http://schemas.openxmlformats.org/presentationml/2006/main">
  <p:tag name="MH" val="20170915152059"/>
  <p:tag name="MH_LIBRARY" val="GRAPHIC"/>
  <p:tag name="MH_ORDER" val="1"/>
  <p:tag name="MH_TYPE" val="Text"/>
</p:tagLst>
</file>

<file path=ppt/tags/tag112.xml><?xml version="1.0" encoding="utf-8"?>
<p:tagLst xmlns:p="http://schemas.openxmlformats.org/presentationml/2006/main">
  <p:tag name="MH" val="20170915152059"/>
  <p:tag name="MH_LIBRARY" val="GRAPHIC"/>
  <p:tag name="MH_ORDER" val="1"/>
  <p:tag name="MH_TYPE" val="Other"/>
</p:tagLst>
</file>

<file path=ppt/tags/tag113.xml><?xml version="1.0" encoding="utf-8"?>
<p:tagLst xmlns:p="http://schemas.openxmlformats.org/presentationml/2006/main">
  <p:tag name="MH" val="20170915152059"/>
  <p:tag name="MH_LIBRARY" val="GRAPHIC"/>
  <p:tag name="MH_ORDER" val="2"/>
  <p:tag name="MH_TYPE" val="SubTitle"/>
</p:tagLst>
</file>

<file path=ppt/tags/tag114.xml><?xml version="1.0" encoding="utf-8"?>
<p:tagLst xmlns:p="http://schemas.openxmlformats.org/presentationml/2006/main">
  <p:tag name="MH" val="20170915152059"/>
  <p:tag name="MH_LIBRARY" val="GRAPHIC"/>
  <p:tag name="MH_ORDER" val="2"/>
  <p:tag name="MH_TYPE" val="Text"/>
</p:tagLst>
</file>

<file path=ppt/tags/tag115.xml><?xml version="1.0" encoding="utf-8"?>
<p:tagLst xmlns:p="http://schemas.openxmlformats.org/presentationml/2006/main">
  <p:tag name="MH" val="20170915152059"/>
  <p:tag name="MH_LIBRARY" val="GRAPHIC"/>
  <p:tag name="MH_ORDER" val="2"/>
  <p:tag name="MH_TYPE" val="Other"/>
</p:tagLst>
</file>

<file path=ppt/tags/tag116.xml><?xml version="1.0" encoding="utf-8"?>
<p:tagLst xmlns:p="http://schemas.openxmlformats.org/presentationml/2006/main">
  <p:tag name="MH" val="20170915152059"/>
  <p:tag name="MH_LIBRARY" val="GRAPHIC"/>
  <p:tag name="MH_ORDER" val="3"/>
  <p:tag name="MH_TYPE" val="SubTitle"/>
</p:tagLst>
</file>

<file path=ppt/tags/tag117.xml><?xml version="1.0" encoding="utf-8"?>
<p:tagLst xmlns:p="http://schemas.openxmlformats.org/presentationml/2006/main">
  <p:tag name="MH" val="20170915152059"/>
  <p:tag name="MH_LIBRARY" val="GRAPHIC"/>
  <p:tag name="MH_ORDER" val="3"/>
  <p:tag name="MH_TYPE" val="Text"/>
</p:tagLst>
</file>

<file path=ppt/tags/tag118.xml><?xml version="1.0" encoding="utf-8"?>
<p:tagLst xmlns:p="http://schemas.openxmlformats.org/presentationml/2006/main">
  <p:tag name="MH" val="20170915152059"/>
  <p:tag name="MH_LIBRARY" val="GRAPHIC"/>
  <p:tag name="MH_ORDER" val="3"/>
  <p:tag name="MH_TYPE" val="Other"/>
</p:tagLst>
</file>

<file path=ppt/tags/tag119.xml><?xml version="1.0" encoding="utf-8"?>
<p:tagLst xmlns:p="http://schemas.openxmlformats.org/presentationml/2006/main">
  <p:tag name="MH" val="20170915152059"/>
  <p:tag name="MH_LIBRARY" val="GRAPHIC"/>
  <p:tag name="MH_ORDER" val="4"/>
  <p:tag name="MH_TYPE" val="SubTitle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0.xml><?xml version="1.0" encoding="utf-8"?>
<p:tagLst xmlns:p="http://schemas.openxmlformats.org/presentationml/2006/main">
  <p:tag name="MH" val="20170915152059"/>
  <p:tag name="MH_LIBRARY" val="GRAPHIC"/>
  <p:tag name="MH_ORDER" val="4"/>
  <p:tag name="MH_TYPE" val="Text"/>
</p:tagLst>
</file>

<file path=ppt/tags/tag121.xml><?xml version="1.0" encoding="utf-8"?>
<p:tagLst xmlns:p="http://schemas.openxmlformats.org/presentationml/2006/main">
  <p:tag name="MH" val="20170915152059"/>
  <p:tag name="MH_LIBRARY" val="GRAPHIC"/>
  <p:tag name="MH_ORDER" val="4"/>
  <p:tag name="MH_TYPE" val="Other"/>
</p:tagLst>
</file>

<file path=ppt/tags/tag122.xml><?xml version="1.0" encoding="utf-8"?>
<p:tagLst xmlns:p="http://schemas.openxmlformats.org/presentationml/2006/main">
  <p:tag name="MH" val="20170915152059"/>
  <p:tag name="MH_LIBRARY" val="GRAPHIC"/>
  <p:tag name="MH_ORDER" val="5"/>
  <p:tag name="MH_TYPE" val="Other"/>
</p:tagLst>
</file>

<file path=ppt/tags/tag123.xml><?xml version="1.0" encoding="utf-8"?>
<p:tagLst xmlns:p="http://schemas.openxmlformats.org/presentationml/2006/main">
  <p:tag name="MH" val="20170915152059"/>
  <p:tag name="MH_LIBRARY" val="GRAPHIC"/>
  <p:tag name="MH_ORDER" val="6"/>
  <p:tag name="MH_TYPE" val="Other"/>
</p:tagLst>
</file>

<file path=ppt/tags/tag124.xml><?xml version="1.0" encoding="utf-8"?>
<p:tagLst xmlns:p="http://schemas.openxmlformats.org/presentationml/2006/main">
  <p:tag name="MH" val="20170915152059"/>
  <p:tag name="MH_LIBRARY" val="GRAPHIC"/>
  <p:tag name="MH_ORDER" val="7"/>
  <p:tag name="MH_TYPE" val="Other"/>
</p:tagLst>
</file>

<file path=ppt/tags/tag125.xml><?xml version="1.0" encoding="utf-8"?>
<p:tagLst xmlns:p="http://schemas.openxmlformats.org/presentationml/2006/main">
  <p:tag name="MH" val="20170915152059"/>
  <p:tag name="MH_LIBRARY" val="GRAPHIC"/>
  <p:tag name="MH_ORDER" val="8"/>
  <p:tag name="MH_TYPE" val="Other"/>
</p:tagLst>
</file>

<file path=ppt/tags/tag126.xml><?xml version="1.0" encoding="utf-8"?>
<p:tagLst xmlns:p="http://schemas.openxmlformats.org/presentationml/2006/main">
  <p:tag name="ID" val="626771"/>
  <p:tag name="MH" val="20170929135954"/>
  <p:tag name="MH_LIBRARY" val="CONTENTS"/>
  <p:tag name="MH_ORDER" val="1"/>
  <p:tag name="MH_TYPE" val="ENTRY"/>
</p:tagLst>
</file>

<file path=ppt/tags/tag127.xml><?xml version="1.0" encoding="utf-8"?>
<p:tagLst xmlns:p="http://schemas.openxmlformats.org/presentationml/2006/main">
  <p:tag name="ID" val="626771"/>
  <p:tag name="MH" val="20170929135954"/>
  <p:tag name="MH_LIBRARY" val="CONTENTS"/>
  <p:tag name="MH_ORDER" val="1"/>
  <p:tag name="MH_TYPE" val="NUMBER"/>
</p:tagLst>
</file>

<file path=ppt/tags/tag128.xml><?xml version="1.0" encoding="utf-8"?>
<p:tagLst xmlns:p="http://schemas.openxmlformats.org/presentationml/2006/main">
  <p:tag name="ID" val="626771"/>
  <p:tag name="MH" val="20170929135954"/>
  <p:tag name="MH_LIBRARY" val="CONTENTS"/>
  <p:tag name="MH_ORDER" val="1"/>
  <p:tag name="MH_TYPE" val="OTHERS"/>
</p:tagLst>
</file>

<file path=ppt/tags/tag129.xml><?xml version="1.0" encoding="utf-8"?>
<p:tagLst xmlns:p="http://schemas.openxmlformats.org/presentationml/2006/main">
  <p:tag name="ID" val="626771"/>
  <p:tag name="MH" val="20170929135954"/>
  <p:tag name="MH_LIBRARY" val="CONTENTS"/>
  <p:tag name="MH_ORDER" val="1"/>
  <p:tag name="MH_TYPE" val="OTHERS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0.xml><?xml version="1.0" encoding="utf-8"?>
<p:tagLst xmlns:p="http://schemas.openxmlformats.org/presentationml/2006/main">
  <p:tag name="ID" val="626771"/>
  <p:tag name="MH" val="20170929135954"/>
  <p:tag name="MH_AUTOCOLOR" val="TRUE"/>
  <p:tag name="MH_LIBRARY" val="CONTENTS"/>
  <p:tag name="MH_TYPE" val="SECTION"/>
</p:tagLst>
</file>

<file path=ppt/tags/tag131.xml><?xml version="1.0" encoding="utf-8"?>
<p:tagLst xmlns:p="http://schemas.openxmlformats.org/presentationml/2006/main">
  <p:tag name="MH" val="20170920185241"/>
  <p:tag name="MH_LIBRARY" val="GRAPHIC"/>
  <p:tag name="MH_ORDER" val="4"/>
  <p:tag name="MH_TYPE" val="SubTitle"/>
</p:tagLst>
</file>

<file path=ppt/tags/tag132.xml><?xml version="1.0" encoding="utf-8"?>
<p:tagLst xmlns:p="http://schemas.openxmlformats.org/presentationml/2006/main">
  <p:tag name="MH" val="20170920185241"/>
  <p:tag name="MH_LIBRARY" val="GRAPHIC"/>
  <p:tag name="MH_ORDER" val="1"/>
  <p:tag name="MH_TYPE" val="Other"/>
</p:tagLst>
</file>

<file path=ppt/tags/tag133.xml><?xml version="1.0" encoding="utf-8"?>
<p:tagLst xmlns:p="http://schemas.openxmlformats.org/presentationml/2006/main">
  <p:tag name="MH" val="20170920185241"/>
  <p:tag name="MH_LIBRARY" val="GRAPHIC"/>
  <p:tag name="MH_ORDER" val="2"/>
  <p:tag name="MH_TYPE" val="Other"/>
</p:tagLst>
</file>

<file path=ppt/tags/tag134.xml><?xml version="1.0" encoding="utf-8"?>
<p:tagLst xmlns:p="http://schemas.openxmlformats.org/presentationml/2006/main">
  <p:tag name="MH" val="20170920185241"/>
  <p:tag name="MH_LIBRARY" val="GRAPHIC"/>
  <p:tag name="MH_ORDER" val="3"/>
  <p:tag name="MH_TYPE" val="Other"/>
</p:tagLst>
</file>

<file path=ppt/tags/tag135.xml><?xml version="1.0" encoding="utf-8"?>
<p:tagLst xmlns:p="http://schemas.openxmlformats.org/presentationml/2006/main">
  <p:tag name="MH" val="20170920185241"/>
  <p:tag name="MH_LIBRARY" val="GRAPHIC"/>
  <p:tag name="MH_ORDER" val="4"/>
  <p:tag name="MH_TYPE" val="Other"/>
</p:tagLst>
</file>

<file path=ppt/tags/tag136.xml><?xml version="1.0" encoding="utf-8"?>
<p:tagLst xmlns:p="http://schemas.openxmlformats.org/presentationml/2006/main">
  <p:tag name="MH" val="20170920185241"/>
  <p:tag name="MH_LIBRARY" val="GRAPHIC"/>
  <p:tag name="MH_ORDER" val="1"/>
  <p:tag name="MH_TYPE" val="SubTitle"/>
</p:tagLst>
</file>

<file path=ppt/tags/tag137.xml><?xml version="1.0" encoding="utf-8"?>
<p:tagLst xmlns:p="http://schemas.openxmlformats.org/presentationml/2006/main">
  <p:tag name="MH" val="20170920185241"/>
  <p:tag name="MH_LIBRARY" val="GRAPHIC"/>
  <p:tag name="MH_ORDER" val="2"/>
  <p:tag name="MH_TYPE" val="SubTitle"/>
</p:tagLst>
</file>

<file path=ppt/tags/tag138.xml><?xml version="1.0" encoding="utf-8"?>
<p:tagLst xmlns:p="http://schemas.openxmlformats.org/presentationml/2006/main">
  <p:tag name="MH" val="20170920185241"/>
  <p:tag name="MH_LIBRARY" val="GRAPHIC"/>
  <p:tag name="MH_ORDER" val="3"/>
  <p:tag name="MH_TYPE" val="SubTitle"/>
</p:tagLst>
</file>

<file path=ppt/tags/tag139.xml><?xml version="1.0" encoding="utf-8"?>
<p:tagLst xmlns:p="http://schemas.openxmlformats.org/presentationml/2006/main">
  <p:tag name="MH" val="20170920185241"/>
  <p:tag name="MH_LIBRARY" val="GRAPHIC"/>
  <p:tag name="MH_ORDER" val="5"/>
  <p:tag name="MH_TYPE" val="Other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0.xml><?xml version="1.0" encoding="utf-8"?>
<p:tagLst xmlns:p="http://schemas.openxmlformats.org/presentationml/2006/main">
  <p:tag name="MH" val="20170920185241"/>
  <p:tag name="MH_LIBRARY" val="GRAPHIC"/>
  <p:tag name="MH_ORDER" val="1"/>
  <p:tag name="MH_TYPE" val="Title"/>
</p:tagLst>
</file>

<file path=ppt/tags/tag141.xml><?xml version="1.0" encoding="utf-8"?>
<p:tagLst xmlns:p="http://schemas.openxmlformats.org/presentationml/2006/main">
  <p:tag name="MH" val="20170920192716"/>
  <p:tag name="MH_LIBRARY" val="GRAPHIC"/>
  <p:tag name="MH_ORDER" val="1"/>
  <p:tag name="MH_TYPE" val="Other"/>
</p:tagLst>
</file>

<file path=ppt/tags/tag142.xml><?xml version="1.0" encoding="utf-8"?>
<p:tagLst xmlns:p="http://schemas.openxmlformats.org/presentationml/2006/main">
  <p:tag name="MH" val="20170920192716"/>
  <p:tag name="MH_LIBRARY" val="GRAPHIC"/>
  <p:tag name="MH_ORDER" val="1"/>
  <p:tag name="MH_TYPE" val="SubTitle"/>
</p:tagLst>
</file>

<file path=ppt/tags/tag143.xml><?xml version="1.0" encoding="utf-8"?>
<p:tagLst xmlns:p="http://schemas.openxmlformats.org/presentationml/2006/main">
  <p:tag name="MH" val="20170920192716"/>
  <p:tag name="MH_LIBRARY" val="GRAPHIC"/>
  <p:tag name="MH_ORDER" val="1"/>
  <p:tag name="MH_TYPE" val="Text"/>
</p:tagLst>
</file>

<file path=ppt/tags/tag144.xml><?xml version="1.0" encoding="utf-8"?>
<p:tagLst xmlns:p="http://schemas.openxmlformats.org/presentationml/2006/main">
  <p:tag name="MH" val="20170920192716"/>
  <p:tag name="MH_LIBRARY" val="GRAPHIC"/>
  <p:tag name="MH_ORDER" val="2"/>
  <p:tag name="MH_TYPE" val="Other"/>
</p:tagLst>
</file>

<file path=ppt/tags/tag145.xml><?xml version="1.0" encoding="utf-8"?>
<p:tagLst xmlns:p="http://schemas.openxmlformats.org/presentationml/2006/main">
  <p:tag name="MH" val="20170920192716"/>
  <p:tag name="MH_LIBRARY" val="GRAPHIC"/>
  <p:tag name="MH_ORDER" val="3"/>
  <p:tag name="MH_TYPE" val="Other"/>
</p:tagLst>
</file>

<file path=ppt/tags/tag146.xml><?xml version="1.0" encoding="utf-8"?>
<p:tagLst xmlns:p="http://schemas.openxmlformats.org/presentationml/2006/main">
  <p:tag name="MH" val="20170920192716"/>
  <p:tag name="MH_LIBRARY" val="GRAPHIC"/>
  <p:tag name="MH_ORDER" val="2"/>
  <p:tag name="MH_TYPE" val="SubTitle"/>
</p:tagLst>
</file>

<file path=ppt/tags/tag147.xml><?xml version="1.0" encoding="utf-8"?>
<p:tagLst xmlns:p="http://schemas.openxmlformats.org/presentationml/2006/main">
  <p:tag name="MH" val="20170920192716"/>
  <p:tag name="MH_LIBRARY" val="GRAPHIC"/>
  <p:tag name="MH_ORDER" val="2"/>
  <p:tag name="MH_TYPE" val="Text"/>
</p:tagLst>
</file>

<file path=ppt/tags/tag148.xml><?xml version="1.0" encoding="utf-8"?>
<p:tagLst xmlns:p="http://schemas.openxmlformats.org/presentationml/2006/main">
  <p:tag name="MH" val="20170920192716"/>
  <p:tag name="MH_LIBRARY" val="GRAPHIC"/>
  <p:tag name="MH_ORDER" val="4"/>
  <p:tag name="MH_TYPE" val="Other"/>
</p:tagLst>
</file>

<file path=ppt/tags/tag149.xml><?xml version="1.0" encoding="utf-8"?>
<p:tagLst xmlns:p="http://schemas.openxmlformats.org/presentationml/2006/main">
  <p:tag name="MH" val="20170920192716"/>
  <p:tag name="MH_LIBRARY" val="GRAPHIC"/>
  <p:tag name="MH_ORDER" val="5"/>
  <p:tag name="MH_TYPE" val="Other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0.xml><?xml version="1.0" encoding="utf-8"?>
<p:tagLst xmlns:p="http://schemas.openxmlformats.org/presentationml/2006/main">
  <p:tag name="MH" val="20170920192716"/>
  <p:tag name="MH_LIBRARY" val="GRAPHIC"/>
  <p:tag name="MH_ORDER" val="3"/>
  <p:tag name="MH_TYPE" val="SubTitle"/>
</p:tagLst>
</file>

<file path=ppt/tags/tag151.xml><?xml version="1.0" encoding="utf-8"?>
<p:tagLst xmlns:p="http://schemas.openxmlformats.org/presentationml/2006/main">
  <p:tag name="MH" val="20170920192716"/>
  <p:tag name="MH_LIBRARY" val="GRAPHIC"/>
  <p:tag name="MH_ORDER" val="3"/>
  <p:tag name="MH_TYPE" val="Text"/>
</p:tagLst>
</file>

<file path=ppt/tags/tag152.xml><?xml version="1.0" encoding="utf-8"?>
<p:tagLst xmlns:p="http://schemas.openxmlformats.org/presentationml/2006/main">
  <p:tag name="MH" val="20170920192716"/>
  <p:tag name="MH_LIBRARY" val="GRAPHIC"/>
  <p:tag name="MH_ORDER" val="6"/>
  <p:tag name="MH_TYPE" val="Other"/>
</p:tagLst>
</file>

<file path=ppt/tags/tag153.xml><?xml version="1.0" encoding="utf-8"?>
<p:tagLst xmlns:p="http://schemas.openxmlformats.org/presentationml/2006/main">
  <p:tag name="MH" val="20170920192716"/>
  <p:tag name="MH_LIBRARY" val="GRAPHIC"/>
  <p:tag name="MH_ORDER" val="7"/>
  <p:tag name="MH_TYPE" val="Other"/>
</p:tagLst>
</file>

<file path=ppt/tags/tag154.xml><?xml version="1.0" encoding="utf-8"?>
<p:tagLst xmlns:p="http://schemas.openxmlformats.org/presentationml/2006/main">
  <p:tag name="MH" val="20170920192716"/>
  <p:tag name="MH_LIBRARY" val="GRAPHIC"/>
  <p:tag name="MH_ORDER" val="4"/>
  <p:tag name="MH_TYPE" val="SubTitle"/>
</p:tagLst>
</file>

<file path=ppt/tags/tag155.xml><?xml version="1.0" encoding="utf-8"?>
<p:tagLst xmlns:p="http://schemas.openxmlformats.org/presentationml/2006/main">
  <p:tag name="MH" val="20170920192716"/>
  <p:tag name="MH_LIBRARY" val="GRAPHIC"/>
  <p:tag name="MH_ORDER" val="4"/>
  <p:tag name="MH_TYPE" val="Text"/>
</p:tagLst>
</file>

<file path=ppt/tags/tag156.xml><?xml version="1.0" encoding="utf-8"?>
<p:tagLst xmlns:p="http://schemas.openxmlformats.org/presentationml/2006/main">
  <p:tag name="MH" val="20170920192716"/>
  <p:tag name="MH_LIBRARY" val="GRAPHIC"/>
  <p:tag name="MH_ORDER" val="8"/>
  <p:tag name="MH_TYPE" val="Other"/>
</p:tagLst>
</file>

<file path=ppt/tags/tag157.xml><?xml version="1.0" encoding="utf-8"?>
<p:tagLst xmlns:p="http://schemas.openxmlformats.org/presentationml/2006/main">
  <p:tag name="MH" val="20170920192716"/>
  <p:tag name="MH_LIBRARY" val="GRAPHIC"/>
  <p:tag name="MH_ORDER" val="9"/>
  <p:tag name="MH_TYPE" val="Other"/>
</p:tagLst>
</file>

<file path=ppt/tags/tag158.xml><?xml version="1.0" encoding="utf-8"?>
<p:tagLst xmlns:p="http://schemas.openxmlformats.org/presentationml/2006/main">
  <p:tag name="MH" val="20170920192716"/>
  <p:tag name="MH_LIBRARY" val="GRAPHIC"/>
  <p:tag name="MH_ORDER" val="10"/>
  <p:tag name="MH_TYPE" val="Other"/>
</p:tagLst>
</file>

<file path=ppt/tags/tag159.xml><?xml version="1.0" encoding="utf-8"?>
<p:tagLst xmlns:p="http://schemas.openxmlformats.org/presentationml/2006/main">
  <p:tag name="MH" val="20170920192716"/>
  <p:tag name="MH_LIBRARY" val="GRAPHIC"/>
  <p:tag name="MH_ORDER" val="11"/>
  <p:tag name="MH_TYPE" val="Other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60.xml><?xml version="1.0" encoding="utf-8"?>
<p:tagLst xmlns:p="http://schemas.openxmlformats.org/presentationml/2006/main">
  <p:tag name="MH" val="20170920185116"/>
  <p:tag name="MH_LIBRARY" val="GRAPHIC"/>
  <p:tag name="MH_ORDER" val="1"/>
  <p:tag name="MH_TYPE" val="Other"/>
</p:tagLst>
</file>

<file path=ppt/tags/tag161.xml><?xml version="1.0" encoding="utf-8"?>
<p:tagLst xmlns:p="http://schemas.openxmlformats.org/presentationml/2006/main">
  <p:tag name="MH" val="20170920185116"/>
  <p:tag name="MH_LIBRARY" val="GRAPHIC"/>
  <p:tag name="MH_ORDER" val="1"/>
  <p:tag name="MH_TYPE" val="SubTitle"/>
</p:tagLst>
</file>

<file path=ppt/tags/tag162.xml><?xml version="1.0" encoding="utf-8"?>
<p:tagLst xmlns:p="http://schemas.openxmlformats.org/presentationml/2006/main">
  <p:tag name="MH" val="20170920185116"/>
  <p:tag name="MH_LIBRARY" val="GRAPHIC"/>
  <p:tag name="MH_ORDER" val="2"/>
  <p:tag name="MH_TYPE" val="Other"/>
</p:tagLst>
</file>

<file path=ppt/tags/tag163.xml><?xml version="1.0" encoding="utf-8"?>
<p:tagLst xmlns:p="http://schemas.openxmlformats.org/presentationml/2006/main">
  <p:tag name="MH" val="20170920185116"/>
  <p:tag name="MH_LIBRARY" val="GRAPHIC"/>
  <p:tag name="MH_ORDER" val="3"/>
  <p:tag name="MH_TYPE" val="Other"/>
</p:tagLst>
</file>

<file path=ppt/tags/tag164.xml><?xml version="1.0" encoding="utf-8"?>
<p:tagLst xmlns:p="http://schemas.openxmlformats.org/presentationml/2006/main">
  <p:tag name="MH" val="20170920185116"/>
  <p:tag name="MH_LIBRARY" val="GRAPHIC"/>
  <p:tag name="MH_ORDER" val="2"/>
  <p:tag name="MH_TYPE" val="SubTitle"/>
</p:tagLst>
</file>

<file path=ppt/tags/tag165.xml><?xml version="1.0" encoding="utf-8"?>
<p:tagLst xmlns:p="http://schemas.openxmlformats.org/presentationml/2006/main">
  <p:tag name="MH" val="20170920185116"/>
  <p:tag name="MH_LIBRARY" val="GRAPHIC"/>
  <p:tag name="MH_ORDER" val="4"/>
  <p:tag name="MH_TYPE" val="Other"/>
</p:tagLst>
</file>

<file path=ppt/tags/tag166.xml><?xml version="1.0" encoding="utf-8"?>
<p:tagLst xmlns:p="http://schemas.openxmlformats.org/presentationml/2006/main">
  <p:tag name="MH" val="20170920185116"/>
  <p:tag name="MH_LIBRARY" val="GRAPHIC"/>
  <p:tag name="MH_ORDER" val="5"/>
  <p:tag name="MH_TYPE" val="Other"/>
</p:tagLst>
</file>

<file path=ppt/tags/tag167.xml><?xml version="1.0" encoding="utf-8"?>
<p:tagLst xmlns:p="http://schemas.openxmlformats.org/presentationml/2006/main">
  <p:tag name="MH" val="20170920185116"/>
  <p:tag name="MH_LIBRARY" val="GRAPHIC"/>
  <p:tag name="MH_ORDER" val="3"/>
  <p:tag name="MH_TYPE" val="SubTitle"/>
</p:tagLst>
</file>

<file path=ppt/tags/tag168.xml><?xml version="1.0" encoding="utf-8"?>
<p:tagLst xmlns:p="http://schemas.openxmlformats.org/presentationml/2006/main">
  <p:tag name="MH" val="20170920185116"/>
  <p:tag name="MH_LIBRARY" val="GRAPHIC"/>
  <p:tag name="MH_ORDER" val="6"/>
  <p:tag name="MH_TYPE" val="Other"/>
</p:tagLst>
</file>

<file path=ppt/tags/tag169.xml><?xml version="1.0" encoding="utf-8"?>
<p:tagLst xmlns:p="http://schemas.openxmlformats.org/presentationml/2006/main">
  <p:tag name="MH" val="20170920185116"/>
  <p:tag name="MH_LIBRARY" val="GRAPHIC"/>
  <p:tag name="MH_ORDER" val="7"/>
  <p:tag name="MH_TYPE" val="Other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0.xml><?xml version="1.0" encoding="utf-8"?>
<p:tagLst xmlns:p="http://schemas.openxmlformats.org/presentationml/2006/main">
  <p:tag name="MH" val="20170920185116"/>
  <p:tag name="MH_LIBRARY" val="GRAPHIC"/>
  <p:tag name="MH_ORDER" val="4"/>
  <p:tag name="MH_TYPE" val="SubTitle"/>
</p:tagLst>
</file>

<file path=ppt/tags/tag171.xml><?xml version="1.0" encoding="utf-8"?>
<p:tagLst xmlns:p="http://schemas.openxmlformats.org/presentationml/2006/main">
  <p:tag name="MH" val="20170920185116"/>
  <p:tag name="MH_LIBRARY" val="GRAPHIC"/>
  <p:tag name="MH_ORDER" val="8"/>
  <p:tag name="MH_TYPE" val="Other"/>
</p:tagLst>
</file>

<file path=ppt/tags/tag172.xml><?xml version="1.0" encoding="utf-8"?>
<p:tagLst xmlns:p="http://schemas.openxmlformats.org/presentationml/2006/main">
  <p:tag name="MH" val="20170920185116"/>
  <p:tag name="MH_LIBRARY" val="GRAPHIC"/>
  <p:tag name="MH_ORDER" val="9"/>
  <p:tag name="MH_TYPE" val="Other"/>
</p:tagLst>
</file>

<file path=ppt/tags/tag173.xml><?xml version="1.0" encoding="utf-8"?>
<p:tagLst xmlns:p="http://schemas.openxmlformats.org/presentationml/2006/main">
  <p:tag name="MH" val="20170920185116"/>
  <p:tag name="MH_LIBRARY" val="GRAPHIC"/>
  <p:tag name="MH_ORDER" val="5"/>
  <p:tag name="MH_TYPE" val="SubTitle"/>
</p:tagLst>
</file>

<file path=ppt/tags/tag174.xml><?xml version="1.0" encoding="utf-8"?>
<p:tagLst xmlns:p="http://schemas.openxmlformats.org/presentationml/2006/main">
  <p:tag name="MH" val="20170920185116"/>
  <p:tag name="MH_LIBRARY" val="GRAPHIC"/>
  <p:tag name="MH_ORDER" val="10"/>
  <p:tag name="MH_TYPE" val="Other"/>
</p:tagLst>
</file>

<file path=ppt/tags/tag175.xml><?xml version="1.0" encoding="utf-8"?>
<p:tagLst xmlns:p="http://schemas.openxmlformats.org/presentationml/2006/main">
  <p:tag name="MH" val="20170920185116"/>
  <p:tag name="MH_LIBRARY" val="GRAPHIC"/>
  <p:tag name="MH_ORDER" val="11"/>
  <p:tag name="MH_TYPE" val="Other"/>
</p:tagLst>
</file>

<file path=ppt/tags/tag176.xml><?xml version="1.0" encoding="utf-8"?>
<p:tagLst xmlns:p="http://schemas.openxmlformats.org/presentationml/2006/main">
  <p:tag name="MH" val="20170920185116"/>
  <p:tag name="MH_LIBRARY" val="GRAPHIC"/>
  <p:tag name="MH_ORDER" val="6"/>
  <p:tag name="MH_TYPE" val="SubTitle"/>
</p:tagLst>
</file>

<file path=ppt/tags/tag177.xml><?xml version="1.0" encoding="utf-8"?>
<p:tagLst xmlns:p="http://schemas.openxmlformats.org/presentationml/2006/main">
  <p:tag name="MH" val="20170920185116"/>
  <p:tag name="MH_LIBRARY" val="GRAPHIC"/>
  <p:tag name="MH_ORDER" val="12"/>
  <p:tag name="MH_TYPE" val="Other"/>
</p:tagLst>
</file>

<file path=ppt/tags/tag178.xml><?xml version="1.0" encoding="utf-8"?>
<p:tagLst xmlns:p="http://schemas.openxmlformats.org/presentationml/2006/main">
  <p:tag name="ID" val="626771"/>
  <p:tag name="MH" val="20170929135954"/>
  <p:tag name="MH_LIBRARY" val="CONTENTS"/>
  <p:tag name="MH_ORDER" val="1"/>
  <p:tag name="MH_TYPE" val="ENTRY"/>
</p:tagLst>
</file>

<file path=ppt/tags/tag179.xml><?xml version="1.0" encoding="utf-8"?>
<p:tagLst xmlns:p="http://schemas.openxmlformats.org/presentationml/2006/main">
  <p:tag name="ID" val="626771"/>
  <p:tag name="MH" val="20170929135954"/>
  <p:tag name="MH_LIBRARY" val="CONTENTS"/>
  <p:tag name="MH_ORDER" val="1"/>
  <p:tag name="MH_TYPE" val="NUMBER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0.xml><?xml version="1.0" encoding="utf-8"?>
<p:tagLst xmlns:p="http://schemas.openxmlformats.org/presentationml/2006/main">
  <p:tag name="ID" val="626771"/>
  <p:tag name="MH" val="20170929135954"/>
  <p:tag name="MH_LIBRARY" val="CONTENTS"/>
  <p:tag name="MH_ORDER" val="1"/>
  <p:tag name="MH_TYPE" val="OTHERS"/>
</p:tagLst>
</file>

<file path=ppt/tags/tag181.xml><?xml version="1.0" encoding="utf-8"?>
<p:tagLst xmlns:p="http://schemas.openxmlformats.org/presentationml/2006/main">
  <p:tag name="ID" val="626771"/>
  <p:tag name="MH" val="20170929135954"/>
  <p:tag name="MH_LIBRARY" val="CONTENTS"/>
  <p:tag name="MH_ORDER" val="1"/>
  <p:tag name="MH_TYPE" val="OTHERS"/>
</p:tagLst>
</file>

<file path=ppt/tags/tag182.xml><?xml version="1.0" encoding="utf-8"?>
<p:tagLst xmlns:p="http://schemas.openxmlformats.org/presentationml/2006/main">
  <p:tag name="ID" val="626771"/>
  <p:tag name="MH" val="20170929135954"/>
  <p:tag name="MH_AUTOCOLOR" val="TRUE"/>
  <p:tag name="MH_LIBRARY" val="CONTENTS"/>
  <p:tag name="MH_TYPE" val="SECTION"/>
</p:tagLst>
</file>

<file path=ppt/tags/tag183.xml><?xml version="1.0" encoding="utf-8"?>
<p:tagLst xmlns:p="http://schemas.openxmlformats.org/presentationml/2006/main">
  <p:tag name="MH" val="20170915152153"/>
  <p:tag name="MH_LIBRARY" val="GRAPHIC"/>
  <p:tag name="MH_ORDER" val="1"/>
  <p:tag name="MH_TYPE" val="SubTitle"/>
</p:tagLst>
</file>

<file path=ppt/tags/tag184.xml><?xml version="1.0" encoding="utf-8"?>
<p:tagLst xmlns:p="http://schemas.openxmlformats.org/presentationml/2006/main">
  <p:tag name="MH" val="20170915152153"/>
  <p:tag name="MH_LIBRARY" val="GRAPHIC"/>
  <p:tag name="MH_ORDER" val="1"/>
  <p:tag name="MH_TYPE" val="Other"/>
</p:tagLst>
</file>

<file path=ppt/tags/tag185.xml><?xml version="1.0" encoding="utf-8"?>
<p:tagLst xmlns:p="http://schemas.openxmlformats.org/presentationml/2006/main">
  <p:tag name="MH" val="20170915152153"/>
  <p:tag name="MH_LIBRARY" val="GRAPHIC"/>
  <p:tag name="MH_ORDER" val="2"/>
  <p:tag name="MH_TYPE" val="SubTitle"/>
</p:tagLst>
</file>

<file path=ppt/tags/tag186.xml><?xml version="1.0" encoding="utf-8"?>
<p:tagLst xmlns:p="http://schemas.openxmlformats.org/presentationml/2006/main">
  <p:tag name="MH" val="20170915152153"/>
  <p:tag name="MH_LIBRARY" val="GRAPHIC"/>
  <p:tag name="MH_ORDER" val="2"/>
  <p:tag name="MH_TYPE" val="Other"/>
</p:tagLst>
</file>

<file path=ppt/tags/tag187.xml><?xml version="1.0" encoding="utf-8"?>
<p:tagLst xmlns:p="http://schemas.openxmlformats.org/presentationml/2006/main">
  <p:tag name="MH" val="20170915152153"/>
  <p:tag name="MH_LIBRARY" val="GRAPHIC"/>
  <p:tag name="MH_ORDER" val="3"/>
  <p:tag name="MH_TYPE" val="SubTitle"/>
</p:tagLst>
</file>

<file path=ppt/tags/tag188.xml><?xml version="1.0" encoding="utf-8"?>
<p:tagLst xmlns:p="http://schemas.openxmlformats.org/presentationml/2006/main">
  <p:tag name="MH" val="20170915152153"/>
  <p:tag name="MH_LIBRARY" val="GRAPHIC"/>
  <p:tag name="MH_ORDER" val="3"/>
  <p:tag name="MH_TYPE" val="Other"/>
</p:tagLst>
</file>

<file path=ppt/tags/tag189.xml><?xml version="1.0" encoding="utf-8"?>
<p:tagLst xmlns:p="http://schemas.openxmlformats.org/presentationml/2006/main">
  <p:tag name="MH" val="20170915152153"/>
  <p:tag name="MH_LIBRARY" val="GRAPHIC"/>
  <p:tag name="MH_ORDER" val="4"/>
  <p:tag name="MH_TYPE" val="SubTitle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0.xml><?xml version="1.0" encoding="utf-8"?>
<p:tagLst xmlns:p="http://schemas.openxmlformats.org/presentationml/2006/main">
  <p:tag name="MH" val="20170915152153"/>
  <p:tag name="MH_LIBRARY" val="GRAPHIC"/>
  <p:tag name="MH_ORDER" val="4"/>
  <p:tag name="MH_TYPE" val="Other"/>
</p:tagLst>
</file>

<file path=ppt/tags/tag191.xml><?xml version="1.0" encoding="utf-8"?>
<p:tagLst xmlns:p="http://schemas.openxmlformats.org/presentationml/2006/main">
  <p:tag name="MH" val="20170915152153"/>
  <p:tag name="MH_LIBRARY" val="GRAPHIC"/>
  <p:tag name="MH_ORDER" val="1"/>
  <p:tag name="MH_TYPE" val="Text"/>
</p:tagLst>
</file>

<file path=ppt/tags/tag192.xml><?xml version="1.0" encoding="utf-8"?>
<p:tagLst xmlns:p="http://schemas.openxmlformats.org/presentationml/2006/main">
  <p:tag name="MH" val="20170915152153"/>
  <p:tag name="MH_LIBRARY" val="GRAPHIC"/>
  <p:tag name="MH_ORDER" val="2"/>
  <p:tag name="MH_TYPE" val="Text"/>
</p:tagLst>
</file>

<file path=ppt/tags/tag193.xml><?xml version="1.0" encoding="utf-8"?>
<p:tagLst xmlns:p="http://schemas.openxmlformats.org/presentationml/2006/main">
  <p:tag name="MH" val="20170915152153"/>
  <p:tag name="MH_LIBRARY" val="GRAPHIC"/>
  <p:tag name="MH_ORDER" val="3"/>
  <p:tag name="MH_TYPE" val="Text"/>
</p:tagLst>
</file>

<file path=ppt/tags/tag194.xml><?xml version="1.0" encoding="utf-8"?>
<p:tagLst xmlns:p="http://schemas.openxmlformats.org/presentationml/2006/main">
  <p:tag name="MH" val="20170915152153"/>
  <p:tag name="MH_LIBRARY" val="GRAPHIC"/>
  <p:tag name="MH_ORDER" val="4"/>
  <p:tag name="MH_TYPE" val="Text"/>
</p:tagLst>
</file>

<file path=ppt/tags/tag195.xml><?xml version="1.0" encoding="utf-8"?>
<p:tagLst xmlns:p="http://schemas.openxmlformats.org/presentationml/2006/main">
  <p:tag name="MH" val="20170920185249"/>
  <p:tag name="MH_LIBRARY" val="GRAPHIC"/>
  <p:tag name="MH_ORDER" val="1"/>
  <p:tag name="MH_TYPE" val="Other"/>
</p:tagLst>
</file>

<file path=ppt/tags/tag196.xml><?xml version="1.0" encoding="utf-8"?>
<p:tagLst xmlns:p="http://schemas.openxmlformats.org/presentationml/2006/main">
  <p:tag name="MH" val="20170920185249"/>
  <p:tag name="MH_LIBRARY" val="GRAPHIC"/>
  <p:tag name="MH_ORDER" val="2"/>
  <p:tag name="MH_TYPE" val="Other"/>
</p:tagLst>
</file>

<file path=ppt/tags/tag197.xml><?xml version="1.0" encoding="utf-8"?>
<p:tagLst xmlns:p="http://schemas.openxmlformats.org/presentationml/2006/main">
  <p:tag name="MH" val="20170920185249"/>
  <p:tag name="MH_LIBRARY" val="GRAPHIC"/>
  <p:tag name="MH_ORDER" val="3"/>
  <p:tag name="MH_TYPE" val="Other"/>
</p:tagLst>
</file>

<file path=ppt/tags/tag198.xml><?xml version="1.0" encoding="utf-8"?>
<p:tagLst xmlns:p="http://schemas.openxmlformats.org/presentationml/2006/main">
  <p:tag name="MH" val="20170920185249"/>
  <p:tag name="MH_LIBRARY" val="GRAPHIC"/>
  <p:tag name="MH_ORDER" val="4"/>
  <p:tag name="MH_TYPE" val="Other"/>
</p:tagLst>
</file>

<file path=ppt/tags/tag199.xml><?xml version="1.0" encoding="utf-8"?>
<p:tagLst xmlns:p="http://schemas.openxmlformats.org/presentationml/2006/main">
  <p:tag name="MH" val="20170920185249"/>
  <p:tag name="MH_LIBRARY" val="GRAPHIC"/>
  <p:tag name="MH_ORDER" val="5"/>
  <p:tag name="MH_TYPE" val="Other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00.xml><?xml version="1.0" encoding="utf-8"?>
<p:tagLst xmlns:p="http://schemas.openxmlformats.org/presentationml/2006/main">
  <p:tag name="MH" val="20170920185249"/>
  <p:tag name="MH_LIBRARY" val="GRAPHIC"/>
  <p:tag name="MH_ORDER" val="1"/>
  <p:tag name="MH_TYPE" val="SubTitle"/>
</p:tagLst>
</file>

<file path=ppt/tags/tag201.xml><?xml version="1.0" encoding="utf-8"?>
<p:tagLst xmlns:p="http://schemas.openxmlformats.org/presentationml/2006/main">
  <p:tag name="MH" val="20170920185249"/>
  <p:tag name="MH_LIBRARY" val="GRAPHIC"/>
  <p:tag name="MH_ORDER" val="6"/>
  <p:tag name="MH_TYPE" val="Other"/>
</p:tagLst>
</file>

<file path=ppt/tags/tag202.xml><?xml version="1.0" encoding="utf-8"?>
<p:tagLst xmlns:p="http://schemas.openxmlformats.org/presentationml/2006/main">
  <p:tag name="MH" val="20170920185249"/>
  <p:tag name="MH_LIBRARY" val="GRAPHIC"/>
  <p:tag name="MH_ORDER" val="7"/>
  <p:tag name="MH_TYPE" val="Other"/>
</p:tagLst>
</file>

<file path=ppt/tags/tag203.xml><?xml version="1.0" encoding="utf-8"?>
<p:tagLst xmlns:p="http://schemas.openxmlformats.org/presentationml/2006/main">
  <p:tag name="MH" val="20170920185249"/>
  <p:tag name="MH_LIBRARY" val="GRAPHIC"/>
  <p:tag name="MH_ORDER" val="8"/>
  <p:tag name="MH_TYPE" val="Other"/>
</p:tagLst>
</file>

<file path=ppt/tags/tag204.xml><?xml version="1.0" encoding="utf-8"?>
<p:tagLst xmlns:p="http://schemas.openxmlformats.org/presentationml/2006/main">
  <p:tag name="MH" val="20170920185249"/>
  <p:tag name="MH_LIBRARY" val="GRAPHIC"/>
  <p:tag name="MH_ORDER" val="9"/>
  <p:tag name="MH_TYPE" val="Other"/>
</p:tagLst>
</file>

<file path=ppt/tags/tag205.xml><?xml version="1.0" encoding="utf-8"?>
<p:tagLst xmlns:p="http://schemas.openxmlformats.org/presentationml/2006/main">
  <p:tag name="MH" val="20170920185249"/>
  <p:tag name="MH_LIBRARY" val="GRAPHIC"/>
  <p:tag name="MH_ORDER" val="10"/>
  <p:tag name="MH_TYPE" val="Other"/>
</p:tagLst>
</file>

<file path=ppt/tags/tag206.xml><?xml version="1.0" encoding="utf-8"?>
<p:tagLst xmlns:p="http://schemas.openxmlformats.org/presentationml/2006/main">
  <p:tag name="MH" val="20170920185249"/>
  <p:tag name="MH_LIBRARY" val="GRAPHIC"/>
  <p:tag name="MH_ORDER" val="3"/>
  <p:tag name="MH_TYPE" val="SubTitle"/>
</p:tagLst>
</file>

<file path=ppt/tags/tag207.xml><?xml version="1.0" encoding="utf-8"?>
<p:tagLst xmlns:p="http://schemas.openxmlformats.org/presentationml/2006/main">
  <p:tag name="MH" val="20170920185249"/>
  <p:tag name="MH_LIBRARY" val="GRAPHIC"/>
  <p:tag name="MH_ORDER" val="11"/>
  <p:tag name="MH_TYPE" val="Other"/>
</p:tagLst>
</file>

<file path=ppt/tags/tag208.xml><?xml version="1.0" encoding="utf-8"?>
<p:tagLst xmlns:p="http://schemas.openxmlformats.org/presentationml/2006/main">
  <p:tag name="MH" val="20170920185249"/>
  <p:tag name="MH_LIBRARY" val="GRAPHIC"/>
  <p:tag name="MH_ORDER" val="12"/>
  <p:tag name="MH_TYPE" val="Other"/>
</p:tagLst>
</file>

<file path=ppt/tags/tag209.xml><?xml version="1.0" encoding="utf-8"?>
<p:tagLst xmlns:p="http://schemas.openxmlformats.org/presentationml/2006/main">
  <p:tag name="MH" val="20170920185249"/>
  <p:tag name="MH_LIBRARY" val="GRAPHIC"/>
  <p:tag name="MH_ORDER" val="13"/>
  <p:tag name="MH_TYPE" val="Other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0.xml><?xml version="1.0" encoding="utf-8"?>
<p:tagLst xmlns:p="http://schemas.openxmlformats.org/presentationml/2006/main">
  <p:tag name="MH" val="20170920185249"/>
  <p:tag name="MH_LIBRARY" val="GRAPHIC"/>
  <p:tag name="MH_ORDER" val="14"/>
  <p:tag name="MH_TYPE" val="Other"/>
</p:tagLst>
</file>

<file path=ppt/tags/tag211.xml><?xml version="1.0" encoding="utf-8"?>
<p:tagLst xmlns:p="http://schemas.openxmlformats.org/presentationml/2006/main">
  <p:tag name="MH" val="20170920185249"/>
  <p:tag name="MH_LIBRARY" val="GRAPHIC"/>
  <p:tag name="MH_ORDER" val="15"/>
  <p:tag name="MH_TYPE" val="Other"/>
</p:tagLst>
</file>

<file path=ppt/tags/tag212.xml><?xml version="1.0" encoding="utf-8"?>
<p:tagLst xmlns:p="http://schemas.openxmlformats.org/presentationml/2006/main">
  <p:tag name="MH" val="20170920185249"/>
  <p:tag name="MH_LIBRARY" val="GRAPHIC"/>
  <p:tag name="MH_ORDER" val="2"/>
  <p:tag name="MH_TYPE" val="SubTitle"/>
</p:tagLst>
</file>

<file path=ppt/tags/tag213.xml><?xml version="1.0" encoding="utf-8"?>
<p:tagLst xmlns:p="http://schemas.openxmlformats.org/presentationml/2006/main">
  <p:tag name="MH" val="20170920185249"/>
  <p:tag name="MH_LIBRARY" val="GRAPHIC"/>
  <p:tag name="MH_ORDER" val="16"/>
  <p:tag name="MH_TYPE" val="Other"/>
</p:tagLst>
</file>

<file path=ppt/tags/tag214.xml><?xml version="1.0" encoding="utf-8"?>
<p:tagLst xmlns:p="http://schemas.openxmlformats.org/presentationml/2006/main">
  <p:tag name="MH" val="20170920185249"/>
  <p:tag name="MH_LIBRARY" val="GRAPHIC"/>
  <p:tag name="MH_ORDER" val="17"/>
  <p:tag name="MH_TYPE" val="Other"/>
</p:tagLst>
</file>

<file path=ppt/tags/tag215.xml><?xml version="1.0" encoding="utf-8"?>
<p:tagLst xmlns:p="http://schemas.openxmlformats.org/presentationml/2006/main">
  <p:tag name="MH" val="20170920185249"/>
  <p:tag name="MH_LIBRARY" val="GRAPHIC"/>
  <p:tag name="MH_ORDER" val="18"/>
  <p:tag name="MH_TYPE" val="Other"/>
</p:tagLst>
</file>

<file path=ppt/tags/tag216.xml><?xml version="1.0" encoding="utf-8"?>
<p:tagLst xmlns:p="http://schemas.openxmlformats.org/presentationml/2006/main">
  <p:tag name="MH" val="20170920185249"/>
  <p:tag name="MH_LIBRARY" val="GRAPHIC"/>
  <p:tag name="MH_ORDER" val="19"/>
  <p:tag name="MH_TYPE" val="Other"/>
</p:tagLst>
</file>

<file path=ppt/tags/tag217.xml><?xml version="1.0" encoding="utf-8"?>
<p:tagLst xmlns:p="http://schemas.openxmlformats.org/presentationml/2006/main">
  <p:tag name="MH" val="20170920185249"/>
  <p:tag name="MH_LIBRARY" val="GRAPHIC"/>
  <p:tag name="MH_ORDER" val="20"/>
  <p:tag name="MH_TYPE" val="Other"/>
</p:tagLst>
</file>

<file path=ppt/tags/tag218.xml><?xml version="1.0" encoding="utf-8"?>
<p:tagLst xmlns:p="http://schemas.openxmlformats.org/presentationml/2006/main">
  <p:tag name="MH" val="20170920185249"/>
  <p:tag name="MH_LIBRARY" val="GRAPHIC"/>
  <p:tag name="MH_ORDER" val="4"/>
  <p:tag name="MH_TYPE" val="SubTitle"/>
</p:tagLst>
</file>

<file path=ppt/tags/tag219.xml><?xml version="1.0" encoding="utf-8"?>
<p:tagLst xmlns:p="http://schemas.openxmlformats.org/presentationml/2006/main">
  <p:tag name="MH" val="20170915152119"/>
  <p:tag name="MH_LIBRARY" val="GRAPHIC"/>
  <p:tag name="MH_ORDER" val="1"/>
  <p:tag name="MH_TYPE" val="Other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20.xml><?xml version="1.0" encoding="utf-8"?>
<p:tagLst xmlns:p="http://schemas.openxmlformats.org/presentationml/2006/main">
  <p:tag name="MH" val="20170915152119"/>
  <p:tag name="MH_LIBRARY" val="GRAPHIC"/>
  <p:tag name="MH_ORDER" val="2"/>
  <p:tag name="MH_TYPE" val="Other"/>
</p:tagLst>
</file>

<file path=ppt/tags/tag221.xml><?xml version="1.0" encoding="utf-8"?>
<p:tagLst xmlns:p="http://schemas.openxmlformats.org/presentationml/2006/main">
  <p:tag name="MH" val="20170915152119"/>
  <p:tag name="MH_LIBRARY" val="GRAPHIC"/>
  <p:tag name="MH_ORDER" val="1"/>
  <p:tag name="MH_TYPE" val="SubTitle"/>
</p:tagLst>
</file>

<file path=ppt/tags/tag222.xml><?xml version="1.0" encoding="utf-8"?>
<p:tagLst xmlns:p="http://schemas.openxmlformats.org/presentationml/2006/main">
  <p:tag name="MH" val="20170915152119"/>
  <p:tag name="MH_LIBRARY" val="GRAPHIC"/>
  <p:tag name="MH_ORDER" val="3"/>
  <p:tag name="MH_TYPE" val="Other"/>
</p:tagLst>
</file>

<file path=ppt/tags/tag223.xml><?xml version="1.0" encoding="utf-8"?>
<p:tagLst xmlns:p="http://schemas.openxmlformats.org/presentationml/2006/main">
  <p:tag name="MH" val="20170915152119"/>
  <p:tag name="MH_LIBRARY" val="GRAPHIC"/>
  <p:tag name="MH_ORDER" val="4"/>
  <p:tag name="MH_TYPE" val="Other"/>
</p:tagLst>
</file>

<file path=ppt/tags/tag224.xml><?xml version="1.0" encoding="utf-8"?>
<p:tagLst xmlns:p="http://schemas.openxmlformats.org/presentationml/2006/main">
  <p:tag name="MH" val="20170915152119"/>
  <p:tag name="MH_LIBRARY" val="GRAPHIC"/>
  <p:tag name="MH_ORDER" val="4"/>
  <p:tag name="MH_TYPE" val="SubTitle"/>
</p:tagLst>
</file>

<file path=ppt/tags/tag225.xml><?xml version="1.0" encoding="utf-8"?>
<p:tagLst xmlns:p="http://schemas.openxmlformats.org/presentationml/2006/main">
  <p:tag name="MH" val="20170915152119"/>
  <p:tag name="MH_LIBRARY" val="GRAPHIC"/>
  <p:tag name="MH_ORDER" val="5"/>
  <p:tag name="MH_TYPE" val="Other"/>
</p:tagLst>
</file>

<file path=ppt/tags/tag226.xml><?xml version="1.0" encoding="utf-8"?>
<p:tagLst xmlns:p="http://schemas.openxmlformats.org/presentationml/2006/main">
  <p:tag name="MH" val="20170915152119"/>
  <p:tag name="MH_LIBRARY" val="GRAPHIC"/>
  <p:tag name="MH_ORDER" val="6"/>
  <p:tag name="MH_TYPE" val="Other"/>
</p:tagLst>
</file>

<file path=ppt/tags/tag227.xml><?xml version="1.0" encoding="utf-8"?>
<p:tagLst xmlns:p="http://schemas.openxmlformats.org/presentationml/2006/main">
  <p:tag name="MH" val="20170915152119"/>
  <p:tag name="MH_LIBRARY" val="GRAPHIC"/>
  <p:tag name="MH_ORDER" val="2"/>
  <p:tag name="MH_TYPE" val="SubTitle"/>
</p:tagLst>
</file>

<file path=ppt/tags/tag228.xml><?xml version="1.0" encoding="utf-8"?>
<p:tagLst xmlns:p="http://schemas.openxmlformats.org/presentationml/2006/main">
  <p:tag name="MH" val="20170915152119"/>
  <p:tag name="MH_LIBRARY" val="GRAPHIC"/>
  <p:tag name="MH_ORDER" val="7"/>
  <p:tag name="MH_TYPE" val="Other"/>
</p:tagLst>
</file>

<file path=ppt/tags/tag229.xml><?xml version="1.0" encoding="utf-8"?>
<p:tagLst xmlns:p="http://schemas.openxmlformats.org/presentationml/2006/main">
  <p:tag name="MH" val="20170915152119"/>
  <p:tag name="MH_LIBRARY" val="GRAPHIC"/>
  <p:tag name="MH_ORDER" val="8"/>
  <p:tag name="MH_TYPE" val="Other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0.xml><?xml version="1.0" encoding="utf-8"?>
<p:tagLst xmlns:p="http://schemas.openxmlformats.org/presentationml/2006/main">
  <p:tag name="MH" val="20170915152119"/>
  <p:tag name="MH_LIBRARY" val="GRAPHIC"/>
  <p:tag name="MH_ORDER" val="5"/>
  <p:tag name="MH_TYPE" val="SubTitle"/>
</p:tagLst>
</file>

<file path=ppt/tags/tag231.xml><?xml version="1.0" encoding="utf-8"?>
<p:tagLst xmlns:p="http://schemas.openxmlformats.org/presentationml/2006/main">
  <p:tag name="MH" val="20170915152119"/>
  <p:tag name="MH_LIBRARY" val="GRAPHIC"/>
  <p:tag name="MH_ORDER" val="9"/>
  <p:tag name="MH_TYPE" val="Other"/>
</p:tagLst>
</file>

<file path=ppt/tags/tag232.xml><?xml version="1.0" encoding="utf-8"?>
<p:tagLst xmlns:p="http://schemas.openxmlformats.org/presentationml/2006/main">
  <p:tag name="MH" val="20170915152119"/>
  <p:tag name="MH_LIBRARY" val="GRAPHIC"/>
  <p:tag name="MH_ORDER" val="10"/>
  <p:tag name="MH_TYPE" val="Other"/>
</p:tagLst>
</file>

<file path=ppt/tags/tag233.xml><?xml version="1.0" encoding="utf-8"?>
<p:tagLst xmlns:p="http://schemas.openxmlformats.org/presentationml/2006/main">
  <p:tag name="MH" val="20170915152119"/>
  <p:tag name="MH_LIBRARY" val="GRAPHIC"/>
  <p:tag name="MH_ORDER" val="3"/>
  <p:tag name="MH_TYPE" val="SubTitle"/>
</p:tagLst>
</file>

<file path=ppt/tags/tag234.xml><?xml version="1.0" encoding="utf-8"?>
<p:tagLst xmlns:p="http://schemas.openxmlformats.org/presentationml/2006/main">
  <p:tag name="ID" val="626771"/>
  <p:tag name="MH" val="20170929135954"/>
  <p:tag name="MH_LIBRARY" val="CONTENTS"/>
  <p:tag name="MH_ORDER" val="1"/>
  <p:tag name="MH_TYPE" val="ENTRY"/>
</p:tagLst>
</file>

<file path=ppt/tags/tag235.xml><?xml version="1.0" encoding="utf-8"?>
<p:tagLst xmlns:p="http://schemas.openxmlformats.org/presentationml/2006/main">
  <p:tag name="ID" val="626771"/>
  <p:tag name="MH" val="20170929135954"/>
  <p:tag name="MH_LIBRARY" val="CONTENTS"/>
  <p:tag name="MH_ORDER" val="1"/>
  <p:tag name="MH_TYPE" val="NUMBER"/>
</p:tagLst>
</file>

<file path=ppt/tags/tag236.xml><?xml version="1.0" encoding="utf-8"?>
<p:tagLst xmlns:p="http://schemas.openxmlformats.org/presentationml/2006/main">
  <p:tag name="ID" val="626771"/>
  <p:tag name="MH" val="20170929135954"/>
  <p:tag name="MH_LIBRARY" val="CONTENTS"/>
  <p:tag name="MH_ORDER" val="1"/>
  <p:tag name="MH_TYPE" val="OTHERS"/>
</p:tagLst>
</file>

<file path=ppt/tags/tag237.xml><?xml version="1.0" encoding="utf-8"?>
<p:tagLst xmlns:p="http://schemas.openxmlformats.org/presentationml/2006/main">
  <p:tag name="ID" val="626771"/>
  <p:tag name="MH" val="20170929135954"/>
  <p:tag name="MH_LIBRARY" val="CONTENTS"/>
  <p:tag name="MH_ORDER" val="1"/>
  <p:tag name="MH_TYPE" val="OTHERS"/>
</p:tagLst>
</file>

<file path=ppt/tags/tag238.xml><?xml version="1.0" encoding="utf-8"?>
<p:tagLst xmlns:p="http://schemas.openxmlformats.org/presentationml/2006/main">
  <p:tag name="ID" val="626771"/>
  <p:tag name="MH" val="20170929135954"/>
  <p:tag name="MH_AUTOCOLOR" val="TRUE"/>
  <p:tag name="MH_LIBRARY" val="CONTENTS"/>
  <p:tag name="MH_TYPE" val="SECTION"/>
</p:tagLst>
</file>

<file path=ppt/tags/tag239.xml><?xml version="1.0" encoding="utf-8"?>
<p:tagLst xmlns:p="http://schemas.openxmlformats.org/presentationml/2006/main">
  <p:tag name="MH" val="20170920185210"/>
  <p:tag name="MH_LIBRARY" val="GRAPHIC"/>
  <p:tag name="MH_ORDER" val="1"/>
  <p:tag name="MH_TYPE" val="Other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0.xml><?xml version="1.0" encoding="utf-8"?>
<p:tagLst xmlns:p="http://schemas.openxmlformats.org/presentationml/2006/main">
  <p:tag name="MH" val="20170920185210"/>
  <p:tag name="MH_LIBRARY" val="GRAPHIC"/>
  <p:tag name="MH_ORDER" val="1"/>
  <p:tag name="MH_TYPE" val="SubTitle"/>
</p:tagLst>
</file>

<file path=ppt/tags/tag241.xml><?xml version="1.0" encoding="utf-8"?>
<p:tagLst xmlns:p="http://schemas.openxmlformats.org/presentationml/2006/main">
  <p:tag name="MH" val="20170920185210"/>
  <p:tag name="MH_LIBRARY" val="GRAPHIC"/>
  <p:tag name="MH_ORDER" val="2"/>
  <p:tag name="MH_TYPE" val="Other"/>
</p:tagLst>
</file>

<file path=ppt/tags/tag242.xml><?xml version="1.0" encoding="utf-8"?>
<p:tagLst xmlns:p="http://schemas.openxmlformats.org/presentationml/2006/main">
  <p:tag name="MH" val="20170920185210"/>
  <p:tag name="MH_LIBRARY" val="GRAPHIC"/>
  <p:tag name="MH_ORDER" val="3"/>
  <p:tag name="MH_TYPE" val="Other"/>
</p:tagLst>
</file>

<file path=ppt/tags/tag243.xml><?xml version="1.0" encoding="utf-8"?>
<p:tagLst xmlns:p="http://schemas.openxmlformats.org/presentationml/2006/main">
  <p:tag name="MH" val="20170920185210"/>
  <p:tag name="MH_LIBRARY" val="GRAPHIC"/>
  <p:tag name="MH_ORDER" val="2"/>
  <p:tag name="MH_TYPE" val="SubTitle"/>
</p:tagLst>
</file>

<file path=ppt/tags/tag244.xml><?xml version="1.0" encoding="utf-8"?>
<p:tagLst xmlns:p="http://schemas.openxmlformats.org/presentationml/2006/main">
  <p:tag name="MH" val="20170920185210"/>
  <p:tag name="MH_LIBRARY" val="GRAPHIC"/>
  <p:tag name="MH_ORDER" val="4"/>
  <p:tag name="MH_TYPE" val="Other"/>
</p:tagLst>
</file>

<file path=ppt/tags/tag245.xml><?xml version="1.0" encoding="utf-8"?>
<p:tagLst xmlns:p="http://schemas.openxmlformats.org/presentationml/2006/main">
  <p:tag name="MH" val="20170920185210"/>
  <p:tag name="MH_LIBRARY" val="GRAPHIC"/>
  <p:tag name="MH_ORDER" val="5"/>
  <p:tag name="MH_TYPE" val="Other"/>
</p:tagLst>
</file>

<file path=ppt/tags/tag246.xml><?xml version="1.0" encoding="utf-8"?>
<p:tagLst xmlns:p="http://schemas.openxmlformats.org/presentationml/2006/main">
  <p:tag name="MH" val="20170920185210"/>
  <p:tag name="MH_LIBRARY" val="GRAPHIC"/>
  <p:tag name="MH_ORDER" val="3"/>
  <p:tag name="MH_TYPE" val="SubTitle"/>
</p:tagLst>
</file>

<file path=ppt/tags/tag247.xml><?xml version="1.0" encoding="utf-8"?>
<p:tagLst xmlns:p="http://schemas.openxmlformats.org/presentationml/2006/main">
  <p:tag name="MH" val="20170920185210"/>
  <p:tag name="MH_LIBRARY" val="GRAPHIC"/>
  <p:tag name="MH_ORDER" val="6"/>
  <p:tag name="MH_TYPE" val="Other"/>
</p:tagLst>
</file>

<file path=ppt/tags/tag248.xml><?xml version="1.0" encoding="utf-8"?>
<p:tagLst xmlns:p="http://schemas.openxmlformats.org/presentationml/2006/main">
  <p:tag name="MH" val="20170920185210"/>
  <p:tag name="MH_LIBRARY" val="GRAPHIC"/>
  <p:tag name="MH_ORDER" val="7"/>
  <p:tag name="MH_TYPE" val="Other"/>
</p:tagLst>
</file>

<file path=ppt/tags/tag249.xml><?xml version="1.0" encoding="utf-8"?>
<p:tagLst xmlns:p="http://schemas.openxmlformats.org/presentationml/2006/main">
  <p:tag name="MH" val="20170920185210"/>
  <p:tag name="MH_LIBRARY" val="GRAPHIC"/>
  <p:tag name="MH_ORDER" val="4"/>
  <p:tag name="MH_TYPE" val="SubTitle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0.xml><?xml version="1.0" encoding="utf-8"?>
<p:tagLst xmlns:p="http://schemas.openxmlformats.org/presentationml/2006/main">
  <p:tag name="MH" val="20170920185210"/>
  <p:tag name="MH_LIBRARY" val="GRAPHIC"/>
  <p:tag name="MH_ORDER" val="8"/>
  <p:tag name="MH_TYPE" val="Other"/>
</p:tagLst>
</file>

<file path=ppt/tags/tag251.xml><?xml version="1.0" encoding="utf-8"?>
<p:tagLst xmlns:p="http://schemas.openxmlformats.org/presentationml/2006/main">
  <p:tag name="MH" val="20170920185210"/>
  <p:tag name="MH_LIBRARY" val="GRAPHIC"/>
  <p:tag name="MH_ORDER" val="9"/>
  <p:tag name="MH_TYPE" val="Other"/>
</p:tagLst>
</file>

<file path=ppt/tags/tag252.xml><?xml version="1.0" encoding="utf-8"?>
<p:tagLst xmlns:p="http://schemas.openxmlformats.org/presentationml/2006/main">
  <p:tag name="MH" val="20170920185210"/>
  <p:tag name="MH_LIBRARY" val="GRAPHIC"/>
  <p:tag name="MH_ORDER" val="5"/>
  <p:tag name="MH_TYPE" val="SubTitle"/>
</p:tagLst>
</file>

<file path=ppt/tags/tag253.xml><?xml version="1.0" encoding="utf-8"?>
<p:tagLst xmlns:p="http://schemas.openxmlformats.org/presentationml/2006/main">
  <p:tag name="MH" val="20170920185210"/>
  <p:tag name="MH_LIBRARY" val="GRAPHIC"/>
  <p:tag name="MH_ORDER" val="10"/>
  <p:tag name="MH_TYPE" val="Other"/>
</p:tagLst>
</file>

<file path=ppt/tags/tag254.xml><?xml version="1.0" encoding="utf-8"?>
<p:tagLst xmlns:p="http://schemas.openxmlformats.org/presentationml/2006/main">
  <p:tag name="MH" val="20170920192830"/>
  <p:tag name="MH_LIBRARY" val="GRAPHIC"/>
  <p:tag name="MH_ORDER" val="1"/>
  <p:tag name="MH_TYPE" val="Other"/>
</p:tagLst>
</file>

<file path=ppt/tags/tag255.xml><?xml version="1.0" encoding="utf-8"?>
<p:tagLst xmlns:p="http://schemas.openxmlformats.org/presentationml/2006/main">
  <p:tag name="MH" val="20170920192830"/>
  <p:tag name="MH_LIBRARY" val="GRAPHIC"/>
  <p:tag name="MH_ORDER" val="2"/>
  <p:tag name="MH_TYPE" val="Other"/>
</p:tagLst>
</file>

<file path=ppt/tags/tag256.xml><?xml version="1.0" encoding="utf-8"?>
<p:tagLst xmlns:p="http://schemas.openxmlformats.org/presentationml/2006/main">
  <p:tag name="MH" val="20170920192830"/>
  <p:tag name="MH_LIBRARY" val="GRAPHIC"/>
  <p:tag name="MH_ORDER" val="3"/>
  <p:tag name="MH_TYPE" val="Other"/>
</p:tagLst>
</file>

<file path=ppt/tags/tag257.xml><?xml version="1.0" encoding="utf-8"?>
<p:tagLst xmlns:p="http://schemas.openxmlformats.org/presentationml/2006/main">
  <p:tag name="MH" val="20170920192830"/>
  <p:tag name="MH_LIBRARY" val="GRAPHIC"/>
  <p:tag name="MH_ORDER" val="4"/>
  <p:tag name="MH_TYPE" val="Other"/>
</p:tagLst>
</file>

<file path=ppt/tags/tag258.xml><?xml version="1.0" encoding="utf-8"?>
<p:tagLst xmlns:p="http://schemas.openxmlformats.org/presentationml/2006/main">
  <p:tag name="MH" val="20170920192830"/>
  <p:tag name="MH_LIBRARY" val="GRAPHIC"/>
  <p:tag name="MH_ORDER" val="5"/>
  <p:tag name="MH_TYPE" val="Other"/>
</p:tagLst>
</file>

<file path=ppt/tags/tag259.xml><?xml version="1.0" encoding="utf-8"?>
<p:tagLst xmlns:p="http://schemas.openxmlformats.org/presentationml/2006/main">
  <p:tag name="MH" val="20170920192830"/>
  <p:tag name="MH_LIBRARY" val="GRAPHIC"/>
  <p:tag name="MH_ORDER" val="1"/>
  <p:tag name="MH_TYPE" val="SubTitle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0.xml><?xml version="1.0" encoding="utf-8"?>
<p:tagLst xmlns:p="http://schemas.openxmlformats.org/presentationml/2006/main">
  <p:tag name="MH" val="20170920192830"/>
  <p:tag name="MH_LIBRARY" val="GRAPHIC"/>
  <p:tag name="MH_ORDER" val="6"/>
  <p:tag name="MH_TYPE" val="Other"/>
</p:tagLst>
</file>

<file path=ppt/tags/tag261.xml><?xml version="1.0" encoding="utf-8"?>
<p:tagLst xmlns:p="http://schemas.openxmlformats.org/presentationml/2006/main">
  <p:tag name="MH" val="20170920192830"/>
  <p:tag name="MH_LIBRARY" val="GRAPHIC"/>
  <p:tag name="MH_ORDER" val="7"/>
  <p:tag name="MH_TYPE" val="Other"/>
</p:tagLst>
</file>

<file path=ppt/tags/tag262.xml><?xml version="1.0" encoding="utf-8"?>
<p:tagLst xmlns:p="http://schemas.openxmlformats.org/presentationml/2006/main">
  <p:tag name="MH" val="20170920192830"/>
  <p:tag name="MH_LIBRARY" val="GRAPHIC"/>
  <p:tag name="MH_ORDER" val="8"/>
  <p:tag name="MH_TYPE" val="Other"/>
</p:tagLst>
</file>

<file path=ppt/tags/tag263.xml><?xml version="1.0" encoding="utf-8"?>
<p:tagLst xmlns:p="http://schemas.openxmlformats.org/presentationml/2006/main">
  <p:tag name="MH" val="20170920192830"/>
  <p:tag name="MH_LIBRARY" val="GRAPHIC"/>
  <p:tag name="MH_ORDER" val="9"/>
  <p:tag name="MH_TYPE" val="Other"/>
</p:tagLst>
</file>

<file path=ppt/tags/tag264.xml><?xml version="1.0" encoding="utf-8"?>
<p:tagLst xmlns:p="http://schemas.openxmlformats.org/presentationml/2006/main">
  <p:tag name="MH" val="20170920192830"/>
  <p:tag name="MH_LIBRARY" val="GRAPHIC"/>
  <p:tag name="MH_ORDER" val="10"/>
  <p:tag name="MH_TYPE" val="Other"/>
</p:tagLst>
</file>

<file path=ppt/tags/tag265.xml><?xml version="1.0" encoding="utf-8"?>
<p:tagLst xmlns:p="http://schemas.openxmlformats.org/presentationml/2006/main">
  <p:tag name="MH" val="20170920192830"/>
  <p:tag name="MH_LIBRARY" val="GRAPHIC"/>
  <p:tag name="MH_ORDER" val="11"/>
  <p:tag name="MH_TYPE" val="Other"/>
</p:tagLst>
</file>

<file path=ppt/tags/tag266.xml><?xml version="1.0" encoding="utf-8"?>
<p:tagLst xmlns:p="http://schemas.openxmlformats.org/presentationml/2006/main">
  <p:tag name="MH" val="20170920192830"/>
  <p:tag name="MH_LIBRARY" val="GRAPHIC"/>
  <p:tag name="MH_ORDER" val="12"/>
  <p:tag name="MH_TYPE" val="Other"/>
</p:tagLst>
</file>

<file path=ppt/tags/tag267.xml><?xml version="1.0" encoding="utf-8"?>
<p:tagLst xmlns:p="http://schemas.openxmlformats.org/presentationml/2006/main">
  <p:tag name="MH" val="20170920192830"/>
  <p:tag name="MH_LIBRARY" val="GRAPHIC"/>
  <p:tag name="MH_ORDER" val="13"/>
  <p:tag name="MH_TYPE" val="Other"/>
</p:tagLst>
</file>

<file path=ppt/tags/tag268.xml><?xml version="1.0" encoding="utf-8"?>
<p:tagLst xmlns:p="http://schemas.openxmlformats.org/presentationml/2006/main">
  <p:tag name="MH" val="20170920192830"/>
  <p:tag name="MH_LIBRARY" val="GRAPHIC"/>
  <p:tag name="MH_ORDER" val="14"/>
  <p:tag name="MH_TYPE" val="Other"/>
</p:tagLst>
</file>

<file path=ppt/tags/tag269.xml><?xml version="1.0" encoding="utf-8"?>
<p:tagLst xmlns:p="http://schemas.openxmlformats.org/presentationml/2006/main">
  <p:tag name="MH" val="20170920192830"/>
  <p:tag name="MH_LIBRARY" val="GRAPHIC"/>
  <p:tag name="MH_ORDER" val="15"/>
  <p:tag name="MH_TYPE" val="Other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0.xml><?xml version="1.0" encoding="utf-8"?>
<p:tagLst xmlns:p="http://schemas.openxmlformats.org/presentationml/2006/main">
  <p:tag name="MH" val="20170920192830"/>
  <p:tag name="MH_LIBRARY" val="GRAPHIC"/>
  <p:tag name="MH_ORDER" val="16"/>
  <p:tag name="MH_TYPE" val="Other"/>
</p:tagLst>
</file>

<file path=ppt/tags/tag271.xml><?xml version="1.0" encoding="utf-8"?>
<p:tagLst xmlns:p="http://schemas.openxmlformats.org/presentationml/2006/main">
  <p:tag name="MH" val="20170920192830"/>
  <p:tag name="MH_LIBRARY" val="GRAPHIC"/>
  <p:tag name="MH_ORDER" val="17"/>
  <p:tag name="MH_TYPE" val="Other"/>
</p:tagLst>
</file>

<file path=ppt/tags/tag272.xml><?xml version="1.0" encoding="utf-8"?>
<p:tagLst xmlns:p="http://schemas.openxmlformats.org/presentationml/2006/main">
  <p:tag name="MH" val="20170920192830"/>
  <p:tag name="MH_LIBRARY" val="GRAPHIC"/>
  <p:tag name="MH_ORDER" val="18"/>
  <p:tag name="MH_TYPE" val="Other"/>
</p:tagLst>
</file>

<file path=ppt/tags/tag273.xml><?xml version="1.0" encoding="utf-8"?>
<p:tagLst xmlns:p="http://schemas.openxmlformats.org/presentationml/2006/main">
  <p:tag name="MH" val="20170920192830"/>
  <p:tag name="MH_LIBRARY" val="GRAPHIC"/>
  <p:tag name="MH_ORDER" val="19"/>
  <p:tag name="MH_TYPE" val="Other"/>
</p:tagLst>
</file>

<file path=ppt/tags/tag274.xml><?xml version="1.0" encoding="utf-8"?>
<p:tagLst xmlns:p="http://schemas.openxmlformats.org/presentationml/2006/main">
  <p:tag name="MH" val="20170920192830"/>
  <p:tag name="MH_LIBRARY" val="GRAPHIC"/>
  <p:tag name="MH_ORDER" val="20"/>
  <p:tag name="MH_TYPE" val="Other"/>
</p:tagLst>
</file>

<file path=ppt/tags/tag275.xml><?xml version="1.0" encoding="utf-8"?>
<p:tagLst xmlns:p="http://schemas.openxmlformats.org/presentationml/2006/main">
  <p:tag name="MH" val="20170920192830"/>
  <p:tag name="MH_LIBRARY" val="GRAPHIC"/>
  <p:tag name="MH_ORDER" val="2"/>
  <p:tag name="MH_TYPE" val="SubTitle"/>
</p:tagLst>
</file>

<file path=ppt/tags/tag276.xml><?xml version="1.0" encoding="utf-8"?>
<p:tagLst xmlns:p="http://schemas.openxmlformats.org/presentationml/2006/main">
  <p:tag name="MH" val="20170920192830"/>
  <p:tag name="MH_LIBRARY" val="GRAPHIC"/>
  <p:tag name="MH_ORDER" val="3"/>
  <p:tag name="MH_TYPE" val="SubTitle"/>
</p:tagLst>
</file>

<file path=ppt/tags/tag277.xml><?xml version="1.0" encoding="utf-8"?>
<p:tagLst xmlns:p="http://schemas.openxmlformats.org/presentationml/2006/main">
  <p:tag name="MH" val="20170920192830"/>
  <p:tag name="MH_LIBRARY" val="GRAPHIC"/>
  <p:tag name="MH_ORDER" val="4"/>
  <p:tag name="MH_TYPE" val="SubTitle"/>
</p:tagLst>
</file>

<file path=ppt/tags/tag278.xml><?xml version="1.0" encoding="utf-8"?>
<p:tagLst xmlns:p="http://schemas.openxmlformats.org/presentationml/2006/main">
  <p:tag name="MH" val="20170920192830"/>
  <p:tag name="MH_LIBRARY" val="GRAPHIC"/>
  <p:tag name="MH_ORDER" val="6"/>
  <p:tag name="MH_TYPE" val="SubTitle"/>
</p:tagLst>
</file>

<file path=ppt/tags/tag279.xml><?xml version="1.0" encoding="utf-8"?>
<p:tagLst xmlns:p="http://schemas.openxmlformats.org/presentationml/2006/main">
  <p:tag name="MH" val="20170920192830"/>
  <p:tag name="MH_LIBRARY" val="GRAPHIC"/>
  <p:tag name="MH_ORDER" val="5"/>
  <p:tag name="MH_TYPE" val="SubTitle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0.xml><?xml version="1.0" encoding="utf-8"?>
<p:tagLst xmlns:p="http://schemas.openxmlformats.org/presentationml/2006/main">
  <p:tag name="ID" val="626771"/>
  <p:tag name="MH" val="20170929135954"/>
  <p:tag name="MH_LIBRARY" val="CONTENTS"/>
  <p:tag name="MH_ORDER" val="1"/>
  <p:tag name="MH_TYPE" val="ENTRY"/>
</p:tagLst>
</file>

<file path=ppt/tags/tag281.xml><?xml version="1.0" encoding="utf-8"?>
<p:tagLst xmlns:p="http://schemas.openxmlformats.org/presentationml/2006/main">
  <p:tag name="ID" val="626771"/>
  <p:tag name="MH" val="20170929135954"/>
  <p:tag name="MH_LIBRARY" val="CONTENTS"/>
  <p:tag name="MH_ORDER" val="1"/>
  <p:tag name="MH_TYPE" val="NUMBER"/>
</p:tagLst>
</file>

<file path=ppt/tags/tag282.xml><?xml version="1.0" encoding="utf-8"?>
<p:tagLst xmlns:p="http://schemas.openxmlformats.org/presentationml/2006/main">
  <p:tag name="ID" val="626771"/>
  <p:tag name="MH" val="20170929135954"/>
  <p:tag name="MH_LIBRARY" val="CONTENTS"/>
  <p:tag name="MH_ORDER" val="1"/>
  <p:tag name="MH_TYPE" val="OTHERS"/>
</p:tagLst>
</file>

<file path=ppt/tags/tag283.xml><?xml version="1.0" encoding="utf-8"?>
<p:tagLst xmlns:p="http://schemas.openxmlformats.org/presentationml/2006/main">
  <p:tag name="ID" val="626771"/>
  <p:tag name="MH" val="20170929135954"/>
  <p:tag name="MH_LIBRARY" val="CONTENTS"/>
  <p:tag name="MH_ORDER" val="1"/>
  <p:tag name="MH_TYPE" val="OTHERS"/>
</p:tagLst>
</file>

<file path=ppt/tags/tag284.xml><?xml version="1.0" encoding="utf-8"?>
<p:tagLst xmlns:p="http://schemas.openxmlformats.org/presentationml/2006/main">
  <p:tag name="ID" val="626771"/>
  <p:tag name="MH" val="20170929135954"/>
  <p:tag name="MH_AUTOCOLOR" val="TRUE"/>
  <p:tag name="MH_LIBRARY" val="CONTENTS"/>
  <p:tag name="MH_TYPE" val="SECTION"/>
</p:tagLst>
</file>

<file path=ppt/tags/tag285.xml><?xml version="1.0" encoding="utf-8"?>
<p:tagLst xmlns:p="http://schemas.openxmlformats.org/presentationml/2006/main">
  <p:tag name="MH" val="20170920185131"/>
  <p:tag name="MH_LIBRARY" val="GRAPHIC"/>
  <p:tag name="MH_ORDER" val="1"/>
  <p:tag name="MH_TYPE" val="Other"/>
</p:tagLst>
</file>

<file path=ppt/tags/tag286.xml><?xml version="1.0" encoding="utf-8"?>
<p:tagLst xmlns:p="http://schemas.openxmlformats.org/presentationml/2006/main">
  <p:tag name="MH" val="20170920185131"/>
  <p:tag name="MH_LIBRARY" val="GRAPHIC"/>
  <p:tag name="MH_ORDER" val="2"/>
  <p:tag name="MH_TYPE" val="Other"/>
</p:tagLst>
</file>

<file path=ppt/tags/tag287.xml><?xml version="1.0" encoding="utf-8"?>
<p:tagLst xmlns:p="http://schemas.openxmlformats.org/presentationml/2006/main">
  <p:tag name="MH" val="20170920185131"/>
  <p:tag name="MH_LIBRARY" val="GRAPHIC"/>
  <p:tag name="MH_ORDER" val="3"/>
  <p:tag name="MH_TYPE" val="Other"/>
</p:tagLst>
</file>

<file path=ppt/tags/tag288.xml><?xml version="1.0" encoding="utf-8"?>
<p:tagLst xmlns:p="http://schemas.openxmlformats.org/presentationml/2006/main">
  <p:tag name="MH" val="20170920185131"/>
  <p:tag name="MH_LIBRARY" val="GRAPHIC"/>
  <p:tag name="MH_ORDER" val="1"/>
  <p:tag name="MH_TYPE" val="SubTitle"/>
</p:tagLst>
</file>

<file path=ppt/tags/tag289.xml><?xml version="1.0" encoding="utf-8"?>
<p:tagLst xmlns:p="http://schemas.openxmlformats.org/presentationml/2006/main">
  <p:tag name="MH" val="20170920185131"/>
  <p:tag name="MH_LIBRARY" val="GRAPHIC"/>
  <p:tag name="MH_ORDER" val="4"/>
  <p:tag name="MH_TYPE" val="Other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0.xml><?xml version="1.0" encoding="utf-8"?>
<p:tagLst xmlns:p="http://schemas.openxmlformats.org/presentationml/2006/main">
  <p:tag name="MH" val="20170920185131"/>
  <p:tag name="MH_LIBRARY" val="GRAPHIC"/>
  <p:tag name="MH_ORDER" val="5"/>
  <p:tag name="MH_TYPE" val="Other"/>
</p:tagLst>
</file>

<file path=ppt/tags/tag291.xml><?xml version="1.0" encoding="utf-8"?>
<p:tagLst xmlns:p="http://schemas.openxmlformats.org/presentationml/2006/main">
  <p:tag name="MH" val="20170920185131"/>
  <p:tag name="MH_LIBRARY" val="GRAPHIC"/>
  <p:tag name="MH_ORDER" val="6"/>
  <p:tag name="MH_TYPE" val="Other"/>
</p:tagLst>
</file>

<file path=ppt/tags/tag292.xml><?xml version="1.0" encoding="utf-8"?>
<p:tagLst xmlns:p="http://schemas.openxmlformats.org/presentationml/2006/main">
  <p:tag name="MH" val="20170920185131"/>
  <p:tag name="MH_LIBRARY" val="GRAPHIC"/>
  <p:tag name="MH_ORDER" val="2"/>
  <p:tag name="MH_TYPE" val="SubTitle"/>
</p:tagLst>
</file>

<file path=ppt/tags/tag293.xml><?xml version="1.0" encoding="utf-8"?>
<p:tagLst xmlns:p="http://schemas.openxmlformats.org/presentationml/2006/main">
  <p:tag name="MH" val="20170920185131"/>
  <p:tag name="MH_LIBRARY" val="GRAPHIC"/>
  <p:tag name="MH_ORDER" val="7"/>
  <p:tag name="MH_TYPE" val="Other"/>
</p:tagLst>
</file>

<file path=ppt/tags/tag294.xml><?xml version="1.0" encoding="utf-8"?>
<p:tagLst xmlns:p="http://schemas.openxmlformats.org/presentationml/2006/main">
  <p:tag name="MH" val="20170920185131"/>
  <p:tag name="MH_LIBRARY" val="GRAPHIC"/>
  <p:tag name="MH_ORDER" val="8"/>
  <p:tag name="MH_TYPE" val="Other"/>
</p:tagLst>
</file>

<file path=ppt/tags/tag295.xml><?xml version="1.0" encoding="utf-8"?>
<p:tagLst xmlns:p="http://schemas.openxmlformats.org/presentationml/2006/main">
  <p:tag name="MH" val="20170920185131"/>
  <p:tag name="MH_LIBRARY" val="GRAPHIC"/>
  <p:tag name="MH_ORDER" val="9"/>
  <p:tag name="MH_TYPE" val="Other"/>
</p:tagLst>
</file>

<file path=ppt/tags/tag296.xml><?xml version="1.0" encoding="utf-8"?>
<p:tagLst xmlns:p="http://schemas.openxmlformats.org/presentationml/2006/main">
  <p:tag name="MH" val="20170920185131"/>
  <p:tag name="MH_LIBRARY" val="GRAPHIC"/>
  <p:tag name="MH_ORDER" val="3"/>
  <p:tag name="MH_TYPE" val="SubTitle"/>
</p:tagLst>
</file>

<file path=ppt/tags/tag297.xml><?xml version="1.0" encoding="utf-8"?>
<p:tagLst xmlns:p="http://schemas.openxmlformats.org/presentationml/2006/main">
  <p:tag name="MH" val="20170920185131"/>
  <p:tag name="MH_LIBRARY" val="GRAPHIC"/>
  <p:tag name="MH_ORDER" val="10"/>
  <p:tag name="MH_TYPE" val="Other"/>
</p:tagLst>
</file>

<file path=ppt/tags/tag298.xml><?xml version="1.0" encoding="utf-8"?>
<p:tagLst xmlns:p="http://schemas.openxmlformats.org/presentationml/2006/main">
  <p:tag name="MH" val="20170920185131"/>
  <p:tag name="MH_LIBRARY" val="GRAPHIC"/>
  <p:tag name="MH_ORDER" val="11"/>
  <p:tag name="MH_TYPE" val="Other"/>
</p:tagLst>
</file>

<file path=ppt/tags/tag299.xml><?xml version="1.0" encoding="utf-8"?>
<p:tagLst xmlns:p="http://schemas.openxmlformats.org/presentationml/2006/main">
  <p:tag name="MH" val="20170920185131"/>
  <p:tag name="MH_LIBRARY" val="GRAPHIC"/>
  <p:tag name="MH_ORDER" val="12"/>
  <p:tag name="MH_TYPE" val="Other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00.xml><?xml version="1.0" encoding="utf-8"?>
<p:tagLst xmlns:p="http://schemas.openxmlformats.org/presentationml/2006/main">
  <p:tag name="MH" val="20170920185131"/>
  <p:tag name="MH_LIBRARY" val="GRAPHIC"/>
  <p:tag name="MH_ORDER" val="4"/>
  <p:tag name="MH_TYPE" val="SubTitle"/>
</p:tagLst>
</file>

<file path=ppt/tags/tag301.xml><?xml version="1.0" encoding="utf-8"?>
<p:tagLst xmlns:p="http://schemas.openxmlformats.org/presentationml/2006/main">
  <p:tag name="MH" val="20170920185131"/>
  <p:tag name="MH_LIBRARY" val="GRAPHIC"/>
  <p:tag name="MH_ORDER" val="13"/>
  <p:tag name="MH_TYPE" val="Other"/>
</p:tagLst>
</file>

<file path=ppt/tags/tag302.xml><?xml version="1.0" encoding="utf-8"?>
<p:tagLst xmlns:p="http://schemas.openxmlformats.org/presentationml/2006/main">
  <p:tag name="MH" val="20170920185131"/>
  <p:tag name="MH_LIBRARY" val="GRAPHIC"/>
  <p:tag name="MH_ORDER" val="14"/>
  <p:tag name="MH_TYPE" val="Other"/>
</p:tagLst>
</file>

<file path=ppt/tags/tag303.xml><?xml version="1.0" encoding="utf-8"?>
<p:tagLst xmlns:p="http://schemas.openxmlformats.org/presentationml/2006/main">
  <p:tag name="MH" val="20170920185131"/>
  <p:tag name="MH_LIBRARY" val="GRAPHIC"/>
  <p:tag name="MH_ORDER" val="15"/>
  <p:tag name="MH_TYPE" val="Other"/>
</p:tagLst>
</file>

<file path=ppt/tags/tag304.xml><?xml version="1.0" encoding="utf-8"?>
<p:tagLst xmlns:p="http://schemas.openxmlformats.org/presentationml/2006/main">
  <p:tag name="MH" val="20170920185131"/>
  <p:tag name="MH_LIBRARY" val="GRAPHIC"/>
  <p:tag name="MH_ORDER" val="5"/>
  <p:tag name="MH_TYPE" val="SubTitle"/>
</p:tagLst>
</file>

<file path=ppt/tags/tag305.xml><?xml version="1.0" encoding="utf-8"?>
<p:tagLst xmlns:p="http://schemas.openxmlformats.org/presentationml/2006/main">
  <p:tag name="MH" val="20170920192326"/>
  <p:tag name="MH_LIBRARY" val="GRAPHIC"/>
  <p:tag name="MH_ORDER" val="1"/>
  <p:tag name="MH_TYPE" val="SubTitle"/>
</p:tagLst>
</file>

<file path=ppt/tags/tag306.xml><?xml version="1.0" encoding="utf-8"?>
<p:tagLst xmlns:p="http://schemas.openxmlformats.org/presentationml/2006/main">
  <p:tag name="MH" val="20170920192326"/>
  <p:tag name="MH_LIBRARY" val="GRAPHIC"/>
  <p:tag name="MH_ORDER" val="1"/>
  <p:tag name="MH_TYPE" val="Other"/>
</p:tagLst>
</file>

<file path=ppt/tags/tag307.xml><?xml version="1.0" encoding="utf-8"?>
<p:tagLst xmlns:p="http://schemas.openxmlformats.org/presentationml/2006/main">
  <p:tag name="MH" val="20170920192326"/>
  <p:tag name="MH_LIBRARY" val="GRAPHIC"/>
  <p:tag name="MH_ORDER" val="2"/>
  <p:tag name="MH_TYPE" val="Other"/>
</p:tagLst>
</file>

<file path=ppt/tags/tag308.xml><?xml version="1.0" encoding="utf-8"?>
<p:tagLst xmlns:p="http://schemas.openxmlformats.org/presentationml/2006/main">
  <p:tag name="MH" val="20170920192326"/>
  <p:tag name="MH_LIBRARY" val="GRAPHIC"/>
  <p:tag name="MH_ORDER" val="1"/>
  <p:tag name="MH_TYPE" val="Text"/>
</p:tagLst>
</file>

<file path=ppt/tags/tag309.xml><?xml version="1.0" encoding="utf-8"?>
<p:tagLst xmlns:p="http://schemas.openxmlformats.org/presentationml/2006/main">
  <p:tag name="MH" val="20170920192326"/>
  <p:tag name="MH_LIBRARY" val="GRAPHIC"/>
  <p:tag name="MH_ORDER" val="2"/>
  <p:tag name="MH_TYPE" val="SubTitle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0.xml><?xml version="1.0" encoding="utf-8"?>
<p:tagLst xmlns:p="http://schemas.openxmlformats.org/presentationml/2006/main">
  <p:tag name="MH" val="20170920192326"/>
  <p:tag name="MH_LIBRARY" val="GRAPHIC"/>
  <p:tag name="MH_ORDER" val="3"/>
  <p:tag name="MH_TYPE" val="Other"/>
</p:tagLst>
</file>

<file path=ppt/tags/tag311.xml><?xml version="1.0" encoding="utf-8"?>
<p:tagLst xmlns:p="http://schemas.openxmlformats.org/presentationml/2006/main">
  <p:tag name="MH" val="20170920192326"/>
  <p:tag name="MH_LIBRARY" val="GRAPHIC"/>
  <p:tag name="MH_ORDER" val="2"/>
  <p:tag name="MH_TYPE" val="Text"/>
</p:tagLst>
</file>

<file path=ppt/tags/tag312.xml><?xml version="1.0" encoding="utf-8"?>
<p:tagLst xmlns:p="http://schemas.openxmlformats.org/presentationml/2006/main">
  <p:tag name="MH" val="20170920192326"/>
  <p:tag name="MH_LIBRARY" val="GRAPHIC"/>
  <p:tag name="MH_ORDER" val="3"/>
  <p:tag name="MH_TYPE" val="SubTitle"/>
</p:tagLst>
</file>

<file path=ppt/tags/tag313.xml><?xml version="1.0" encoding="utf-8"?>
<p:tagLst xmlns:p="http://schemas.openxmlformats.org/presentationml/2006/main">
  <p:tag name="MH" val="20170920192326"/>
  <p:tag name="MH_LIBRARY" val="GRAPHIC"/>
  <p:tag name="MH_ORDER" val="4"/>
  <p:tag name="MH_TYPE" val="Other"/>
</p:tagLst>
</file>

<file path=ppt/tags/tag314.xml><?xml version="1.0" encoding="utf-8"?>
<p:tagLst xmlns:p="http://schemas.openxmlformats.org/presentationml/2006/main">
  <p:tag name="MH" val="20170920192326"/>
  <p:tag name="MH_LIBRARY" val="GRAPHIC"/>
  <p:tag name="MH_ORDER" val="3"/>
  <p:tag name="MH_TYPE" val="Text"/>
</p:tagLst>
</file>

<file path=ppt/tags/tag315.xml><?xml version="1.0" encoding="utf-8"?>
<p:tagLst xmlns:p="http://schemas.openxmlformats.org/presentationml/2006/main">
  <p:tag name="MH" val="20170920192326"/>
  <p:tag name="MH_LIBRARY" val="GRAPHIC"/>
  <p:tag name="MH_ORDER" val="4"/>
  <p:tag name="MH_TYPE" val="SubTitle"/>
</p:tagLst>
</file>

<file path=ppt/tags/tag316.xml><?xml version="1.0" encoding="utf-8"?>
<p:tagLst xmlns:p="http://schemas.openxmlformats.org/presentationml/2006/main">
  <p:tag name="MH" val="20170920192326"/>
  <p:tag name="MH_LIBRARY" val="GRAPHIC"/>
  <p:tag name="MH_ORDER" val="5"/>
  <p:tag name="MH_TYPE" val="Other"/>
</p:tagLst>
</file>

<file path=ppt/tags/tag317.xml><?xml version="1.0" encoding="utf-8"?>
<p:tagLst xmlns:p="http://schemas.openxmlformats.org/presentationml/2006/main">
  <p:tag name="MH" val="20170920192326"/>
  <p:tag name="MH_LIBRARY" val="GRAPHIC"/>
  <p:tag name="MH_ORDER" val="4"/>
  <p:tag name="MH_TYPE" val="Text"/>
</p:tagLst>
</file>

<file path=ppt/tags/tag318.xml><?xml version="1.0" encoding="utf-8"?>
<p:tagLst xmlns:p="http://schemas.openxmlformats.org/presentationml/2006/main">
  <p:tag name="MH" val="20170920192326"/>
  <p:tag name="MH_LIBRARY" val="GRAPHIC"/>
  <p:tag name="MH_ORDER" val="6"/>
  <p:tag name="MH_TYPE" val="Other"/>
</p:tagLst>
</file>

<file path=ppt/tags/tag319.xml><?xml version="1.0" encoding="utf-8"?>
<p:tagLst xmlns:p="http://schemas.openxmlformats.org/presentationml/2006/main">
  <p:tag name="MH" val="20170920192326"/>
  <p:tag name="MH_LIBRARY" val="GRAPHIC"/>
  <p:tag name="MH_ORDER" val="7"/>
  <p:tag name="MH_TYPE" val="Other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0.xml><?xml version="1.0" encoding="utf-8"?>
<p:tagLst xmlns:p="http://schemas.openxmlformats.org/presentationml/2006/main">
  <p:tag name="MH" val="20170920192326"/>
  <p:tag name="MH_LIBRARY" val="GRAPHIC"/>
  <p:tag name="MH_ORDER" val="8"/>
  <p:tag name="MH_TYPE" val="Other"/>
</p:tagLst>
</file>

<file path=ppt/tags/tag321.xml><?xml version="1.0" encoding="utf-8"?>
<p:tagLst xmlns:p="http://schemas.openxmlformats.org/presentationml/2006/main">
  <p:tag name="ID" val="626771"/>
  <p:tag name="MH" val="20170929135954"/>
  <p:tag name="MH_LIBRARY" val="CONTENTS"/>
  <p:tag name="MH_ORDER" val="1"/>
  <p:tag name="MH_TYPE" val="ENTRY"/>
</p:tagLst>
</file>

<file path=ppt/tags/tag322.xml><?xml version="1.0" encoding="utf-8"?>
<p:tagLst xmlns:p="http://schemas.openxmlformats.org/presentationml/2006/main">
  <p:tag name="ID" val="626771"/>
  <p:tag name="MH" val="20170929135954"/>
  <p:tag name="MH_LIBRARY" val="CONTENTS"/>
  <p:tag name="MH_ORDER" val="1"/>
  <p:tag name="MH_TYPE" val="NUMBER"/>
</p:tagLst>
</file>

<file path=ppt/tags/tag323.xml><?xml version="1.0" encoding="utf-8"?>
<p:tagLst xmlns:p="http://schemas.openxmlformats.org/presentationml/2006/main">
  <p:tag name="ID" val="626771"/>
  <p:tag name="MH" val="20170929135954"/>
  <p:tag name="MH_LIBRARY" val="CONTENTS"/>
  <p:tag name="MH_ORDER" val="1"/>
  <p:tag name="MH_TYPE" val="OTHERS"/>
</p:tagLst>
</file>

<file path=ppt/tags/tag324.xml><?xml version="1.0" encoding="utf-8"?>
<p:tagLst xmlns:p="http://schemas.openxmlformats.org/presentationml/2006/main">
  <p:tag name="ID" val="626771"/>
  <p:tag name="MH" val="20170929135954"/>
  <p:tag name="MH_LIBRARY" val="CONTENTS"/>
  <p:tag name="MH_ORDER" val="1"/>
  <p:tag name="MH_TYPE" val="OTHERS"/>
</p:tagLst>
</file>

<file path=ppt/tags/tag325.xml><?xml version="1.0" encoding="utf-8"?>
<p:tagLst xmlns:p="http://schemas.openxmlformats.org/presentationml/2006/main">
  <p:tag name="ID" val="626771"/>
  <p:tag name="MH" val="20170929135954"/>
  <p:tag name="MH_AUTOCOLOR" val="TRUE"/>
  <p:tag name="MH_LIBRARY" val="CONTENTS"/>
  <p:tag name="MH_TYPE" val="SECTION"/>
</p:tagLst>
</file>

<file path=ppt/tags/tag326.xml><?xml version="1.0" encoding="utf-8"?>
<p:tagLst xmlns:p="http://schemas.openxmlformats.org/presentationml/2006/main">
  <p:tag name="MH" val="20170920200154"/>
  <p:tag name="MH_LIBRARY" val="GRAPHIC"/>
  <p:tag name="MH_ORDER" val="1"/>
  <p:tag name="MH_TYPE" val="Other"/>
</p:tagLst>
</file>

<file path=ppt/tags/tag327.xml><?xml version="1.0" encoding="utf-8"?>
<p:tagLst xmlns:p="http://schemas.openxmlformats.org/presentationml/2006/main">
  <p:tag name="MH" val="20170920200154"/>
  <p:tag name="MH_LIBRARY" val="GRAPHIC"/>
  <p:tag name="MH_ORDER" val="2"/>
  <p:tag name="MH_TYPE" val="Other"/>
</p:tagLst>
</file>

<file path=ppt/tags/tag328.xml><?xml version="1.0" encoding="utf-8"?>
<p:tagLst xmlns:p="http://schemas.openxmlformats.org/presentationml/2006/main">
  <p:tag name="MH" val="20170920200154"/>
  <p:tag name="MH_LIBRARY" val="GRAPHIC"/>
  <p:tag name="MH_ORDER" val="1"/>
  <p:tag name="MH_TYPE" val="SubTitle"/>
</p:tagLst>
</file>

<file path=ppt/tags/tag329.xml><?xml version="1.0" encoding="utf-8"?>
<p:tagLst xmlns:p="http://schemas.openxmlformats.org/presentationml/2006/main">
  <p:tag name="MH" val="20170920200154"/>
  <p:tag name="MH_LIBRARY" val="GRAPHIC"/>
  <p:tag name="MH_ORDER" val="3"/>
  <p:tag name="MH_TYPE" val="Other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0.xml><?xml version="1.0" encoding="utf-8"?>
<p:tagLst xmlns:p="http://schemas.openxmlformats.org/presentationml/2006/main">
  <p:tag name="MH" val="20170920200154"/>
  <p:tag name="MH_LIBRARY" val="GRAPHIC"/>
  <p:tag name="MH_ORDER" val="4"/>
  <p:tag name="MH_TYPE" val="Other"/>
</p:tagLst>
</file>

<file path=ppt/tags/tag331.xml><?xml version="1.0" encoding="utf-8"?>
<p:tagLst xmlns:p="http://schemas.openxmlformats.org/presentationml/2006/main">
  <p:tag name="MH" val="20170920200154"/>
  <p:tag name="MH_LIBRARY" val="GRAPHIC"/>
  <p:tag name="MH_ORDER" val="3"/>
  <p:tag name="MH_TYPE" val="SubTitle"/>
</p:tagLst>
</file>

<file path=ppt/tags/tag332.xml><?xml version="1.0" encoding="utf-8"?>
<p:tagLst xmlns:p="http://schemas.openxmlformats.org/presentationml/2006/main">
  <p:tag name="MH" val="20170920200154"/>
  <p:tag name="MH_LIBRARY" val="GRAPHIC"/>
  <p:tag name="MH_ORDER" val="5"/>
  <p:tag name="MH_TYPE" val="Other"/>
</p:tagLst>
</file>

<file path=ppt/tags/tag333.xml><?xml version="1.0" encoding="utf-8"?>
<p:tagLst xmlns:p="http://schemas.openxmlformats.org/presentationml/2006/main">
  <p:tag name="MH" val="20170920200154"/>
  <p:tag name="MH_LIBRARY" val="GRAPHIC"/>
  <p:tag name="MH_ORDER" val="6"/>
  <p:tag name="MH_TYPE" val="Other"/>
</p:tagLst>
</file>

<file path=ppt/tags/tag334.xml><?xml version="1.0" encoding="utf-8"?>
<p:tagLst xmlns:p="http://schemas.openxmlformats.org/presentationml/2006/main">
  <p:tag name="MH" val="20170920200154"/>
  <p:tag name="MH_LIBRARY" val="GRAPHIC"/>
  <p:tag name="MH_ORDER" val="5"/>
  <p:tag name="MH_TYPE" val="SubTitle"/>
</p:tagLst>
</file>

<file path=ppt/tags/tag335.xml><?xml version="1.0" encoding="utf-8"?>
<p:tagLst xmlns:p="http://schemas.openxmlformats.org/presentationml/2006/main">
  <p:tag name="MH" val="20170920200154"/>
  <p:tag name="MH_LIBRARY" val="GRAPHIC"/>
  <p:tag name="MH_ORDER" val="7"/>
  <p:tag name="MH_TYPE" val="Other"/>
</p:tagLst>
</file>

<file path=ppt/tags/tag336.xml><?xml version="1.0" encoding="utf-8"?>
<p:tagLst xmlns:p="http://schemas.openxmlformats.org/presentationml/2006/main">
  <p:tag name="MH" val="20170920200154"/>
  <p:tag name="MH_LIBRARY" val="GRAPHIC"/>
  <p:tag name="MH_ORDER" val="8"/>
  <p:tag name="MH_TYPE" val="Other"/>
</p:tagLst>
</file>

<file path=ppt/tags/tag337.xml><?xml version="1.0" encoding="utf-8"?>
<p:tagLst xmlns:p="http://schemas.openxmlformats.org/presentationml/2006/main">
  <p:tag name="MH" val="20170920200154"/>
  <p:tag name="MH_LIBRARY" val="GRAPHIC"/>
  <p:tag name="MH_ORDER" val="2"/>
  <p:tag name="MH_TYPE" val="SubTitle"/>
</p:tagLst>
</file>

<file path=ppt/tags/tag338.xml><?xml version="1.0" encoding="utf-8"?>
<p:tagLst xmlns:p="http://schemas.openxmlformats.org/presentationml/2006/main">
  <p:tag name="MH" val="20170920200154"/>
  <p:tag name="MH_LIBRARY" val="GRAPHIC"/>
  <p:tag name="MH_ORDER" val="9"/>
  <p:tag name="MH_TYPE" val="Other"/>
</p:tagLst>
</file>

<file path=ppt/tags/tag339.xml><?xml version="1.0" encoding="utf-8"?>
<p:tagLst xmlns:p="http://schemas.openxmlformats.org/presentationml/2006/main">
  <p:tag name="MH" val="20170920200154"/>
  <p:tag name="MH_LIBRARY" val="GRAPHIC"/>
  <p:tag name="MH_ORDER" val="10"/>
  <p:tag name="MH_TYPE" val="Other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40.xml><?xml version="1.0" encoding="utf-8"?>
<p:tagLst xmlns:p="http://schemas.openxmlformats.org/presentationml/2006/main">
  <p:tag name="MH" val="20170920200154"/>
  <p:tag name="MH_LIBRARY" val="GRAPHIC"/>
  <p:tag name="MH_ORDER" val="4"/>
  <p:tag name="MH_TYPE" val="SubTitle"/>
</p:tagLst>
</file>

<file path=ppt/tags/tag341.xml><?xml version="1.0" encoding="utf-8"?>
<p:tagLst xmlns:p="http://schemas.openxmlformats.org/presentationml/2006/main">
  <p:tag name="MH" val="20170920200154"/>
  <p:tag name="MH_LIBRARY" val="GRAPHIC"/>
  <p:tag name="MH_ORDER" val="11"/>
  <p:tag name="MH_TYPE" val="Other"/>
</p:tagLst>
</file>

<file path=ppt/tags/tag342.xml><?xml version="1.0" encoding="utf-8"?>
<p:tagLst xmlns:p="http://schemas.openxmlformats.org/presentationml/2006/main">
  <p:tag name="MH" val="20170920200154"/>
  <p:tag name="MH_LIBRARY" val="GRAPHIC"/>
  <p:tag name="MH_ORDER" val="12"/>
  <p:tag name="MH_TYPE" val="Other"/>
</p:tagLst>
</file>

<file path=ppt/tags/tag343.xml><?xml version="1.0" encoding="utf-8"?>
<p:tagLst xmlns:p="http://schemas.openxmlformats.org/presentationml/2006/main">
  <p:tag name="MH" val="20170920200154"/>
  <p:tag name="MH_LIBRARY" val="GRAPHIC"/>
  <p:tag name="MH_ORDER" val="6"/>
  <p:tag name="MH_TYPE" val="SubTitle"/>
</p:tagLst>
</file>

<file path=ppt/tags/tag344.xml><?xml version="1.0" encoding="utf-8"?>
<p:tagLst xmlns:p="http://schemas.openxmlformats.org/presentationml/2006/main">
  <p:tag name="MH" val="20170920200154"/>
  <p:tag name="MH_LIBRARY" val="GRAPHIC"/>
  <p:tag name="MH_ORDER" val="7"/>
  <p:tag name="MH_TYPE" val="Other"/>
</p:tagLst>
</file>

<file path=ppt/tags/tag345.xml><?xml version="1.0" encoding="utf-8"?>
<p:tagLst xmlns:p="http://schemas.openxmlformats.org/presentationml/2006/main">
  <p:tag name="MH" val="20170920200154"/>
  <p:tag name="MH_LIBRARY" val="GRAPHIC"/>
  <p:tag name="MH_ORDER" val="8"/>
  <p:tag name="MH_TYPE" val="Other"/>
</p:tagLst>
</file>

<file path=ppt/tags/tag346.xml><?xml version="1.0" encoding="utf-8"?>
<p:tagLst xmlns:p="http://schemas.openxmlformats.org/presentationml/2006/main">
  <p:tag name="MH" val="20170920200154"/>
  <p:tag name="MH_LIBRARY" val="GRAPHIC"/>
  <p:tag name="MH_ORDER" val="9"/>
  <p:tag name="MH_TYPE" val="Other"/>
</p:tagLst>
</file>

<file path=ppt/tags/tag347.xml><?xml version="1.0" encoding="utf-8"?>
<p:tagLst xmlns:p="http://schemas.openxmlformats.org/presentationml/2006/main">
  <p:tag name="MH" val="20170920200154"/>
  <p:tag name="MH_LIBRARY" val="GRAPHIC"/>
  <p:tag name="MH_ORDER" val="10"/>
  <p:tag name="MH_TYPE" val="Other"/>
</p:tagLst>
</file>

<file path=ppt/tags/tag348.xml><?xml version="1.0" encoding="utf-8"?>
<p:tagLst xmlns:p="http://schemas.openxmlformats.org/presentationml/2006/main">
  <p:tag name="MH" val="20170920200154"/>
  <p:tag name="MH_LIBRARY" val="GRAPHIC"/>
  <p:tag name="MH_ORDER" val="11"/>
  <p:tag name="MH_TYPE" val="Other"/>
</p:tagLst>
</file>

<file path=ppt/tags/tag349.xml><?xml version="1.0" encoding="utf-8"?>
<p:tagLst xmlns:p="http://schemas.openxmlformats.org/presentationml/2006/main">
  <p:tag name="MH" val="20170920200154"/>
  <p:tag name="MH_LIBRARY" val="GRAPHIC"/>
  <p:tag name="MH_ORDER" val="12"/>
  <p:tag name="MH_TYPE" val="Other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0.xml><?xml version="1.0" encoding="utf-8"?>
<p:tagLst xmlns:p="http://schemas.openxmlformats.org/presentationml/2006/main">
  <p:tag name="MH" val="20170920200154"/>
  <p:tag name="MH_LIBRARY" val="GRAPHIC"/>
  <p:tag name="MH_ORDER" val="13"/>
  <p:tag name="MH_TYPE" val="Other"/>
</p:tagLst>
</file>

<file path=ppt/tags/tag351.xml><?xml version="1.0" encoding="utf-8"?>
<p:tagLst xmlns:p="http://schemas.openxmlformats.org/presentationml/2006/main">
  <p:tag name="MH" val="20170920200154"/>
  <p:tag name="MH_LIBRARY" val="GRAPHIC"/>
  <p:tag name="MH_ORDER" val="14"/>
  <p:tag name="MH_TYPE" val="Other"/>
</p:tagLst>
</file>

<file path=ppt/tags/tag352.xml><?xml version="1.0" encoding="utf-8"?>
<p:tagLst xmlns:p="http://schemas.openxmlformats.org/presentationml/2006/main">
  <p:tag name="MH" val="20170920200154"/>
  <p:tag name="MH_LIBRARY" val="GRAPHIC"/>
  <p:tag name="MH_ORDER" val="15"/>
  <p:tag name="MH_TYPE" val="Other"/>
</p:tagLst>
</file>

<file path=ppt/tags/tag353.xml><?xml version="1.0" encoding="utf-8"?>
<p:tagLst xmlns:p="http://schemas.openxmlformats.org/presentationml/2006/main">
  <p:tag name="MH" val="20170920200154"/>
  <p:tag name="MH_LIBRARY" val="GRAPHIC"/>
  <p:tag name="MH_ORDER" val="16"/>
  <p:tag name="MH_TYPE" val="Other"/>
</p:tagLst>
</file>

<file path=ppt/tags/tag354.xml><?xml version="1.0" encoding="utf-8"?>
<p:tagLst xmlns:p="http://schemas.openxmlformats.org/presentationml/2006/main">
  <p:tag name="MH" val="20170920200154"/>
  <p:tag name="MH_LIBRARY" val="GRAPHIC"/>
  <p:tag name="MH_ORDER" val="17"/>
  <p:tag name="MH_TYPE" val="Other"/>
</p:tagLst>
</file>

<file path=ppt/tags/tag355.xml><?xml version="1.0" encoding="utf-8"?>
<p:tagLst xmlns:p="http://schemas.openxmlformats.org/presentationml/2006/main">
  <p:tag name="MH" val="20170920200154"/>
  <p:tag name="MH_LIBRARY" val="GRAPHIC"/>
  <p:tag name="MH_ORDER" val="18"/>
  <p:tag name="MH_TYPE" val="Other"/>
</p:tagLst>
</file>

<file path=ppt/tags/tag356.xml><?xml version="1.0" encoding="utf-8"?>
<p:tagLst xmlns:p="http://schemas.openxmlformats.org/presentationml/2006/main">
  <p:tag name="MH" val="20170920200154"/>
  <p:tag name="MH_LIBRARY" val="GRAPHIC"/>
  <p:tag name="MH_ORDER" val="19"/>
  <p:tag name="MH_TYPE" val="Other"/>
</p:tagLst>
</file>

<file path=ppt/tags/tag357.xml><?xml version="1.0" encoding="utf-8"?>
<p:tagLst xmlns:p="http://schemas.openxmlformats.org/presentationml/2006/main">
  <p:tag name="MH" val="20170915152251"/>
  <p:tag name="MH_LIBRARY" val="GRAPHIC"/>
  <p:tag name="MH_ORDER" val="18"/>
  <p:tag name="MH_TYPE" val="Other"/>
</p:tagLst>
</file>

<file path=ppt/tags/tag358.xml><?xml version="1.0" encoding="utf-8"?>
<p:tagLst xmlns:p="http://schemas.openxmlformats.org/presentationml/2006/main">
  <p:tag name="MH" val="20170915152251"/>
  <p:tag name="MH_LIBRARY" val="GRAPHIC"/>
  <p:tag name="MH_ORDER" val="1"/>
  <p:tag name="MH_TYPE" val="Other"/>
</p:tagLst>
</file>

<file path=ppt/tags/tag359.xml><?xml version="1.0" encoding="utf-8"?>
<p:tagLst xmlns:p="http://schemas.openxmlformats.org/presentationml/2006/main">
  <p:tag name="MH" val="20170915152251"/>
  <p:tag name="MH_LIBRARY" val="GRAPHIC"/>
  <p:tag name="MH_ORDER" val="2"/>
  <p:tag name="MH_TYPE" val="Other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0.xml><?xml version="1.0" encoding="utf-8"?>
<p:tagLst xmlns:p="http://schemas.openxmlformats.org/presentationml/2006/main">
  <p:tag name="MH" val="20170915152251"/>
  <p:tag name="MH_LIBRARY" val="GRAPHIC"/>
  <p:tag name="MH_ORDER" val="3"/>
  <p:tag name="MH_TYPE" val="Other"/>
</p:tagLst>
</file>

<file path=ppt/tags/tag361.xml><?xml version="1.0" encoding="utf-8"?>
<p:tagLst xmlns:p="http://schemas.openxmlformats.org/presentationml/2006/main">
  <p:tag name="MH" val="20170915152251"/>
  <p:tag name="MH_LIBRARY" val="GRAPHIC"/>
  <p:tag name="MH_ORDER" val="4"/>
  <p:tag name="MH_TYPE" val="Other"/>
</p:tagLst>
</file>

<file path=ppt/tags/tag362.xml><?xml version="1.0" encoding="utf-8"?>
<p:tagLst xmlns:p="http://schemas.openxmlformats.org/presentationml/2006/main">
  <p:tag name="MH" val="20170915152251"/>
  <p:tag name="MH_LIBRARY" val="GRAPHIC"/>
  <p:tag name="MH_ORDER" val="5"/>
  <p:tag name="MH_TYPE" val="Other"/>
</p:tagLst>
</file>

<file path=ppt/tags/tag363.xml><?xml version="1.0" encoding="utf-8"?>
<p:tagLst xmlns:p="http://schemas.openxmlformats.org/presentationml/2006/main">
  <p:tag name="MH" val="20170915152251"/>
  <p:tag name="MH_LIBRARY" val="GRAPHIC"/>
  <p:tag name="MH_ORDER" val="1"/>
  <p:tag name="MH_TYPE" val="SubTitle"/>
</p:tagLst>
</file>

<file path=ppt/tags/tag364.xml><?xml version="1.0" encoding="utf-8"?>
<p:tagLst xmlns:p="http://schemas.openxmlformats.org/presentationml/2006/main">
  <p:tag name="MH" val="20170915152251"/>
  <p:tag name="MH_LIBRARY" val="GRAPHIC"/>
  <p:tag name="MH_ORDER" val="6"/>
  <p:tag name="MH_TYPE" val="Other"/>
</p:tagLst>
</file>

<file path=ppt/tags/tag365.xml><?xml version="1.0" encoding="utf-8"?>
<p:tagLst xmlns:p="http://schemas.openxmlformats.org/presentationml/2006/main">
  <p:tag name="MH" val="20170915152251"/>
  <p:tag name="MH_LIBRARY" val="GRAPHIC"/>
  <p:tag name="MH_ORDER" val="7"/>
  <p:tag name="MH_TYPE" val="Other"/>
</p:tagLst>
</file>

<file path=ppt/tags/tag366.xml><?xml version="1.0" encoding="utf-8"?>
<p:tagLst xmlns:p="http://schemas.openxmlformats.org/presentationml/2006/main">
  <p:tag name="MH" val="20170915152251"/>
  <p:tag name="MH_LIBRARY" val="GRAPHIC"/>
  <p:tag name="MH_ORDER" val="8"/>
  <p:tag name="MH_TYPE" val="Other"/>
</p:tagLst>
</file>

<file path=ppt/tags/tag367.xml><?xml version="1.0" encoding="utf-8"?>
<p:tagLst xmlns:p="http://schemas.openxmlformats.org/presentationml/2006/main">
  <p:tag name="MH" val="20170915152251"/>
  <p:tag name="MH_LIBRARY" val="GRAPHIC"/>
  <p:tag name="MH_ORDER" val="9"/>
  <p:tag name="MH_TYPE" val="Other"/>
</p:tagLst>
</file>

<file path=ppt/tags/tag368.xml><?xml version="1.0" encoding="utf-8"?>
<p:tagLst xmlns:p="http://schemas.openxmlformats.org/presentationml/2006/main">
  <p:tag name="MH" val="20170915152251"/>
  <p:tag name="MH_LIBRARY" val="GRAPHIC"/>
  <p:tag name="MH_ORDER" val="2"/>
  <p:tag name="MH_TYPE" val="SubTitle"/>
</p:tagLst>
</file>

<file path=ppt/tags/tag369.xml><?xml version="1.0" encoding="utf-8"?>
<p:tagLst xmlns:p="http://schemas.openxmlformats.org/presentationml/2006/main">
  <p:tag name="MH" val="20170915152251"/>
  <p:tag name="MH_LIBRARY" val="GRAPHIC"/>
  <p:tag name="MH_ORDER" val="10"/>
  <p:tag name="MH_TYPE" val="Other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70.xml><?xml version="1.0" encoding="utf-8"?>
<p:tagLst xmlns:p="http://schemas.openxmlformats.org/presentationml/2006/main">
  <p:tag name="MH" val="20170915152251"/>
  <p:tag name="MH_LIBRARY" val="GRAPHIC"/>
  <p:tag name="MH_ORDER" val="11"/>
  <p:tag name="MH_TYPE" val="Other"/>
</p:tagLst>
</file>

<file path=ppt/tags/tag371.xml><?xml version="1.0" encoding="utf-8"?>
<p:tagLst xmlns:p="http://schemas.openxmlformats.org/presentationml/2006/main">
  <p:tag name="MH" val="20170915152251"/>
  <p:tag name="MH_LIBRARY" val="GRAPHIC"/>
  <p:tag name="MH_ORDER" val="12"/>
  <p:tag name="MH_TYPE" val="Other"/>
</p:tagLst>
</file>

<file path=ppt/tags/tag372.xml><?xml version="1.0" encoding="utf-8"?>
<p:tagLst xmlns:p="http://schemas.openxmlformats.org/presentationml/2006/main">
  <p:tag name="MH" val="20170915152251"/>
  <p:tag name="MH_LIBRARY" val="GRAPHIC"/>
  <p:tag name="MH_ORDER" val="13"/>
  <p:tag name="MH_TYPE" val="Other"/>
</p:tagLst>
</file>

<file path=ppt/tags/tag373.xml><?xml version="1.0" encoding="utf-8"?>
<p:tagLst xmlns:p="http://schemas.openxmlformats.org/presentationml/2006/main">
  <p:tag name="MH" val="20170915152251"/>
  <p:tag name="MH_LIBRARY" val="GRAPHIC"/>
  <p:tag name="MH_ORDER" val="3"/>
  <p:tag name="MH_TYPE" val="SubTitle"/>
</p:tagLst>
</file>

<file path=ppt/tags/tag374.xml><?xml version="1.0" encoding="utf-8"?>
<p:tagLst xmlns:p="http://schemas.openxmlformats.org/presentationml/2006/main">
  <p:tag name="MH" val="20170915152251"/>
  <p:tag name="MH_LIBRARY" val="GRAPHIC"/>
  <p:tag name="MH_ORDER" val="14"/>
  <p:tag name="MH_TYPE" val="Other"/>
</p:tagLst>
</file>

<file path=ppt/tags/tag375.xml><?xml version="1.0" encoding="utf-8"?>
<p:tagLst xmlns:p="http://schemas.openxmlformats.org/presentationml/2006/main">
  <p:tag name="MH" val="20170915152251"/>
  <p:tag name="MH_LIBRARY" val="GRAPHIC"/>
  <p:tag name="MH_ORDER" val="15"/>
  <p:tag name="MH_TYPE" val="Other"/>
</p:tagLst>
</file>

<file path=ppt/tags/tag376.xml><?xml version="1.0" encoding="utf-8"?>
<p:tagLst xmlns:p="http://schemas.openxmlformats.org/presentationml/2006/main">
  <p:tag name="MH" val="20170915152251"/>
  <p:tag name="MH_LIBRARY" val="GRAPHIC"/>
  <p:tag name="MH_ORDER" val="16"/>
  <p:tag name="MH_TYPE" val="Other"/>
</p:tagLst>
</file>

<file path=ppt/tags/tag377.xml><?xml version="1.0" encoding="utf-8"?>
<p:tagLst xmlns:p="http://schemas.openxmlformats.org/presentationml/2006/main">
  <p:tag name="MH" val="20170915152251"/>
  <p:tag name="MH_LIBRARY" val="GRAPHIC"/>
  <p:tag name="MH_ORDER" val="17"/>
  <p:tag name="MH_TYPE" val="Other"/>
</p:tagLst>
</file>

<file path=ppt/tags/tag378.xml><?xml version="1.0" encoding="utf-8"?>
<p:tagLst xmlns:p="http://schemas.openxmlformats.org/presentationml/2006/main">
  <p:tag name="MH" val="20170915152251"/>
  <p:tag name="MH_LIBRARY" val="GRAPHIC"/>
  <p:tag name="MH_ORDER" val="4"/>
  <p:tag name="MH_TYPE" val="SubTitle"/>
</p:tagLst>
</file>

<file path=ppt/tags/tag379.xml><?xml version="1.0" encoding="utf-8"?>
<p:tagLst xmlns:p="http://schemas.openxmlformats.org/presentationml/2006/main">
  <p:tag name="MH" val="20170915152251"/>
  <p:tag name="MH_LIBRARY" val="GRAPHIC"/>
  <p:tag name="MH_ORDER" val="19"/>
  <p:tag name="MH_TYPE" val="Other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0.xml><?xml version="1.0" encoding="utf-8"?>
<p:tagLst xmlns:p="http://schemas.openxmlformats.org/presentationml/2006/main">
  <p:tag name="MH" val="20170915152251"/>
  <p:tag name="MH_LIBRARY" val="GRAPHIC"/>
  <p:tag name="MH_ORDER" val="20"/>
  <p:tag name="MH_TYPE" val="Other"/>
</p:tagLst>
</file>

<file path=ppt/tags/tag381.xml><?xml version="1.0" encoding="utf-8"?>
<p:tagLst xmlns:p="http://schemas.openxmlformats.org/presentationml/2006/main">
  <p:tag name="MH" val="20170915152251"/>
  <p:tag name="MH_LIBRARY" val="GRAPHIC"/>
  <p:tag name="MH_ORDER" val="5"/>
  <p:tag name="MH_TYPE" val="SubTitle"/>
</p:tagLst>
</file>

<file path=ppt/tags/tag382.xml><?xml version="1.0" encoding="utf-8"?>
<p:tagLst xmlns:p="http://schemas.openxmlformats.org/presentationml/2006/main">
  <p:tag name="MH" val="20170915152251"/>
  <p:tag name="MH_LIBRARY" val="GRAPHIC"/>
  <p:tag name="MH_ORDER" val="21"/>
  <p:tag name="MH_TYPE" val="Other"/>
</p:tagLst>
</file>

<file path=ppt/tags/tag383.xml><?xml version="1.0" encoding="utf-8"?>
<p:tagLst xmlns:p="http://schemas.openxmlformats.org/presentationml/2006/main">
  <p:tag name="MH" val="20170915152251"/>
  <p:tag name="MH_LIBRARY" val="GRAPHIC"/>
  <p:tag name="MH_ORDER" val="22"/>
  <p:tag name="MH_TYPE" val="Other"/>
</p:tagLst>
</file>

<file path=ppt/tags/tag384.xml><?xml version="1.0" encoding="utf-8"?>
<p:tagLst xmlns:p="http://schemas.openxmlformats.org/presentationml/2006/main">
  <p:tag name="MH" val="20170915152251"/>
  <p:tag name="MH_LIBRARY" val="GRAPHIC"/>
  <p:tag name="MH_ORDER" val="23"/>
  <p:tag name="MH_TYPE" val="Other"/>
</p:tagLst>
</file>

<file path=ppt/tags/tag385.xml><?xml version="1.0" encoding="utf-8"?>
<p:tagLst xmlns:p="http://schemas.openxmlformats.org/presentationml/2006/main">
  <p:tag name="MH" val="20170915152251"/>
  <p:tag name="MH_LIBRARY" val="GRAPHIC"/>
  <p:tag name="MH_ORDER" val="24"/>
  <p:tag name="MH_TYPE" val="Other"/>
</p:tagLst>
</file>

<file path=ppt/tags/tag386.xml><?xml version="1.0" encoding="utf-8"?>
<p:tagLst xmlns:p="http://schemas.openxmlformats.org/presentationml/2006/main">
  <p:tag name="MH" val="20170915152251"/>
  <p:tag name="MH_LIBRARY" val="GRAPHIC"/>
  <p:tag name="MH_ORDER" val="6"/>
  <p:tag name="MH_TYPE" val="SubTitle"/>
</p:tagLst>
</file>

<file path=ppt/tags/tag387.xml><?xml version="1.0" encoding="utf-8"?>
<p:tagLst xmlns:p="http://schemas.openxmlformats.org/presentationml/2006/main">
  <p:tag name="MH" val="20170915152251"/>
  <p:tag name="MH_LIBRARY" val="GRAPHIC"/>
  <p:tag name="MH_ORDER" val="25"/>
  <p:tag name="MH_TYPE" val="Other"/>
</p:tagLst>
</file>

<file path=ppt/tags/tag388.xml><?xml version="1.0" encoding="utf-8"?>
<p:tagLst xmlns:p="http://schemas.openxmlformats.org/presentationml/2006/main">
  <p:tag name="MH" val="20170915152251"/>
  <p:tag name="MH_LIBRARY" val="GRAPHIC"/>
  <p:tag name="MH_ORDER" val="26"/>
  <p:tag name="MH_TYPE" val="Other"/>
</p:tagLst>
</file>

<file path=ppt/tags/tag389.xml><?xml version="1.0" encoding="utf-8"?>
<p:tagLst xmlns:p="http://schemas.openxmlformats.org/presentationml/2006/main">
  <p:tag name="MH" val="20170915152251"/>
  <p:tag name="MH_LIBRARY" val="GRAPHIC"/>
  <p:tag name="MH_ORDER" val="27"/>
  <p:tag name="MH_TYPE" val="Other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0.xml><?xml version="1.0" encoding="utf-8"?>
<p:tagLst xmlns:p="http://schemas.openxmlformats.org/presentationml/2006/main">
  <p:tag name="MH" val="20170915152251"/>
  <p:tag name="MH_LIBRARY" val="GRAPHIC"/>
  <p:tag name="MH_ORDER" val="28"/>
  <p:tag name="MH_TYPE" val="Other"/>
</p:tagLst>
</file>

<file path=ppt/tags/tag391.xml><?xml version="1.0" encoding="utf-8"?>
<p:tagLst xmlns:p="http://schemas.openxmlformats.org/presentationml/2006/main">
  <p:tag name="MH" val="20170915152251"/>
  <p:tag name="MH_LIBRARY" val="GRAPHIC"/>
  <p:tag name="MH_ORDER" val="7"/>
  <p:tag name="MH_TYPE" val="SubTitle"/>
</p:tagLst>
</file>

<file path=ppt/tags/tag392.xml><?xml version="1.0" encoding="utf-8"?>
<p:tagLst xmlns:p="http://schemas.openxmlformats.org/presentationml/2006/main">
  <p:tag name="MH" val="20170915152251"/>
  <p:tag name="MH_LIBRARY" val="GRAPHIC"/>
  <p:tag name="MH_ORDER" val="29"/>
  <p:tag name="MH_TYPE" val="Other"/>
</p:tagLst>
</file>

<file path=ppt/tags/tag393.xml><?xml version="1.0" encoding="utf-8"?>
<p:tagLst xmlns:p="http://schemas.openxmlformats.org/presentationml/2006/main">
  <p:tag name="MH" val="20170915152251"/>
  <p:tag name="MH_LIBRARY" val="GRAPHIC"/>
  <p:tag name="MH_ORDER" val="30"/>
  <p:tag name="MH_TYPE" val="Other"/>
</p:tagLst>
</file>

<file path=ppt/tags/tag394.xml><?xml version="1.0" encoding="utf-8"?>
<p:tagLst xmlns:p="http://schemas.openxmlformats.org/presentationml/2006/main">
  <p:tag name="MH" val="20170915152251"/>
  <p:tag name="MH_LIBRARY" val="GRAPHIC"/>
  <p:tag name="MH_ORDER" val="31"/>
  <p:tag name="MH_TYPE" val="Other"/>
</p:tagLst>
</file>

<file path=ppt/tags/tag395.xml><?xml version="1.0" encoding="utf-8"?>
<p:tagLst xmlns:p="http://schemas.openxmlformats.org/presentationml/2006/main">
  <p:tag name="MH" val="20170915152251"/>
  <p:tag name="MH_LIBRARY" val="GRAPHIC"/>
  <p:tag name="MH_ORDER" val="32"/>
  <p:tag name="MH_TYPE" val="Other"/>
</p:tagLst>
</file>

<file path=ppt/tags/tag396.xml><?xml version="1.0" encoding="utf-8"?>
<p:tagLst xmlns:p="http://schemas.openxmlformats.org/presentationml/2006/main">
  <p:tag name="MH" val="20170915152251"/>
  <p:tag name="MH_LIBRARY" val="GRAPHIC"/>
  <p:tag name="MH_ORDER" val="8"/>
  <p:tag name="MH_TYPE" val="SubTitle"/>
</p:tagLst>
</file>

<file path=ppt/tags/tag397.xml><?xml version="1.0" encoding="utf-8"?>
<p:tagLst xmlns:p="http://schemas.openxmlformats.org/presentationml/2006/main">
  <p:tag name="MH" val="20170915152251"/>
  <p:tag name="MH_LIBRARY" val="GRAPHIC"/>
  <p:tag name="MH_ORDER" val="33"/>
  <p:tag name="MH_TYPE" val="Other"/>
</p:tagLst>
</file>

<file path=ppt/tags/tag398.xml><?xml version="1.0" encoding="utf-8"?>
<p:tagLst xmlns:p="http://schemas.openxmlformats.org/presentationml/2006/main">
  <p:tag name="MH" val="20170915152251"/>
  <p:tag name="MH_LIBRARY" val="GRAPHIC"/>
  <p:tag name="MH_ORDER" val="34"/>
  <p:tag name="MH_TYPE" val="Other"/>
</p:tagLst>
</file>

<file path=ppt/tags/tag399.xml><?xml version="1.0" encoding="utf-8"?>
<p:tagLst xmlns:p="http://schemas.openxmlformats.org/presentationml/2006/main">
  <p:tag name="MH" val="20170915152251"/>
  <p:tag name="MH_LIBRARY" val="GRAPHIC"/>
  <p:tag name="MH_ORDER" val="35"/>
  <p:tag name="MH_TYPE" val="Other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00.xml><?xml version="1.0" encoding="utf-8"?>
<p:tagLst xmlns:p="http://schemas.openxmlformats.org/presentationml/2006/main">
  <p:tag name="MH" val="20170915152251"/>
  <p:tag name="MH_LIBRARY" val="GRAPHIC"/>
  <p:tag name="MH_ORDER" val="36"/>
  <p:tag name="MH_TYPE" val="Other"/>
</p:tagLst>
</file>

<file path=ppt/tags/tag401.xml><?xml version="1.0" encoding="utf-8"?>
<p:tagLst xmlns:p="http://schemas.openxmlformats.org/presentationml/2006/main">
  <p:tag name="MH" val="20170915152251"/>
  <p:tag name="MH_LIBRARY" val="GRAPHIC"/>
  <p:tag name="MH_ORDER" val="9"/>
  <p:tag name="MH_TYPE" val="SubTitle"/>
</p:tagLst>
</file>

<file path=ppt/tags/tag402.xml><?xml version="1.0" encoding="utf-8"?>
<p:tagLst xmlns:p="http://schemas.openxmlformats.org/presentationml/2006/main">
  <p:tag name="MH" val="20170915152251"/>
  <p:tag name="MH_LIBRARY" val="GRAPHIC"/>
  <p:tag name="MH_ORDER" val="37"/>
  <p:tag name="MH_TYPE" val="Other"/>
</p:tagLst>
</file>

<file path=ppt/tags/tag403.xml><?xml version="1.0" encoding="utf-8"?>
<p:tagLst xmlns:p="http://schemas.openxmlformats.org/presentationml/2006/main">
  <p:tag name="MH" val="20170915152251"/>
  <p:tag name="MH_LIBRARY" val="GRAPHIC"/>
  <p:tag name="MH_ORDER" val="38"/>
  <p:tag name="MH_TYPE" val="Other"/>
</p:tagLst>
</file>

<file path=ppt/tags/tag404.xml><?xml version="1.0" encoding="utf-8"?>
<p:tagLst xmlns:p="http://schemas.openxmlformats.org/presentationml/2006/main">
  <p:tag name="MH" val="20170915152251"/>
  <p:tag name="MH_LIBRARY" val="GRAPHIC"/>
  <p:tag name="MH_ORDER" val="39"/>
  <p:tag name="MH_TYPE" val="Other"/>
</p:tagLst>
</file>

<file path=ppt/tags/tag405.xml><?xml version="1.0" encoding="utf-8"?>
<p:tagLst xmlns:p="http://schemas.openxmlformats.org/presentationml/2006/main">
  <p:tag name="MH" val="20170915152251"/>
  <p:tag name="MH_LIBRARY" val="GRAPHIC"/>
  <p:tag name="MH_ORDER" val="40"/>
  <p:tag name="MH_TYPE" val="Other"/>
</p:tagLst>
</file>

<file path=ppt/tags/tag406.xml><?xml version="1.0" encoding="utf-8"?>
<p:tagLst xmlns:p="http://schemas.openxmlformats.org/presentationml/2006/main">
  <p:tag name="MH" val="20170915152251"/>
  <p:tag name="MH_LIBRARY" val="GRAPHIC"/>
  <p:tag name="MH_ORDER" val="41"/>
  <p:tag name="MH_TYPE" val="Other"/>
</p:tagLst>
</file>

<file path=ppt/tags/tag407.xml><?xml version="1.0" encoding="utf-8"?>
<p:tagLst xmlns:p="http://schemas.openxmlformats.org/presentationml/2006/main">
  <p:tag name="MH" val="20170915152251"/>
  <p:tag name="MH_LIBRARY" val="GRAPHIC"/>
  <p:tag name="MH_ORDER" val="42"/>
  <p:tag name="MH_TYPE" val="Other"/>
</p:tagLst>
</file>

<file path=ppt/tags/tag408.xml><?xml version="1.0" encoding="utf-8"?>
<p:tagLst xmlns:p="http://schemas.openxmlformats.org/presentationml/2006/main">
  <p:tag name="MH" val="20170915152251"/>
  <p:tag name="MH_LIBRARY" val="GRAPHIC"/>
  <p:tag name="MH_ORDER" val="43"/>
  <p:tag name="MH_TYPE" val="Other"/>
</p:tagLst>
</file>

<file path=ppt/tags/tag409.xml><?xml version="1.0" encoding="utf-8"?>
<p:tagLst xmlns:p="http://schemas.openxmlformats.org/presentationml/2006/main">
  <p:tag name="MH" val="20170915152251"/>
  <p:tag name="MH_LIBRARY" val="GRAPHIC"/>
  <p:tag name="MH_ORDER" val="44"/>
  <p:tag name="MH_TYPE" val="Other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0.xml><?xml version="1.0" encoding="utf-8"?>
<p:tagLst xmlns:p="http://schemas.openxmlformats.org/presentationml/2006/main">
  <p:tag name="MH" val="20170915152251"/>
  <p:tag name="MH_LIBRARY" val="GRAPHIC"/>
  <p:tag name="MH_ORDER" val="45"/>
  <p:tag name="MH_TYPE" val="Other"/>
</p:tagLst>
</file>

<file path=ppt/tags/tag411.xml><?xml version="1.0" encoding="utf-8"?>
<p:tagLst xmlns:p="http://schemas.openxmlformats.org/presentationml/2006/main">
  <p:tag name="MH" val="20170915152251"/>
  <p:tag name="MH_LIBRARY" val="GRAPHIC"/>
  <p:tag name="MH_ORDER" val="46"/>
  <p:tag name="MH_TYPE" val="Other"/>
</p:tagLst>
</file>

<file path=ppt/tags/tag412.xml><?xml version="1.0" encoding="utf-8"?>
<p:tagLst xmlns:p="http://schemas.openxmlformats.org/presentationml/2006/main">
  <p:tag name="MH" val="20170915152251"/>
  <p:tag name="MH_LIBRARY" val="GRAPHIC"/>
  <p:tag name="MH_ORDER" val="1"/>
  <p:tag name="MH_TYPE" val="Desc"/>
</p:tagLst>
</file>

<file path=ppt/tags/tag413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RESENTATION_TITLE" val="14"/>
  <p:tag name="MH_CONTENTSID" val="269"/>
  <p:tag name="MH_SECTIONID" val="270,271,272,273,274,275,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ID" val="626771"/>
  <p:tag name="MH" val="20170929135954"/>
  <p:tag name="MH_LIBRARY" val="CONTENTS"/>
  <p:tag name="MH_ORDER" val="1"/>
  <p:tag name="MH_TYPE" val="ENTRY"/>
</p:tagLst>
</file>

<file path=ppt/tags/tag62.xml><?xml version="1.0" encoding="utf-8"?>
<p:tagLst xmlns:p="http://schemas.openxmlformats.org/presentationml/2006/main">
  <p:tag name="ID" val="626771"/>
  <p:tag name="MH" val="20170929135954"/>
  <p:tag name="MH_LIBRARY" val="CONTENTS"/>
  <p:tag name="MH_ORDER" val="2"/>
  <p:tag name="MH_TYPE" val="ENTRY"/>
</p:tagLst>
</file>

<file path=ppt/tags/tag63.xml><?xml version="1.0" encoding="utf-8"?>
<p:tagLst xmlns:p="http://schemas.openxmlformats.org/presentationml/2006/main">
  <p:tag name="ID" val="626771"/>
  <p:tag name="MH" val="20170929135954"/>
  <p:tag name="MH_LIBRARY" val="CONTENTS"/>
  <p:tag name="MH_ORDER" val="3"/>
  <p:tag name="MH_TYPE" val="ENTRY"/>
</p:tagLst>
</file>

<file path=ppt/tags/tag64.xml><?xml version="1.0" encoding="utf-8"?>
<p:tagLst xmlns:p="http://schemas.openxmlformats.org/presentationml/2006/main">
  <p:tag name="ID" val="626771"/>
  <p:tag name="MH" val="20170929135954"/>
  <p:tag name="MH_LIBRARY" val="CONTENTS"/>
  <p:tag name="MH_ORDER" val="4"/>
  <p:tag name="MH_TYPE" val="ENTRY"/>
</p:tagLst>
</file>

<file path=ppt/tags/tag65.xml><?xml version="1.0" encoding="utf-8"?>
<p:tagLst xmlns:p="http://schemas.openxmlformats.org/presentationml/2006/main">
  <p:tag name="ID" val="626771"/>
  <p:tag name="MH" val="20170929135954"/>
  <p:tag name="MH_LIBRARY" val="CONTENTS"/>
  <p:tag name="MH_ORDER" val="5"/>
  <p:tag name="MH_TYPE" val="ENTRY"/>
</p:tagLst>
</file>

<file path=ppt/tags/tag66.xml><?xml version="1.0" encoding="utf-8"?>
<p:tagLst xmlns:p="http://schemas.openxmlformats.org/presentationml/2006/main">
  <p:tag name="ID" val="626771"/>
  <p:tag name="MH" val="20170929135954"/>
  <p:tag name="MH_LIBRARY" val="CONTENTS"/>
  <p:tag name="MH_ORDER" val="6"/>
  <p:tag name="MH_TYPE" val="ENTRY"/>
</p:tagLst>
</file>

<file path=ppt/tags/tag67.xml><?xml version="1.0" encoding="utf-8"?>
<p:tagLst xmlns:p="http://schemas.openxmlformats.org/presentationml/2006/main">
  <p:tag name="ID" val="626771"/>
  <p:tag name="MH" val="20170929135954"/>
  <p:tag name="MH_LIBRARY" val="CONTENTS"/>
  <p:tag name="MH_ORDER" val="1"/>
  <p:tag name="MH_TYPE" val="NUMBER"/>
</p:tagLst>
</file>

<file path=ppt/tags/tag68.xml><?xml version="1.0" encoding="utf-8"?>
<p:tagLst xmlns:p="http://schemas.openxmlformats.org/presentationml/2006/main">
  <p:tag name="ID" val="626771"/>
  <p:tag name="MH" val="20170929135954"/>
  <p:tag name="MH_LIBRARY" val="CONTENTS"/>
  <p:tag name="MH_ORDER" val="2"/>
  <p:tag name="MH_TYPE" val="NUMBER"/>
</p:tagLst>
</file>

<file path=ppt/tags/tag69.xml><?xml version="1.0" encoding="utf-8"?>
<p:tagLst xmlns:p="http://schemas.openxmlformats.org/presentationml/2006/main">
  <p:tag name="ID" val="626771"/>
  <p:tag name="MH" val="20170929135954"/>
  <p:tag name="MH_LIBRARY" val="CONTENTS"/>
  <p:tag name="MH_ORDER" val="3"/>
  <p:tag name="MH_TYPE" val="NUMBER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ID" val="626771"/>
  <p:tag name="MH" val="20170929135954"/>
  <p:tag name="MH_LIBRARY" val="CONTENTS"/>
  <p:tag name="MH_ORDER" val="4"/>
  <p:tag name="MH_TYPE" val="NUMBER"/>
</p:tagLst>
</file>

<file path=ppt/tags/tag71.xml><?xml version="1.0" encoding="utf-8"?>
<p:tagLst xmlns:p="http://schemas.openxmlformats.org/presentationml/2006/main">
  <p:tag name="ID" val="626771"/>
  <p:tag name="MH" val="20170929135954"/>
  <p:tag name="MH_LIBRARY" val="CONTENTS"/>
  <p:tag name="MH_ORDER" val="5"/>
  <p:tag name="MH_TYPE" val="NUMBER"/>
</p:tagLst>
</file>

<file path=ppt/tags/tag72.xml><?xml version="1.0" encoding="utf-8"?>
<p:tagLst xmlns:p="http://schemas.openxmlformats.org/presentationml/2006/main">
  <p:tag name="ID" val="626771"/>
  <p:tag name="MH" val="20170929135954"/>
  <p:tag name="MH_LIBRARY" val="CONTENTS"/>
  <p:tag name="MH_ORDER" val="6"/>
  <p:tag name="MH_TYPE" val="NUMBER"/>
</p:tagLst>
</file>

<file path=ppt/tags/tag73.xml><?xml version="1.0" encoding="utf-8"?>
<p:tagLst xmlns:p="http://schemas.openxmlformats.org/presentationml/2006/main">
  <p:tag name="ID" val="626771"/>
  <p:tag name="MH" val="20170929135954"/>
  <p:tag name="MH_LIBRARY" val="CONTENTS"/>
  <p:tag name="MH_TYPE" val="OTHERS"/>
</p:tagLst>
</file>

<file path=ppt/tags/tag74.xml><?xml version="1.0" encoding="utf-8"?>
<p:tagLst xmlns:p="http://schemas.openxmlformats.org/presentationml/2006/main">
  <p:tag name="ID" val="626771"/>
  <p:tag name="MH" val="20170929135954"/>
  <p:tag name="MH_LIBRARY" val="CONTENTS"/>
  <p:tag name="MH_TYPE" val="OTHERS"/>
</p:tagLst>
</file>

<file path=ppt/tags/tag75.xml><?xml version="1.0" encoding="utf-8"?>
<p:tagLst xmlns:p="http://schemas.openxmlformats.org/presentationml/2006/main">
  <p:tag name="ID" val="626771"/>
  <p:tag name="MH" val="20170929135954"/>
  <p:tag name="MH_LIBRARY" val="CONTENTS"/>
  <p:tag name="MH_TYPE" val="OTHERS"/>
</p:tagLst>
</file>

<file path=ppt/tags/tag76.xml><?xml version="1.0" encoding="utf-8"?>
<p:tagLst xmlns:p="http://schemas.openxmlformats.org/presentationml/2006/main">
  <p:tag name="ID" val="626771"/>
  <p:tag name="MH" val="20170929135954"/>
  <p:tag name="MH_AUTOCOLOR" val="TRUE"/>
  <p:tag name="MH_LIBRARY" val="CONTENTS"/>
  <p:tag name="MH_TYPE" val="CONTENTS"/>
</p:tagLst>
</file>

<file path=ppt/tags/tag77.xml><?xml version="1.0" encoding="utf-8"?>
<p:tagLst xmlns:p="http://schemas.openxmlformats.org/presentationml/2006/main">
  <p:tag name="ID" val="626771"/>
  <p:tag name="MH" val="20170929135954"/>
  <p:tag name="MH_LIBRARY" val="CONTENTS"/>
  <p:tag name="MH_ORDER" val="1"/>
  <p:tag name="MH_TYPE" val="ENTRY"/>
</p:tagLst>
</file>

<file path=ppt/tags/tag78.xml><?xml version="1.0" encoding="utf-8"?>
<p:tagLst xmlns:p="http://schemas.openxmlformats.org/presentationml/2006/main">
  <p:tag name="ID" val="626771"/>
  <p:tag name="MH" val="20170929135954"/>
  <p:tag name="MH_LIBRARY" val="CONTENTS"/>
  <p:tag name="MH_ORDER" val="1"/>
  <p:tag name="MH_TYPE" val="NUMBER"/>
</p:tagLst>
</file>

<file path=ppt/tags/tag79.xml><?xml version="1.0" encoding="utf-8"?>
<p:tagLst xmlns:p="http://schemas.openxmlformats.org/presentationml/2006/main">
  <p:tag name="ID" val="626771"/>
  <p:tag name="MH" val="20170929135954"/>
  <p:tag name="MH_LIBRARY" val="CONTENTS"/>
  <p:tag name="MH_ORDER" val="1"/>
  <p:tag name="MH_TYPE" val="OTHERS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ID" val="626771"/>
  <p:tag name="MH" val="20170929135954"/>
  <p:tag name="MH_LIBRARY" val="CONTENTS"/>
  <p:tag name="MH_ORDER" val="1"/>
  <p:tag name="MH_TYPE" val="OTHERS"/>
</p:tagLst>
</file>

<file path=ppt/tags/tag81.xml><?xml version="1.0" encoding="utf-8"?>
<p:tagLst xmlns:p="http://schemas.openxmlformats.org/presentationml/2006/main">
  <p:tag name="ID" val="626771"/>
  <p:tag name="MH" val="20170929135954"/>
  <p:tag name="MH_AUTOCOLOR" val="TRUE"/>
  <p:tag name="MH_LIBRARY" val="CONTENTS"/>
  <p:tag name="MH_TYPE" val="SECTION"/>
</p:tagLst>
</file>

<file path=ppt/tags/tag82.xml><?xml version="1.0" encoding="utf-8"?>
<p:tagLst xmlns:p="http://schemas.openxmlformats.org/presentationml/2006/main">
  <p:tag name="MH" val="20170920185224"/>
  <p:tag name="MH_LIBRARY" val="GRAPHIC"/>
  <p:tag name="MH_ORDER" val="1"/>
  <p:tag name="MH_TYPE" val="Other"/>
</p:tagLst>
</file>

<file path=ppt/tags/tag83.xml><?xml version="1.0" encoding="utf-8"?>
<p:tagLst xmlns:p="http://schemas.openxmlformats.org/presentationml/2006/main">
  <p:tag name="MH" val="20170920185224"/>
  <p:tag name="MH_LIBRARY" val="GRAPHIC"/>
  <p:tag name="MH_ORDER" val="1"/>
  <p:tag name="MH_TYPE" val="SubTitle"/>
</p:tagLst>
</file>

<file path=ppt/tags/tag84.xml><?xml version="1.0" encoding="utf-8"?>
<p:tagLst xmlns:p="http://schemas.openxmlformats.org/presentationml/2006/main">
  <p:tag name="MH" val="20170920185224"/>
  <p:tag name="MH_LIBRARY" val="GRAPHIC"/>
  <p:tag name="MH_ORDER" val="2"/>
  <p:tag name="MH_TYPE" val="Other"/>
</p:tagLst>
</file>

<file path=ppt/tags/tag85.xml><?xml version="1.0" encoding="utf-8"?>
<p:tagLst xmlns:p="http://schemas.openxmlformats.org/presentationml/2006/main">
  <p:tag name="MH" val="20170920185224"/>
  <p:tag name="MH_LIBRARY" val="GRAPHIC"/>
  <p:tag name="MH_ORDER" val="2"/>
  <p:tag name="MH_TYPE" val="SubTitle"/>
</p:tagLst>
</file>

<file path=ppt/tags/tag86.xml><?xml version="1.0" encoding="utf-8"?>
<p:tagLst xmlns:p="http://schemas.openxmlformats.org/presentationml/2006/main">
  <p:tag name="MH" val="20170920185224"/>
  <p:tag name="MH_LIBRARY" val="GRAPHIC"/>
  <p:tag name="MH_ORDER" val="3"/>
  <p:tag name="MH_TYPE" val="Other"/>
</p:tagLst>
</file>

<file path=ppt/tags/tag87.xml><?xml version="1.0" encoding="utf-8"?>
<p:tagLst xmlns:p="http://schemas.openxmlformats.org/presentationml/2006/main">
  <p:tag name="MH" val="20170920185224"/>
  <p:tag name="MH_LIBRARY" val="GRAPHIC"/>
  <p:tag name="MH_ORDER" val="3"/>
  <p:tag name="MH_TYPE" val="SubTitle"/>
</p:tagLst>
</file>

<file path=ppt/tags/tag88.xml><?xml version="1.0" encoding="utf-8"?>
<p:tagLst xmlns:p="http://schemas.openxmlformats.org/presentationml/2006/main">
  <p:tag name="MH" val="20170920185224"/>
  <p:tag name="MH_LIBRARY" val="GRAPHIC"/>
  <p:tag name="MH_ORDER" val="4"/>
  <p:tag name="MH_TYPE" val="Other"/>
</p:tagLst>
</file>

<file path=ppt/tags/tag89.xml><?xml version="1.0" encoding="utf-8"?>
<p:tagLst xmlns:p="http://schemas.openxmlformats.org/presentationml/2006/main">
  <p:tag name="MH" val="20170920185224"/>
  <p:tag name="MH_LIBRARY" val="GRAPHIC"/>
  <p:tag name="MH_ORDER" val="4"/>
  <p:tag name="MH_TYPE" val="SubTitle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MH" val="20170920185224"/>
  <p:tag name="MH_LIBRARY" val="GRAPHIC"/>
  <p:tag name="MH_ORDER" val="5"/>
  <p:tag name="MH_TYPE" val="Other"/>
</p:tagLst>
</file>

<file path=ppt/tags/tag91.xml><?xml version="1.0" encoding="utf-8"?>
<p:tagLst xmlns:p="http://schemas.openxmlformats.org/presentationml/2006/main">
  <p:tag name="MH" val="20170920185224"/>
  <p:tag name="MH_LIBRARY" val="GRAPHIC"/>
  <p:tag name="MH_ORDER" val="5"/>
  <p:tag name="MH_TYPE" val="SubTitle"/>
</p:tagLst>
</file>

<file path=ppt/tags/tag92.xml><?xml version="1.0" encoding="utf-8"?>
<p:tagLst xmlns:p="http://schemas.openxmlformats.org/presentationml/2006/main">
  <p:tag name="MH" val="20170920185224"/>
  <p:tag name="MH_LIBRARY" val="GRAPHIC"/>
  <p:tag name="MH_ORDER" val="1"/>
  <p:tag name="MH_TYPE" val="Desc"/>
</p:tagLst>
</file>

<file path=ppt/tags/tag93.xml><?xml version="1.0" encoding="utf-8"?>
<p:tagLst xmlns:p="http://schemas.openxmlformats.org/presentationml/2006/main">
  <p:tag name="MH" val="20170920185224"/>
  <p:tag name="MH_LIBRARY" val="GRAPHIC"/>
  <p:tag name="MH_ORDER" val="6"/>
  <p:tag name="MH_TYPE" val="Other"/>
</p:tagLst>
</file>

<file path=ppt/tags/tag94.xml><?xml version="1.0" encoding="utf-8"?>
<p:tagLst xmlns:p="http://schemas.openxmlformats.org/presentationml/2006/main">
  <p:tag name="MH" val="20170920185329"/>
  <p:tag name="MH_LIBRARY" val="GRAPHIC"/>
  <p:tag name="MH_ORDER" val="1"/>
  <p:tag name="MH_TYPE" val="Other"/>
</p:tagLst>
</file>

<file path=ppt/tags/tag95.xml><?xml version="1.0" encoding="utf-8"?>
<p:tagLst xmlns:p="http://schemas.openxmlformats.org/presentationml/2006/main">
  <p:tag name="MH" val="20170920185329"/>
  <p:tag name="MH_LIBRARY" val="GRAPHIC"/>
  <p:tag name="MH_ORDER" val="1"/>
  <p:tag name="MH_TYPE" val="SubTitle"/>
</p:tagLst>
</file>

<file path=ppt/tags/tag96.xml><?xml version="1.0" encoding="utf-8"?>
<p:tagLst xmlns:p="http://schemas.openxmlformats.org/presentationml/2006/main">
  <p:tag name="MH" val="20170920185329"/>
  <p:tag name="MH_LIBRARY" val="GRAPHIC"/>
  <p:tag name="MH_ORDER" val="2"/>
  <p:tag name="MH_TYPE" val="Other"/>
</p:tagLst>
</file>

<file path=ppt/tags/tag97.xml><?xml version="1.0" encoding="utf-8"?>
<p:tagLst xmlns:p="http://schemas.openxmlformats.org/presentationml/2006/main">
  <p:tag name="MH" val="20170920185329"/>
  <p:tag name="MH_LIBRARY" val="GRAPHIC"/>
  <p:tag name="MH_ORDER" val="3"/>
  <p:tag name="MH_TYPE" val="Other"/>
</p:tagLst>
</file>

<file path=ppt/tags/tag98.xml><?xml version="1.0" encoding="utf-8"?>
<p:tagLst xmlns:p="http://schemas.openxmlformats.org/presentationml/2006/main">
  <p:tag name="MH" val="20170920185329"/>
  <p:tag name="MH_LIBRARY" val="GRAPHIC"/>
  <p:tag name="MH_ORDER" val="2"/>
  <p:tag name="MH_TYPE" val="SubTitle"/>
</p:tagLst>
</file>

<file path=ppt/tags/tag99.xml><?xml version="1.0" encoding="utf-8"?>
<p:tagLst xmlns:p="http://schemas.openxmlformats.org/presentationml/2006/main">
  <p:tag name="MH" val="20170920185329"/>
  <p:tag name="MH_LIBRARY" val="GRAPHIC"/>
  <p:tag name="MH_ORDER" val="4"/>
  <p:tag name="MH_TYPE" val="Other"/>
</p:tagLst>
</file>

<file path=ppt/theme/theme1.xml><?xml version="1.0" encoding="utf-8"?>
<a:theme xmlns:r="http://schemas.openxmlformats.org/officeDocument/2006/relationships" xmlns:a="http://schemas.openxmlformats.org/drawingml/2006/main" name="A000120140530A87PPBG">
  <a:themeElements>
    <a:clrScheme name="自定义 1">
      <a:dk1>
        <a:srgbClr val="47494B"/>
      </a:dk1>
      <a:lt1>
        <a:srgbClr val="FFFFFF"/>
      </a:lt1>
      <a:dk2>
        <a:srgbClr val="454749"/>
      </a:dk2>
      <a:lt2>
        <a:srgbClr val="FFFFFF"/>
      </a:lt2>
      <a:accent1>
        <a:srgbClr val="938DBC"/>
      </a:accent1>
      <a:accent2>
        <a:srgbClr val="5D82AF"/>
      </a:accent2>
      <a:accent3>
        <a:srgbClr val="95AEC0"/>
      </a:accent3>
      <a:accent4>
        <a:srgbClr val="9D9394"/>
      </a:accent4>
      <a:accent5>
        <a:srgbClr val="84ADE4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">
      <a:majorFont>
        <a:latin typeface="Baskerville Old Face"/>
        <a:ea typeface="微软雅黑"/>
        <a:cs typeface="Arial"/>
      </a:majorFont>
      <a:minorFont>
        <a:latin typeface="Calibri"/>
        <a:ea typeface="幼圆"/>
        <a:cs typeface="Arial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A000120140530A87KPBG</Template>
  <Company/>
  <PresentationFormat>宽屏</PresentationFormat>
  <Paragraphs>213</Paragraphs>
  <Slides>26</Slides>
  <Notes>26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45">
      <vt:lpstr>Arial</vt:lpstr>
      <vt:lpstr>Baskerville Old Face</vt:lpstr>
      <vt:lpstr>微软雅黑</vt:lpstr>
      <vt:lpstr>Calibri</vt:lpstr>
      <vt:lpstr>幼圆</vt:lpstr>
      <vt:lpstr>Arial Black</vt:lpstr>
      <vt:lpstr>等线 Light</vt:lpstr>
      <vt:lpstr>等线</vt:lpstr>
      <vt:lpstr>Andalus</vt:lpstr>
      <vt:lpstr>华文细黑</vt:lpstr>
      <vt:lpstr>宋体</vt:lpstr>
      <vt:lpstr>Microsoft JhengHei</vt:lpstr>
      <vt:lpstr>PMingLiU</vt:lpstr>
      <vt:lpstr>Agency FB</vt:lpstr>
      <vt:lpstr>方正姚体</vt:lpstr>
      <vt:lpstr>Segoe UI</vt:lpstr>
      <vt:lpstr>Meiryo</vt:lpstr>
      <vt:lpstr>Wingdings</vt:lpstr>
      <vt:lpstr>A000120140530A87PPBG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25</cp:revision>
  <dcterms:created xsi:type="dcterms:W3CDTF">2017-09-26T13:34:00Z</dcterms:created>
  <dcterms:modified xsi:type="dcterms:W3CDTF">2023-05-08T07:05:53Z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