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31" r:id="rId7"/>
  </p:sldMasterIdLst>
  <p:notesMasterIdLst>
    <p:notesMasterId r:id="rId8"/>
  </p:notesMasterIdLst>
  <p:sldIdLst>
    <p:sldId id="256" r:id="rId9"/>
    <p:sldId id="257" r:id="rId10"/>
    <p:sldId id="258" r:id="rId11"/>
    <p:sldId id="259" r:id="rId12"/>
    <p:sldId id="261" r:id="rId13"/>
    <p:sldId id="262" r:id="rId14"/>
    <p:sldId id="260" r:id="rId15"/>
    <p:sldId id="263" r:id="rId16"/>
    <p:sldId id="264" r:id="rId17"/>
    <p:sldId id="265" r:id="rId18"/>
    <p:sldId id="266" r:id="rId19"/>
    <p:sldId id="267" r:id="rId20"/>
    <p:sldId id="268" r:id="rId21"/>
    <p:sldId id="269" r:id="rId22"/>
    <p:sldId id="270" r:id="rId23"/>
    <p:sldId id="272" r:id="rId24"/>
    <p:sldId id="290"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微软雅黑" panose="020B0503020204020204" pitchFamily="34" charset="-122"/>
      <p:regular r:id="rId31"/>
    </p:embeddedFont>
  </p:embeddedFontLst>
  <p:custDataLst>
    <p:tags r:id="rId2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308" y="-720"/>
      </p:cViewPr>
      <p:guideLst>
        <p:guide orient="horz" pos="1986"/>
        <p:guide pos="2886"/>
        <p:guide pos="422"/>
        <p:guide pos="539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slideMaster" Target="slideMasters/slideMaster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tags" Target="tags/tag105.xml" /><Relationship Id="rId27" Type="http://schemas.openxmlformats.org/officeDocument/2006/relationships/font" Target="fonts/font1.fntdata" /><Relationship Id="rId28" Type="http://schemas.openxmlformats.org/officeDocument/2006/relationships/font" Target="fonts/font2.fntdata" /><Relationship Id="rId29" Type="http://schemas.openxmlformats.org/officeDocument/2006/relationships/font" Target="fonts/font3.fntdata" /><Relationship Id="rId3" Type="http://schemas.openxmlformats.org/officeDocument/2006/relationships/slideMaster" Target="slideMasters/slideMaster3.xml" /><Relationship Id="rId30" Type="http://schemas.openxmlformats.org/officeDocument/2006/relationships/font" Target="fonts/font4.fntdata" /><Relationship Id="rId31" Type="http://schemas.openxmlformats.org/officeDocument/2006/relationships/font" Target="fonts/font5.fntdata"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bwMode="auto">
      <p:bgPr>
        <a:solidFill>
          <a:schemeClr val="bg1"/>
        </a:solidFill>
        <a:effectLst/>
      </p:bgPr>
    </p:bg>
    <p:spTree>
      <p:nvGrpSpPr>
        <p:cNvPr id="1" name=""/>
        <p:cNvGrpSpPr/>
        <p:nvPr/>
      </p:nvGrpSpPr>
      <p:grpSpPr>
        <a:xfrm>
          <a:off x="0" y="0"/>
          <a:ext cx="0" cy="0"/>
        </a:xfrm>
      </p:grpSpPr>
      <p:sp>
        <p:nvSpPr>
          <p:cNvPr id="7170"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smtClean="0">
                <a:latin typeface="Calibri" panose="020f0502020204030204" pitchFamily="34" charset="0"/>
              </a:defRPr>
            </a:lvl1pPr>
          </a:lstStyle>
          <a:p>
            <a:pPr>
              <a:defRPr/>
            </a:pPr>
            <a:endParaRPr lang="zh-CN" altLang="en-US"/>
          </a:p>
        </p:txBody>
      </p:sp>
      <p:sp>
        <p:nvSpPr>
          <p:cNvPr id="717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smtClean="0">
                <a:latin typeface="Calibri" panose="020f0502020204030204" pitchFamily="34" charset="0"/>
              </a:defRPr>
            </a:lvl1pPr>
          </a:lstStyle>
          <a:p>
            <a:pPr>
              <a:defRPr/>
            </a:pPr>
            <a:fld id="{F79C0C01-EE55-4357-9E9B-6A899A0215D4}" type="datetimeFigureOut">
              <a:rPr lang="zh-CN" altLang="en-US"/>
              <a:t/>
            </a:fld>
            <a:endParaRPr lang="zh-CN" altLang="en-US"/>
          </a:p>
        </p:txBody>
      </p:sp>
      <p:sp>
        <p:nvSpPr>
          <p:cNvPr id="24580"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173"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717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smtClean="0">
                <a:latin typeface="Calibri" panose="020f0502020204030204" pitchFamily="34" charset="0"/>
              </a:defRPr>
            </a:lvl1pPr>
          </a:lstStyle>
          <a:p>
            <a:pPr>
              <a:defRPr/>
            </a:pPr>
            <a:endParaRPr lang="zh-CN" altLang="en-US"/>
          </a:p>
        </p:txBody>
      </p:sp>
      <p:sp>
        <p:nvSpPr>
          <p:cNvPr id="717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smtClean="0">
                <a:latin typeface="Calibri" panose="020f0502020204030204" pitchFamily="34" charset="0"/>
              </a:defRPr>
            </a:lvl1pPr>
          </a:lstStyle>
          <a:p>
            <a:pPr>
              <a:defRPr/>
            </a:pPr>
            <a:fld id="{2AE8E533-B9C5-4238-B923-D772D3E434FF}"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17</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7.xml" /></Relationships>
</file>

<file path=ppt/slideLayouts/_rels/slideLayout6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7.xml" /></Relationships>
</file>

<file path=ppt/slideLayouts/_rels/slideLayout6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7.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7.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26BE659-7934-42B5-ADA2-6BAE9A5B5479}"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DAB8CE9-839A-4376-AF58-25635FE7E76D}" type="slidenum">
              <a:rPr lang="zh-CN" altLang="en-US"/>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CEE31DF-A6F6-4FEE-9E8B-864A60CAD3AF}"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4AB7826-C862-4B90-9934-86A014DDA748}" type="slidenum">
              <a:rPr lang="zh-CN" altLang="en-US"/>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FB30F56-7C59-464D-9A4C-58C756B0E0F9}"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EAD38B5-D82D-4AEB-8389-FAC2FBF2B4CE}" type="slidenum">
              <a:rPr lang="zh-CN" altLang="en-US"/>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E25B01C-1484-4D74-90AA-F8E67E6E1C08}"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BA387C6-0B9F-4640-A166-D08C740C635D}" type="slidenum">
              <a:rPr lang="zh-CN" altLang="en-US"/>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FA5E437-D263-4571-A8FE-522650E785D0}"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BEA1CF0-2E91-49CD-B1D0-BB9A00AF5F50}" type="slidenum">
              <a:rPr lang="zh-CN" altLang="en-US"/>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9FB033AE-06DB-4002-82D0-A4AF7605F54A}"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BE2215F-8795-4E3F-B2FE-FFA51F0A4CEA}" type="slidenum">
              <a:rPr lang="zh-CN" altLang="en-US"/>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194BDEBD-7FEC-40A5-9B48-C15E7F0AABE8}" type="datetime1">
              <a:rPr lang="zh-CN" altLang="en-US"/>
              <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C591031-8897-4693-9884-192728AA8B03}" type="slidenum">
              <a:rPr lang="zh-CN" altLang="en-US"/>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ACD717E3-FD47-4A53-A159-51E24A226F7F}" type="datetime1">
              <a:rPr lang="zh-CN" altLang="en-US"/>
              <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6465E561-77F2-419F-ACF3-CCB70AE2812E}" type="slidenum">
              <a:rPr lang="zh-CN" altLang="en-US"/>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DD96A35-B0B2-4046-9E7F-8DA5D54F760B}" type="datetime1">
              <a:rPr lang="zh-CN" altLang="en-US"/>
              <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3D93D69C-48D0-4DB8-BA5E-008393EE2D25}" type="slidenum">
              <a:rPr lang="zh-CN" altLang="en-US"/>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03105631-F666-494B-A83A-0E23172D137E}" type="datetime1">
              <a:rPr lang="zh-CN" altLang="en-US"/>
              <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C5832C3-A0CC-4EA1-9450-ED0BA1D535E4}" type="slidenum">
              <a:rPr lang="zh-CN" altLang="en-US"/>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5EF9323E-D97A-4EDE-9FE4-D536C277A792}" type="datetime1">
              <a:rPr lang="zh-CN" altLang="en-US"/>
              <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53CC1B4-CF20-4A06-8586-959F8BF6CBA0}" type="slidenum">
              <a:rPr lang="zh-CN" altLang="en-US"/>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8A537FA-6D37-4543-9ABA-AF95AA6E36D1}"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92A80D9-E572-48D1-8DDA-88A66B6C2FAB}" type="slidenum">
              <a:rPr lang="zh-CN" altLang="en-US"/>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641CD667-FE59-48D3-AE87-C023C77631E7}" type="datetime1">
              <a:rPr lang="zh-CN" altLang="en-US"/>
              <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7E857CB-3B69-4B10-842E-30C174365720}" type="slidenum">
              <a:rPr lang="zh-CN" altLang="en-US"/>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13D3B13-04C8-4130-90B4-8F6FADBA0262}"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F739442-C481-4D4E-9ECA-B218194E541A}" type="slidenum">
              <a:rPr lang="zh-CN" altLang="en-US"/>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CEDF2E5-8EB6-49D6-9378-83B2C4738D59}"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7FBB462-A3D8-49FD-A69D-A64FB023D2E7}" type="slidenum">
              <a:rPr lang="zh-CN" altLang="en-US"/>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436816B-427D-4347-A1B3-E54D8541DEA0}"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D926D84-D011-4381-963D-2D911960DCD9}" type="slidenum">
              <a:rPr lang="zh-CN" altLang="en-US"/>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BC098BE-D3F4-45BD-83DF-5FE766048219}"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F511E92-E634-404C-A5D4-FFA4E2C322AB}" type="slidenum">
              <a:rPr lang="zh-CN" altLang="en-US"/>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8271FCE0-6F42-473B-A4FB-46166CFAC521}"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35815C8-33C1-49B0-879B-F935FBA111BC}" type="slidenum">
              <a:rPr lang="zh-CN" altLang="en-US"/>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9763FA62-8AAD-40F7-A1D1-BCF50E3D0E7A}" type="datetime1">
              <a:rPr lang="zh-CN" altLang="en-US"/>
              <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BC1A98F-5310-4226-BBF8-953617BCF04D}" type="slidenum">
              <a:rPr lang="zh-CN" altLang="en-US"/>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744D1101-2C51-45AF-B11F-CBF0B9244FFA}" type="datetime1">
              <a:rPr lang="zh-CN" altLang="en-US"/>
              <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C3622FED-5ED9-4ABF-9AFE-7C5178124379}" type="slidenum">
              <a:rPr lang="zh-CN" altLang="en-US"/>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D172D260-CD2D-432C-804E-F8ABA52E7C04}" type="datetime1">
              <a:rPr lang="zh-CN" altLang="en-US"/>
              <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C7488F9C-F748-4F5A-ABB5-6E5C9DF006B5}" type="slidenum">
              <a:rPr lang="zh-CN" altLang="en-US"/>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9E1E6F40-E2D2-45C9-ACAF-7DF060F23B53}" type="datetime1">
              <a:rPr lang="zh-CN" altLang="en-US"/>
              <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61F9801D-0882-4728-AE05-2B432A9190A7}" type="slidenum">
              <a:rPr lang="zh-CN" altLang="en-US"/>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7AC4989F-2A3B-4D7C-AFDA-A17B1E178826}"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1528A14-A702-4AFA-916E-6C32B9E22DEC}" type="slidenum">
              <a:rPr lang="zh-CN" altLang="en-US"/>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13D4196E-013C-4DD5-BC8E-67C247154312}" type="datetime1">
              <a:rPr lang="zh-CN" altLang="en-US"/>
              <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F76B066-417F-4EB1-83BB-CEF855EAD89C}" type="slidenum">
              <a:rPr lang="zh-CN" altLang="en-US"/>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001952D4-16A7-40EF-8416-6163561D50CF}" type="datetime1">
              <a:rPr lang="zh-CN" altLang="en-US"/>
              <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67D04D1-65D9-48D7-AA1A-DBEE5E9276AE}" type="slidenum">
              <a:rPr lang="zh-CN" altLang="en-US"/>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7DD189A-BD1D-4CFA-BD79-374FF221C906}"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B222381-7B86-42DC-B30C-225F9F0B6432}" type="slidenum">
              <a:rPr lang="zh-CN" altLang="en-US"/>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4293E43-985E-4FA3-84C7-1B075BD9230B}" type="datetime1">
              <a:rPr lang="zh-CN" altLang="en-US"/>
              <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10007CD-F0DD-4D82-B715-47948CCEDB27}" type="slidenum">
              <a:rPr lang="zh-CN" altLang="en-US"/>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C58301BA-156C-44BF-BD73-AD56E2D30E17}" type="datetime1">
              <a:rPr lang="zh-CN" altLang="en-US"/>
              <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0FA5894-69BC-4447-BD13-B233E40F6A0F}" type="slidenum">
              <a:rPr lang="zh-CN" altLang="en-US"/>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435458FE-A6CE-4266-AF76-8A3753DE74A0}" type="datetime1">
              <a:rPr lang="zh-CN" altLang="en-US"/>
              <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582565A-3524-495D-8362-B031E721A6A4}" type="slidenum">
              <a:rPr lang="zh-CN" altLang="en-US"/>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22800FE3-1FE3-4DE1-8FE5-D19D4862F38A}" type="datetime1">
              <a:rPr lang="zh-CN" altLang="en-US"/>
              <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AF9F442-2E0B-4974-97D9-93BD96DE899D}" type="slidenum">
              <a:rPr lang="zh-CN" altLang="en-US"/>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537F2CEC-A875-4D99-A690-B151904D0B5D}" type="datetime1">
              <a:rPr lang="zh-CN" altLang="en-US"/>
              <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C0F219D-0795-49F6-ABAE-59CAA89EC057}" type="slidenum">
              <a:rPr lang="zh-CN" altLang="en-US"/>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918A60A3-3279-414E-95F6-A55B87C4E497}" type="datetime1">
              <a:rPr lang="zh-CN" altLang="en-US"/>
              <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5E066BBF-373C-4E58-880D-78CD03D138B1}" type="slidenum">
              <a:rPr lang="zh-CN" altLang="en-US"/>
              <a:t/>
            </a:fld>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5A3E3512-DB14-4572-9116-A7E75B68CCAD}" type="datetime1">
              <a:rPr lang="zh-CN" altLang="en-US"/>
              <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0337BE03-A452-4E57-8743-9055B6AC1178}" type="slidenum">
              <a:rPr lang="zh-CN" altLang="en-US"/>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8858EB75-2782-4D42-83F0-325E282CCCB3}" type="datetime1">
              <a:rPr lang="zh-CN" altLang="en-US"/>
              <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9935CE6-F740-43B2-B0F7-42DCF606B3EC}" type="slidenum">
              <a:rPr lang="zh-CN" altLang="en-US"/>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4"/>
          <p:cNvSpPr>
            <a:spLocks noGrp="1" noChangeArrowheads="1"/>
          </p:cNvSpPr>
          <p:nvPr>
            <p:ph type="dt" sz="half" idx="10"/>
          </p:nvPr>
        </p:nvSpPr>
        <p:spPr/>
        <p:txBody>
          <a:bodyPr/>
          <a:lstStyle>
            <a:lvl1pPr>
              <a:defRPr/>
            </a:lvl1pPr>
          </a:lstStyle>
          <a:p>
            <a:pPr>
              <a:defRPr/>
            </a:pPr>
            <a:fld id="{0EDC94CE-8F7E-43E2-9703-9F3E349076CD}" type="datetime1">
              <a:rPr lang="zh-CN" altLang="en-US"/>
              <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EC71F423-DB75-48D1-AA79-E5FE6844D03A}" type="slidenum">
              <a:rPr lang="zh-CN" altLang="en-US"/>
              <a:t/>
            </a:fld>
            <a:endParaRPr lang="zh-CN" alt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5B6739B9-A4E9-41B8-9769-D70AEC0B67F1}" type="datetime1">
              <a:rPr lang="zh-CN" altLang="en-US"/>
              <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AD60649-F803-42A8-8BC2-783BE8445C49}" type="slidenum">
              <a:rPr lang="zh-CN" altLang="en-US"/>
              <a:t/>
            </a:fld>
            <a:endParaRPr lang="zh-CN" alt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D8BD419E-8C33-45B4-937E-44601DA86DED}" type="datetime1">
              <a:rPr lang="zh-CN" altLang="en-US"/>
              <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42FF1B9-790D-4B64-A5DA-8900B6E9427A}" type="slidenum">
              <a:rPr lang="zh-CN" altLang="en-US"/>
              <a:t/>
            </a:fld>
            <a:endParaRPr lang="zh-CN" altLang="en-US"/>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CD64ED36-80BB-4CA0-8FBC-689B62AB9A92}" type="datetime1">
              <a:rPr lang="zh-CN" altLang="en-US"/>
              <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A46F77E-25B8-4200-BDF2-AB85D9B4CC2B}" type="slidenum">
              <a:rPr lang="zh-CN" altLang="en-US"/>
              <a:t/>
            </a:fld>
            <a:endParaRPr lang="zh-CN" altLang="en-US"/>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6B36EC6-7BF9-4B1E-BE62-E3DF5EECA91A}" type="datetime1">
              <a:rPr lang="zh-CN" altLang="en-US"/>
              <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CBC81FD-C139-4ED3-8E69-73A4A58DAFCA}" type="slidenum">
              <a:rPr lang="zh-CN" altLang="en-US"/>
              <a:t/>
            </a:fld>
            <a:endParaRPr lang="zh-CN" altLang="en-US"/>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0D5914E0-ADCA-469C-BC4A-1921E43012C7}" type="datetime1">
              <a:rPr lang="zh-CN" altLang="en-US"/>
              <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B006E18-FAED-4B18-A499-FE2C76D70571}" type="slidenum">
              <a:rPr lang="zh-CN" altLang="en-US"/>
              <a:t/>
            </a:fld>
            <a:endParaRPr lang="zh-CN" alt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ED456FF3-472F-4EA8-9184-7CB517368312}" type="datetime1">
              <a:rPr lang="zh-CN" altLang="en-US"/>
              <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D429CF9-6AF8-4565-AE82-91BC826BD3A4}" type="slidenum">
              <a:rPr lang="zh-CN" altLang="en-US"/>
              <a:t/>
            </a:fld>
            <a:endParaRPr lang="zh-CN" altLang="en-US"/>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6"/>
          <p:cNvSpPr>
            <a:spLocks noGrp="1" noChangeArrowheads="1"/>
          </p:cNvSpPr>
          <p:nvPr>
            <p:ph type="dt" sz="half" idx="10"/>
          </p:nvPr>
        </p:nvSpPr>
        <p:spPr/>
        <p:txBody>
          <a:bodyPr/>
          <a:lstStyle>
            <a:lvl1pPr>
              <a:defRPr/>
            </a:lvl1pPr>
          </a:lstStyle>
          <a:p>
            <a:pPr>
              <a:defRPr/>
            </a:pPr>
            <a:fld id="{B81CD10E-6D3B-4F30-AF5C-1989D67BA1F1}" type="datetime1">
              <a:rPr lang="zh-CN" altLang="en-US"/>
              <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402A5BC-DBDE-4EC2-9F8F-5C473574F5E1}" type="slidenum">
              <a:rPr lang="zh-CN" altLang="en-US"/>
              <a:t/>
            </a:fld>
            <a:endParaRPr lang="zh-CN" altLang="en-US"/>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D07DBB36-DF00-45E7-B130-FD9CE44AE09F}" type="datetime1">
              <a:rPr lang="zh-CN" altLang="en-US"/>
              <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DA8EA89-8519-466D-B44A-B624852714B3}" type="slidenum">
              <a:rPr lang="zh-CN" altLang="en-US"/>
              <a:t/>
            </a:fld>
            <a:endParaRPr lang="zh-CN" alt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noChangeArrowheads="1"/>
          </p:cNvSpPr>
          <p:nvPr>
            <p:ph type="dt" sz="half" idx="10"/>
          </p:nvPr>
        </p:nvSpPr>
        <p:spPr/>
        <p:txBody>
          <a:bodyPr/>
          <a:lstStyle>
            <a:lvl1pPr>
              <a:defRPr/>
            </a:lvl1pPr>
          </a:lstStyle>
          <a:p>
            <a:pPr>
              <a:defRPr/>
            </a:pPr>
            <a:fld id="{5EE4280E-3337-459B-BC99-92565903643F}" type="datetime1">
              <a:rPr lang="zh-CN" altLang="en-US"/>
              <a:t/>
            </a:fld>
            <a:endParaRPr lang="zh-CN" altLang="en-US"/>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5C2DC92-83C7-4C98-89A8-4D0C13E90336}" type="slidenum">
              <a:rPr lang="zh-CN" altLang="en-US"/>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5DEB66E4-838F-4F23-81B8-3E330F33BC1D}" type="datetime1">
              <a:rPr lang="zh-CN" altLang="en-US"/>
              <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A87E335-E4F7-4072-9E67-492195B0101B}" type="slidenum">
              <a:rPr lang="zh-CN" altLang="en-US"/>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p:txBody>
          <a:bodyPr/>
          <a:lstStyle>
            <a:lvl1pPr>
              <a:defRPr/>
            </a:lvl1pPr>
          </a:lstStyle>
          <a:p>
            <a:pPr>
              <a:defRPr/>
            </a:pPr>
            <a:fld id="{9AEDCBD5-B31C-4D27-9261-195A10E605FE}" type="datetime1">
              <a:rPr lang="zh-CN" altLang="en-US"/>
              <a:t/>
            </a:fld>
            <a:endParaRPr lang="zh-CN" altLang="en-US"/>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98D49B84-4F57-4671-BC7F-717FA73C378E}" type="slidenum">
              <a:rPr lang="zh-CN" altLang="en-US"/>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6"/>
          <p:cNvSpPr>
            <a:spLocks noGrp="1" noChangeArrowheads="1"/>
          </p:cNvSpPr>
          <p:nvPr>
            <p:ph type="dt" sz="half" idx="10"/>
          </p:nvPr>
        </p:nvSpPr>
        <p:spPr/>
        <p:txBody>
          <a:bodyPr/>
          <a:lstStyle>
            <a:lvl1pPr>
              <a:defRPr/>
            </a:lvl1pPr>
          </a:lstStyle>
          <a:p>
            <a:pPr>
              <a:defRPr/>
            </a:pPr>
            <a:fld id="{DBCB2564-2F98-4162-8F7D-3618C1B5E700}" type="datetime1">
              <a:rPr lang="zh-CN" altLang="en-US"/>
              <a:t/>
            </a:fld>
            <a:endParaRPr lang="zh-CN" altLang="en-US"/>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A1D0C565-A874-45C1-B8D6-1433D2CC70B3}" type="slidenum">
              <a:rPr lang="zh-CN" altLang="en-US"/>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C4B0933F-1D6A-4013-9735-36836946C2F6}" type="datetime1">
              <a:rPr lang="zh-CN" altLang="en-US"/>
              <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88F9410-FC06-42F5-A3F4-D71B47169D6F}" type="slidenum">
              <a:rPr lang="zh-CN" altLang="en-US"/>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C529DF48-D874-40CE-9E5B-81FFA201F599}" type="datetime1">
              <a:rPr lang="zh-CN" altLang="en-US"/>
              <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6D0BA09-80BD-4A5B-99E2-2B0218B5CF68}" type="slidenum">
              <a:rPr lang="zh-CN" altLang="en-US"/>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B6FD0143-6A88-4547-AE31-18FF0D487FD8}" type="datetime1">
              <a:rPr lang="zh-CN" altLang="en-US"/>
              <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CA7B562-E5E4-4CA2-879E-1EA75D48F61C}" type="slidenum">
              <a:rPr lang="zh-CN" altLang="en-US"/>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9766E9DF-E87C-4E85-A344-D2A9FE67AC1B}" type="datetime1">
              <a:rPr lang="zh-CN" altLang="en-US"/>
              <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3E06C57-E4F7-4CAE-BA78-5CD047F5E3A6}" type="slidenum">
              <a:rPr lang="zh-CN" altLang="en-US"/>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16F020BA-0BA8-4B1F-8B83-F9A5221BAC1B}" type="datetime1">
              <a:rPr lang="zh-CN" altLang="en-US"/>
              <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B0E85855-5B31-4E1D-AE15-7D1760810322}" type="slidenum">
              <a:rPr lang="zh-CN" altLang="en-US"/>
              <a:t/>
            </a:fld>
            <a:endParaRPr lang="zh-CN" alt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D6FF1C32-ECF3-4DC9-A6ED-B8C25625B0DE}" type="datetime1">
              <a:rPr lang="zh-CN" altLang="en-US"/>
              <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3A796418-35A2-427B-B8D7-4D0E2A7B42D6}" type="slidenum">
              <a:rPr lang="zh-CN" altLang="en-US"/>
              <a:t/>
            </a:fld>
            <a:endParaRPr lang="zh-CN" alt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9CC4C8B1-E3C5-49BF-83A4-6241BA011F7A}" type="datetime1">
              <a:rPr lang="zh-CN" altLang="en-US"/>
              <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7EAE0D0-8DB6-41FA-96C7-4E32DC22F345}" type="slidenum">
              <a:rPr lang="zh-CN" altLang="en-US"/>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927A9E65-35A4-49F8-940B-BAE823594365}" type="datetime1">
              <a:rPr lang="zh-CN" altLang="en-US"/>
              <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4309747-E8C9-446C-9BE7-7E6536812237}" type="slidenum">
              <a:rPr lang="zh-CN" altLang="en-US"/>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1.png"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image" Target="../media/image1.png" /><Relationship Id="rId13"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image" Target="../media/image1.png" /><Relationship Id="rId13"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image" Target="../media/image1.png" /><Relationship Id="rId13"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image" Target="../media/image1.png" /><Relationship Id="rId13"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7.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bwMode="auto">
      <p:bgPr>
        <a:blipFill dpi="0" rotWithShape="0">
          <a:blip r:embed="rId12"/>
          <a:stretch>
            <a:fillRect/>
          </a:stretch>
        </a:blipFill>
        <a:effectLst/>
      </p:bgPr>
    </p:bg>
    <p:spTree>
      <p:nvGrpSpPr>
        <p:cNvPr id="1" name=""/>
        <p:cNvGrpSpPr/>
        <p:nvPr/>
      </p:nvGrpSpPr>
      <p:grpSpPr>
        <a:xfrm>
          <a:off x="0" y="0"/>
          <a:ext cx="0" cy="0"/>
        </a:xfrm>
      </p:grpSpPr>
      <p:sp>
        <p:nvSpPr>
          <p:cNvPr id="1026"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latin typeface="+mn-lt"/>
              </a:defRPr>
            </a:lvl1pPr>
          </a:lstStyle>
          <a:p>
            <a:pPr>
              <a:defRPr/>
            </a:pPr>
            <a:fld id="{8D61E971-77AB-42E8-83EB-8D68E9572371}" type="datetime1">
              <a:rPr lang="zh-CN" altLang="en-US"/>
              <a:t/>
            </a:fld>
            <a:endParaRPr lang="zh-CN" altLang="en-US"/>
          </a:p>
        </p:txBody>
      </p:sp>
      <p:sp>
        <p:nvSpPr>
          <p:cNvPr id="1027"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latin typeface="+mn-lt"/>
              </a:defRPr>
            </a:lvl1pPr>
          </a:lstStyle>
          <a:p>
            <a:pPr>
              <a:defRPr/>
            </a:pPr>
            <a:endParaRPr lang="zh-CN" altLang="en-US"/>
          </a:p>
        </p:txBody>
      </p:sp>
      <p:sp>
        <p:nvSpPr>
          <p:cNvPr id="1028"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smtClean="0">
                <a:solidFill>
                  <a:srgbClr val="898989"/>
                </a:solidFill>
                <a:latin typeface="+mn-lt"/>
              </a:defRPr>
            </a:lvl1pPr>
          </a:lstStyle>
          <a:p>
            <a:pPr>
              <a:defRPr/>
            </a:pPr>
            <a:fld id="{832149E9-1747-435D-B9EE-A7724E3D4E06}"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bwMode="auto">
      <p:bgPr>
        <a:blipFill dpi="0" rotWithShape="0">
          <a:blip r:embed="rId12"/>
          <a:stretch>
            <a:fillRect/>
          </a:stretch>
        </a:blipFill>
        <a:effectLst/>
      </p:bgPr>
    </p:bg>
    <p:spTree>
      <p:nvGrpSpPr>
        <p:cNvPr id="1" name=""/>
        <p:cNvGrpSpPr/>
        <p:nvPr/>
      </p:nvGrpSpPr>
      <p:grpSpPr>
        <a:xfrm>
          <a:off x="0" y="0"/>
          <a:ext cx="0" cy="0"/>
        </a:xfrm>
      </p:grpSpPr>
      <p:grpSp>
        <p:nvGrpSpPr>
          <p:cNvPr id="2050" name="组合 10"/>
          <p:cNvGrpSpPr/>
          <p:nvPr userDrawn="1"/>
        </p:nvGrpSpPr>
        <p:grpSpPr>
          <a:xfrm>
            <a:off x="8540750" y="214313"/>
            <a:ext cx="358775" cy="522287"/>
            <a:chExt cx="359569" cy="522682"/>
          </a:xfrm>
        </p:grpSpPr>
        <p:sp>
          <p:nvSpPr>
            <p:cNvPr id="2051" name="Oval 40"/>
            <p:cNvSpPr>
              <a:spLocks noChangeArrowheads="1"/>
            </p:cNvSpPr>
            <p:nvPr userDrawn="1"/>
          </p:nvSpPr>
          <p:spPr bwMode="auto">
            <a:xfrm>
              <a:off x="30230" y="473433"/>
              <a:ext cx="299110" cy="49249"/>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sp>
          <p:nvSpPr>
            <p:cNvPr id="2052" name="Freeform 41"/>
            <p:cNvSpPr>
              <a:spLocks noChangeArrowheads="1"/>
            </p:cNvSpPr>
            <p:nvPr userDrawn="1"/>
          </p:nvSpPr>
          <p:spPr bwMode="auto">
            <a:xfrm>
              <a:off x="0" y="0"/>
              <a:ext cx="359569" cy="497263"/>
            </a:xfrm>
            <a:custGeom>
              <a:gdLst>
                <a:gd name="T0" fmla="*/ 359569 w 128"/>
                <a:gd name="T1" fmla="*/ 191200 h 177"/>
                <a:gd name="T2" fmla="*/ 359569 w 128"/>
                <a:gd name="T3" fmla="*/ 179952 h 177"/>
                <a:gd name="T4" fmla="*/ 179785 w 128"/>
                <a:gd name="T5" fmla="*/ 0 h 177"/>
                <a:gd name="T6" fmla="*/ 0 w 128"/>
                <a:gd name="T7" fmla="*/ 179952 h 177"/>
                <a:gd name="T8" fmla="*/ 0 w 128"/>
                <a:gd name="T9" fmla="*/ 196823 h 177"/>
                <a:gd name="T10" fmla="*/ 0 w 128"/>
                <a:gd name="T11" fmla="*/ 199635 h 177"/>
                <a:gd name="T12" fmla="*/ 179785 w 128"/>
                <a:gd name="T13" fmla="*/ 497681 h 177"/>
                <a:gd name="T14" fmla="*/ 351142 w 128"/>
                <a:gd name="T15" fmla="*/ 233376 h 177"/>
                <a:gd name="T16" fmla="*/ 359569 w 128"/>
                <a:gd name="T17" fmla="*/ 19120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77"/>
                <a:gd name="T29" fmla="*/ 128 w 128"/>
                <a:gd name="T30" fmla="*/ 177 h 177"/>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77">
                  <a:moveTo>
                    <a:pt x="128" y="68"/>
                  </a:moveTo>
                  <a:cubicBezTo>
                    <a:pt x="128" y="65"/>
                    <a:pt x="128" y="64"/>
                    <a:pt x="128" y="64"/>
                  </a:cubicBezTo>
                  <a:cubicBezTo>
                    <a:pt x="128" y="28"/>
                    <a:pt x="99" y="0"/>
                    <a:pt x="64" y="0"/>
                  </a:cubicBezTo>
                  <a:cubicBezTo>
                    <a:pt x="29" y="0"/>
                    <a:pt x="0" y="28"/>
                    <a:pt x="0" y="64"/>
                  </a:cubicBezTo>
                  <a:cubicBezTo>
                    <a:pt x="0" y="66"/>
                    <a:pt x="0" y="68"/>
                    <a:pt x="0" y="70"/>
                  </a:cubicBezTo>
                  <a:cubicBezTo>
                    <a:pt x="0" y="70"/>
                    <a:pt x="0" y="70"/>
                    <a:pt x="0" y="71"/>
                  </a:cubicBezTo>
                  <a:cubicBezTo>
                    <a:pt x="5" y="122"/>
                    <a:pt x="64" y="177"/>
                    <a:pt x="64" y="177"/>
                  </a:cubicBezTo>
                  <a:cubicBezTo>
                    <a:pt x="105" y="138"/>
                    <a:pt x="120" y="103"/>
                    <a:pt x="125" y="83"/>
                  </a:cubicBezTo>
                  <a:cubicBezTo>
                    <a:pt x="127" y="78"/>
                    <a:pt x="127" y="73"/>
                    <a:pt x="128" y="68"/>
                  </a:cubicBezTo>
                  <a:close/>
                </a:path>
              </a:pathLst>
            </a:cu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sp>
          <p:nvSpPr>
            <p:cNvPr id="2053" name="Oval 42"/>
            <p:cNvSpPr>
              <a:spLocks noChangeArrowheads="1"/>
            </p:cNvSpPr>
            <p:nvPr userDrawn="1"/>
          </p:nvSpPr>
          <p:spPr bwMode="auto">
            <a:xfrm>
              <a:off x="44548" y="50838"/>
              <a:ext cx="270472" cy="270079"/>
            </a:xfrm>
            <a:prstGeom prst="ellipse">
              <a:avLst/>
            </a:prstGeom>
            <a:solidFill>
              <a:schemeClr val="bg1">
                <a:alpha val="31999"/>
              </a:schemeClr>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grpSp>
      <p:sp>
        <p:nvSpPr>
          <p:cNvPr id="2054"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latin typeface="+mn-lt"/>
              </a:defRPr>
            </a:lvl1pPr>
          </a:lstStyle>
          <a:p>
            <a:pPr>
              <a:defRPr/>
            </a:pPr>
            <a:fld id="{35509A3B-07C6-444E-A35C-481DD0274DB6}" type="datetime1">
              <a:rPr lang="zh-CN" altLang="en-US"/>
              <a:t/>
            </a:fld>
            <a:endParaRPr lang="zh-CN" altLang="en-US"/>
          </a:p>
        </p:txBody>
      </p:sp>
      <p:sp>
        <p:nvSpPr>
          <p:cNvPr id="2055"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latin typeface="+mn-lt"/>
              </a:defRPr>
            </a:lvl1pPr>
          </a:lstStyle>
          <a:p>
            <a:pPr>
              <a:defRPr/>
            </a:pPr>
            <a:endParaRPr lang="zh-CN" altLang="en-US"/>
          </a:p>
        </p:txBody>
      </p:sp>
      <p:sp>
        <p:nvSpPr>
          <p:cNvPr id="2056" name="灯片编号占位符 5"/>
          <p:cNvSpPr>
            <a:spLocks noGrp="1" noChangeArrowheads="1"/>
          </p:cNvSpPr>
          <p:nvPr>
            <p:ph type="sldNum" sz="quarter" idx="4"/>
          </p:nvPr>
        </p:nvSpPr>
        <p:spPr bwMode="auto">
          <a:xfrm>
            <a:off x="7648575" y="261938"/>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600" smtClean="0">
                <a:solidFill>
                  <a:schemeClr val="bg1"/>
                </a:solidFill>
                <a:latin typeface="+mn-lt"/>
              </a:defRPr>
            </a:lvl1pPr>
          </a:lstStyle>
          <a:p>
            <a:pPr>
              <a:defRPr/>
            </a:pPr>
            <a:fld id="{B2D7B5AA-BE5D-4B94-9A4D-D3131C0065BF}"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bwMode="auto">
      <p:bgPr>
        <a:blipFill dpi="0" rotWithShape="0">
          <a:blip r:embed="rId12"/>
          <a:stretch>
            <a:fillRect/>
          </a:stretch>
        </a:blipFill>
        <a:effectLst/>
      </p:bgPr>
    </p:bg>
    <p:spTree>
      <p:nvGrpSpPr>
        <p:cNvPr id="1" name=""/>
        <p:cNvGrpSpPr/>
        <p:nvPr/>
      </p:nvGrpSpPr>
      <p:grpSpPr>
        <a:xfrm>
          <a:off x="0" y="0"/>
          <a:ext cx="0" cy="0"/>
        </a:xfrm>
      </p:grpSpPr>
      <p:grpSp>
        <p:nvGrpSpPr>
          <p:cNvPr id="3074" name="组合 15"/>
          <p:cNvGrpSpPr/>
          <p:nvPr userDrawn="1"/>
        </p:nvGrpSpPr>
        <p:grpSpPr>
          <a:xfrm>
            <a:off x="8540750" y="214313"/>
            <a:ext cx="358775" cy="522287"/>
            <a:chExt cx="359569" cy="522682"/>
          </a:xfrm>
        </p:grpSpPr>
        <p:sp>
          <p:nvSpPr>
            <p:cNvPr id="3075" name="Oval 40"/>
            <p:cNvSpPr>
              <a:spLocks noChangeArrowheads="1"/>
            </p:cNvSpPr>
            <p:nvPr userDrawn="1"/>
          </p:nvSpPr>
          <p:spPr bwMode="auto">
            <a:xfrm>
              <a:off x="30230" y="473433"/>
              <a:ext cx="299110" cy="49249"/>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sp>
          <p:nvSpPr>
            <p:cNvPr id="3076" name="Freeform 41"/>
            <p:cNvSpPr>
              <a:spLocks noChangeArrowheads="1"/>
            </p:cNvSpPr>
            <p:nvPr userDrawn="1"/>
          </p:nvSpPr>
          <p:spPr bwMode="auto">
            <a:xfrm>
              <a:off x="0" y="0"/>
              <a:ext cx="359569" cy="497263"/>
            </a:xfrm>
            <a:custGeom>
              <a:gdLst>
                <a:gd name="T0" fmla="*/ 359569 w 128"/>
                <a:gd name="T1" fmla="*/ 191200 h 177"/>
                <a:gd name="T2" fmla="*/ 359569 w 128"/>
                <a:gd name="T3" fmla="*/ 179952 h 177"/>
                <a:gd name="T4" fmla="*/ 179785 w 128"/>
                <a:gd name="T5" fmla="*/ 0 h 177"/>
                <a:gd name="T6" fmla="*/ 0 w 128"/>
                <a:gd name="T7" fmla="*/ 179952 h 177"/>
                <a:gd name="T8" fmla="*/ 0 w 128"/>
                <a:gd name="T9" fmla="*/ 196823 h 177"/>
                <a:gd name="T10" fmla="*/ 0 w 128"/>
                <a:gd name="T11" fmla="*/ 199635 h 177"/>
                <a:gd name="T12" fmla="*/ 179785 w 128"/>
                <a:gd name="T13" fmla="*/ 497681 h 177"/>
                <a:gd name="T14" fmla="*/ 351142 w 128"/>
                <a:gd name="T15" fmla="*/ 233376 h 177"/>
                <a:gd name="T16" fmla="*/ 359569 w 128"/>
                <a:gd name="T17" fmla="*/ 19120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77"/>
                <a:gd name="T29" fmla="*/ 128 w 128"/>
                <a:gd name="T30" fmla="*/ 177 h 177"/>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77">
                  <a:moveTo>
                    <a:pt x="128" y="68"/>
                  </a:moveTo>
                  <a:cubicBezTo>
                    <a:pt x="128" y="65"/>
                    <a:pt x="128" y="64"/>
                    <a:pt x="128" y="64"/>
                  </a:cubicBezTo>
                  <a:cubicBezTo>
                    <a:pt x="128" y="28"/>
                    <a:pt x="99" y="0"/>
                    <a:pt x="64" y="0"/>
                  </a:cubicBezTo>
                  <a:cubicBezTo>
                    <a:pt x="29" y="0"/>
                    <a:pt x="0" y="28"/>
                    <a:pt x="0" y="64"/>
                  </a:cubicBezTo>
                  <a:cubicBezTo>
                    <a:pt x="0" y="66"/>
                    <a:pt x="0" y="68"/>
                    <a:pt x="0" y="70"/>
                  </a:cubicBezTo>
                  <a:cubicBezTo>
                    <a:pt x="0" y="70"/>
                    <a:pt x="0" y="70"/>
                    <a:pt x="0" y="71"/>
                  </a:cubicBezTo>
                  <a:cubicBezTo>
                    <a:pt x="5" y="122"/>
                    <a:pt x="64" y="177"/>
                    <a:pt x="64" y="177"/>
                  </a:cubicBezTo>
                  <a:cubicBezTo>
                    <a:pt x="105" y="138"/>
                    <a:pt x="120" y="103"/>
                    <a:pt x="125" y="83"/>
                  </a:cubicBezTo>
                  <a:cubicBezTo>
                    <a:pt x="127" y="78"/>
                    <a:pt x="127" y="73"/>
                    <a:pt x="128" y="68"/>
                  </a:cubicBezTo>
                  <a:close/>
                </a:path>
              </a:pathLst>
            </a:cu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sp>
          <p:nvSpPr>
            <p:cNvPr id="3077" name="Oval 42"/>
            <p:cNvSpPr>
              <a:spLocks noChangeArrowheads="1"/>
            </p:cNvSpPr>
            <p:nvPr userDrawn="1"/>
          </p:nvSpPr>
          <p:spPr bwMode="auto">
            <a:xfrm>
              <a:off x="44548" y="50838"/>
              <a:ext cx="270472" cy="270079"/>
            </a:xfrm>
            <a:prstGeom prst="ellipse">
              <a:avLst/>
            </a:prstGeom>
            <a:solidFill>
              <a:schemeClr val="bg1">
                <a:alpha val="31999"/>
              </a:schemeClr>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grpSp>
      <p:sp>
        <p:nvSpPr>
          <p:cNvPr id="307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latin typeface="+mn-lt"/>
              </a:defRPr>
            </a:lvl1pPr>
          </a:lstStyle>
          <a:p>
            <a:pPr>
              <a:defRPr/>
            </a:pPr>
            <a:fld id="{74EE9390-E06E-4BB7-B008-D9FA3382A31A}" type="datetime1">
              <a:rPr lang="zh-CN" altLang="en-US"/>
              <a:t/>
            </a:fld>
            <a:endParaRPr lang="zh-CN" altLang="en-US"/>
          </a:p>
        </p:txBody>
      </p:sp>
      <p:sp>
        <p:nvSpPr>
          <p:cNvPr id="307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latin typeface="+mn-lt"/>
              </a:defRPr>
            </a:lvl1pPr>
          </a:lstStyle>
          <a:p>
            <a:pPr>
              <a:defRPr/>
            </a:pPr>
            <a:endParaRPr lang="zh-CN" altLang="en-US"/>
          </a:p>
        </p:txBody>
      </p:sp>
      <p:sp>
        <p:nvSpPr>
          <p:cNvPr id="3080" name="灯片编号占位符 5"/>
          <p:cNvSpPr>
            <a:spLocks noGrp="1" noChangeArrowheads="1"/>
          </p:cNvSpPr>
          <p:nvPr>
            <p:ph type="sldNum" sz="quarter" idx="4"/>
          </p:nvPr>
        </p:nvSpPr>
        <p:spPr bwMode="auto">
          <a:xfrm>
            <a:off x="7648575" y="261938"/>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600" smtClean="0">
                <a:solidFill>
                  <a:schemeClr val="bg1"/>
                </a:solidFill>
                <a:latin typeface="+mn-lt"/>
              </a:defRPr>
            </a:lvl1pPr>
          </a:lstStyle>
          <a:p>
            <a:pPr>
              <a:defRPr/>
            </a:pPr>
            <a:fld id="{D1AEE30E-B664-4728-8989-9FBE0BF99E4F}"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bwMode="auto">
      <p:bgPr>
        <a:blipFill dpi="0" rotWithShape="0">
          <a:blip r:embed="rId12"/>
          <a:stretch>
            <a:fillRect/>
          </a:stretch>
        </a:blipFill>
        <a:effectLst/>
      </p:bgPr>
    </p:bg>
    <p:spTree>
      <p:nvGrpSpPr>
        <p:cNvPr id="1" name=""/>
        <p:cNvGrpSpPr/>
        <p:nvPr/>
      </p:nvGrpSpPr>
      <p:grpSpPr>
        <a:xfrm>
          <a:off x="0" y="0"/>
          <a:ext cx="0" cy="0"/>
        </a:xfrm>
      </p:grpSpPr>
      <p:grpSp>
        <p:nvGrpSpPr>
          <p:cNvPr id="4098" name="组合 17"/>
          <p:cNvGrpSpPr/>
          <p:nvPr userDrawn="1"/>
        </p:nvGrpSpPr>
        <p:grpSpPr>
          <a:xfrm>
            <a:off x="8540750" y="214313"/>
            <a:ext cx="358775" cy="522287"/>
            <a:chExt cx="359569" cy="522682"/>
          </a:xfrm>
        </p:grpSpPr>
        <p:sp>
          <p:nvSpPr>
            <p:cNvPr id="4099" name="Oval 40"/>
            <p:cNvSpPr>
              <a:spLocks noChangeArrowheads="1"/>
            </p:cNvSpPr>
            <p:nvPr userDrawn="1"/>
          </p:nvSpPr>
          <p:spPr bwMode="auto">
            <a:xfrm>
              <a:off x="30230" y="473433"/>
              <a:ext cx="299110" cy="49249"/>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sp>
          <p:nvSpPr>
            <p:cNvPr id="4100" name="Freeform 41"/>
            <p:cNvSpPr>
              <a:spLocks noChangeArrowheads="1"/>
            </p:cNvSpPr>
            <p:nvPr userDrawn="1"/>
          </p:nvSpPr>
          <p:spPr bwMode="auto">
            <a:xfrm>
              <a:off x="0" y="0"/>
              <a:ext cx="359569" cy="497263"/>
            </a:xfrm>
            <a:custGeom>
              <a:gdLst>
                <a:gd name="T0" fmla="*/ 359569 w 128"/>
                <a:gd name="T1" fmla="*/ 191200 h 177"/>
                <a:gd name="T2" fmla="*/ 359569 w 128"/>
                <a:gd name="T3" fmla="*/ 179952 h 177"/>
                <a:gd name="T4" fmla="*/ 179785 w 128"/>
                <a:gd name="T5" fmla="*/ 0 h 177"/>
                <a:gd name="T6" fmla="*/ 0 w 128"/>
                <a:gd name="T7" fmla="*/ 179952 h 177"/>
                <a:gd name="T8" fmla="*/ 0 w 128"/>
                <a:gd name="T9" fmla="*/ 196823 h 177"/>
                <a:gd name="T10" fmla="*/ 0 w 128"/>
                <a:gd name="T11" fmla="*/ 199635 h 177"/>
                <a:gd name="T12" fmla="*/ 179785 w 128"/>
                <a:gd name="T13" fmla="*/ 497681 h 177"/>
                <a:gd name="T14" fmla="*/ 351142 w 128"/>
                <a:gd name="T15" fmla="*/ 233376 h 177"/>
                <a:gd name="T16" fmla="*/ 359569 w 128"/>
                <a:gd name="T17" fmla="*/ 19120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77"/>
                <a:gd name="T29" fmla="*/ 128 w 128"/>
                <a:gd name="T30" fmla="*/ 177 h 177"/>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77">
                  <a:moveTo>
                    <a:pt x="128" y="68"/>
                  </a:moveTo>
                  <a:cubicBezTo>
                    <a:pt x="128" y="65"/>
                    <a:pt x="128" y="64"/>
                    <a:pt x="128" y="64"/>
                  </a:cubicBezTo>
                  <a:cubicBezTo>
                    <a:pt x="128" y="28"/>
                    <a:pt x="99" y="0"/>
                    <a:pt x="64" y="0"/>
                  </a:cubicBezTo>
                  <a:cubicBezTo>
                    <a:pt x="29" y="0"/>
                    <a:pt x="0" y="28"/>
                    <a:pt x="0" y="64"/>
                  </a:cubicBezTo>
                  <a:cubicBezTo>
                    <a:pt x="0" y="66"/>
                    <a:pt x="0" y="68"/>
                    <a:pt x="0" y="70"/>
                  </a:cubicBezTo>
                  <a:cubicBezTo>
                    <a:pt x="0" y="70"/>
                    <a:pt x="0" y="70"/>
                    <a:pt x="0" y="71"/>
                  </a:cubicBezTo>
                  <a:cubicBezTo>
                    <a:pt x="5" y="122"/>
                    <a:pt x="64" y="177"/>
                    <a:pt x="64" y="177"/>
                  </a:cubicBezTo>
                  <a:cubicBezTo>
                    <a:pt x="105" y="138"/>
                    <a:pt x="120" y="103"/>
                    <a:pt x="125" y="83"/>
                  </a:cubicBezTo>
                  <a:cubicBezTo>
                    <a:pt x="127" y="78"/>
                    <a:pt x="127" y="73"/>
                    <a:pt x="128" y="68"/>
                  </a:cubicBezTo>
                  <a:close/>
                </a:path>
              </a:pathLst>
            </a:custGeom>
            <a:solidFill>
              <a:srgbClr val="464F5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sp>
          <p:nvSpPr>
            <p:cNvPr id="4101" name="Oval 42"/>
            <p:cNvSpPr>
              <a:spLocks noChangeArrowheads="1"/>
            </p:cNvSpPr>
            <p:nvPr userDrawn="1"/>
          </p:nvSpPr>
          <p:spPr bwMode="auto">
            <a:xfrm>
              <a:off x="44548" y="50838"/>
              <a:ext cx="270472" cy="270079"/>
            </a:xfrm>
            <a:prstGeom prst="ellipse">
              <a:avLst/>
            </a:prstGeom>
            <a:solidFill>
              <a:schemeClr val="bg1">
                <a:alpha val="31999"/>
              </a:schemeClr>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grpSp>
      <p:sp>
        <p:nvSpPr>
          <p:cNvPr id="4102" name="日期占位符 4"/>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latin typeface="+mn-lt"/>
              </a:defRPr>
            </a:lvl1pPr>
          </a:lstStyle>
          <a:p>
            <a:pPr>
              <a:defRPr/>
            </a:pPr>
            <a:fld id="{43146A22-B2F2-469C-BAC7-D1615C60F774}" type="datetime1">
              <a:rPr lang="zh-CN" altLang="en-US"/>
              <a:t/>
            </a:fld>
            <a:endParaRPr lang="zh-CN" altLang="en-US"/>
          </a:p>
        </p:txBody>
      </p:sp>
      <p:sp>
        <p:nvSpPr>
          <p:cNvPr id="4103" name="页脚占位符 5"/>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latin typeface="+mn-lt"/>
              </a:defRPr>
            </a:lvl1pPr>
          </a:lstStyle>
          <a:p>
            <a:pPr>
              <a:defRPr/>
            </a:pPr>
            <a:endParaRPr lang="zh-CN" altLang="en-US"/>
          </a:p>
        </p:txBody>
      </p:sp>
      <p:sp>
        <p:nvSpPr>
          <p:cNvPr id="4104" name="灯片编号占位符 5"/>
          <p:cNvSpPr>
            <a:spLocks noGrp="1" noChangeArrowheads="1"/>
          </p:cNvSpPr>
          <p:nvPr>
            <p:ph type="sldNum" sz="quarter" idx="4"/>
          </p:nvPr>
        </p:nvSpPr>
        <p:spPr bwMode="auto">
          <a:xfrm>
            <a:off x="7648575" y="261938"/>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600" smtClean="0">
                <a:solidFill>
                  <a:schemeClr val="bg1"/>
                </a:solidFill>
                <a:latin typeface="+mn-lt"/>
              </a:defRPr>
            </a:lvl1pPr>
          </a:lstStyle>
          <a:p>
            <a:pPr>
              <a:defRPr/>
            </a:pPr>
            <a:fld id="{141711D9-E66D-4A57-9CC0-FC5CCBBC826E}"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bwMode="auto">
      <p:bgPr>
        <a:blipFill dpi="0" rotWithShape="0">
          <a:blip r:embed="rId12"/>
          <a:stretch>
            <a:fillRect/>
          </a:stretch>
        </a:blipFill>
        <a:effectLst/>
      </p:bgPr>
    </p:bg>
    <p:spTree>
      <p:nvGrpSpPr>
        <p:cNvPr id="1" name=""/>
        <p:cNvGrpSpPr/>
        <p:nvPr/>
      </p:nvGrpSpPr>
      <p:grpSpPr>
        <a:xfrm>
          <a:off x="0" y="0"/>
          <a:ext cx="0" cy="0"/>
        </a:xfrm>
      </p:grpSpPr>
      <p:grpSp>
        <p:nvGrpSpPr>
          <p:cNvPr id="5122" name="组合 19"/>
          <p:cNvGrpSpPr/>
          <p:nvPr userDrawn="1"/>
        </p:nvGrpSpPr>
        <p:grpSpPr>
          <a:xfrm>
            <a:off x="8540750" y="214313"/>
            <a:ext cx="358775" cy="522287"/>
            <a:chExt cx="359569" cy="522682"/>
          </a:xfrm>
        </p:grpSpPr>
        <p:sp>
          <p:nvSpPr>
            <p:cNvPr id="5123" name="Oval 40"/>
            <p:cNvSpPr>
              <a:spLocks noChangeArrowheads="1"/>
            </p:cNvSpPr>
            <p:nvPr userDrawn="1"/>
          </p:nvSpPr>
          <p:spPr bwMode="auto">
            <a:xfrm>
              <a:off x="30230" y="473433"/>
              <a:ext cx="299110" cy="49249"/>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sp>
          <p:nvSpPr>
            <p:cNvPr id="5124" name="Freeform 41"/>
            <p:cNvSpPr>
              <a:spLocks noChangeArrowheads="1"/>
            </p:cNvSpPr>
            <p:nvPr userDrawn="1"/>
          </p:nvSpPr>
          <p:spPr bwMode="auto">
            <a:xfrm>
              <a:off x="0" y="0"/>
              <a:ext cx="359569" cy="497263"/>
            </a:xfrm>
            <a:custGeom>
              <a:gdLst>
                <a:gd name="T0" fmla="*/ 359569 w 128"/>
                <a:gd name="T1" fmla="*/ 191200 h 177"/>
                <a:gd name="T2" fmla="*/ 359569 w 128"/>
                <a:gd name="T3" fmla="*/ 179952 h 177"/>
                <a:gd name="T4" fmla="*/ 179785 w 128"/>
                <a:gd name="T5" fmla="*/ 0 h 177"/>
                <a:gd name="T6" fmla="*/ 0 w 128"/>
                <a:gd name="T7" fmla="*/ 179952 h 177"/>
                <a:gd name="T8" fmla="*/ 0 w 128"/>
                <a:gd name="T9" fmla="*/ 196823 h 177"/>
                <a:gd name="T10" fmla="*/ 0 w 128"/>
                <a:gd name="T11" fmla="*/ 199635 h 177"/>
                <a:gd name="T12" fmla="*/ 179785 w 128"/>
                <a:gd name="T13" fmla="*/ 497681 h 177"/>
                <a:gd name="T14" fmla="*/ 351142 w 128"/>
                <a:gd name="T15" fmla="*/ 233376 h 177"/>
                <a:gd name="T16" fmla="*/ 359569 w 128"/>
                <a:gd name="T17" fmla="*/ 19120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77"/>
                <a:gd name="T29" fmla="*/ 128 w 128"/>
                <a:gd name="T30" fmla="*/ 177 h 177"/>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77">
                  <a:moveTo>
                    <a:pt x="128" y="68"/>
                  </a:moveTo>
                  <a:cubicBezTo>
                    <a:pt x="128" y="65"/>
                    <a:pt x="128" y="64"/>
                    <a:pt x="128" y="64"/>
                  </a:cubicBezTo>
                  <a:cubicBezTo>
                    <a:pt x="128" y="28"/>
                    <a:pt x="99" y="0"/>
                    <a:pt x="64" y="0"/>
                  </a:cubicBezTo>
                  <a:cubicBezTo>
                    <a:pt x="29" y="0"/>
                    <a:pt x="0" y="28"/>
                    <a:pt x="0" y="64"/>
                  </a:cubicBezTo>
                  <a:cubicBezTo>
                    <a:pt x="0" y="66"/>
                    <a:pt x="0" y="68"/>
                    <a:pt x="0" y="70"/>
                  </a:cubicBezTo>
                  <a:cubicBezTo>
                    <a:pt x="0" y="70"/>
                    <a:pt x="0" y="70"/>
                    <a:pt x="0" y="71"/>
                  </a:cubicBezTo>
                  <a:cubicBezTo>
                    <a:pt x="5" y="122"/>
                    <a:pt x="64" y="177"/>
                    <a:pt x="64" y="177"/>
                  </a:cubicBezTo>
                  <a:cubicBezTo>
                    <a:pt x="105" y="138"/>
                    <a:pt x="120" y="103"/>
                    <a:pt x="125" y="83"/>
                  </a:cubicBezTo>
                  <a:cubicBezTo>
                    <a:pt x="127" y="78"/>
                    <a:pt x="127" y="73"/>
                    <a:pt x="128" y="68"/>
                  </a:cubicBezTo>
                  <a:close/>
                </a:path>
              </a:pathLst>
            </a:cu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sp>
          <p:nvSpPr>
            <p:cNvPr id="5125" name="Oval 42"/>
            <p:cNvSpPr>
              <a:spLocks noChangeArrowheads="1"/>
            </p:cNvSpPr>
            <p:nvPr userDrawn="1"/>
          </p:nvSpPr>
          <p:spPr bwMode="auto">
            <a:xfrm>
              <a:off x="44548" y="50838"/>
              <a:ext cx="270472" cy="270079"/>
            </a:xfrm>
            <a:prstGeom prst="ellipse">
              <a:avLst/>
            </a:prstGeom>
            <a:solidFill>
              <a:schemeClr val="bg1">
                <a:alpha val="68999"/>
              </a:schemeClr>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lvl1pPr defTabSz="684530">
                <a:defRPr>
                  <a:solidFill>
                    <a:schemeClr val="tx1"/>
                  </a:solidFill>
                  <a:latin typeface="Calibri" panose="020f0502020204030204" pitchFamily="34" charset="0"/>
                  <a:ea typeface="宋体" panose="02010600030101010101" pitchFamily="2" charset="-122"/>
                </a:defRPr>
              </a:lvl1pPr>
              <a:lvl2pPr marL="742950" indent="-285750" defTabSz="684530">
                <a:defRPr>
                  <a:solidFill>
                    <a:schemeClr val="tx1"/>
                  </a:solidFill>
                  <a:latin typeface="Calibri" panose="020f0502020204030204" pitchFamily="34" charset="0"/>
                  <a:ea typeface="宋体" panose="02010600030101010101" pitchFamily="2" charset="-122"/>
                </a:defRPr>
              </a:lvl2pPr>
              <a:lvl3pPr marL="1143000" indent="-228600" defTabSz="684530">
                <a:defRPr>
                  <a:solidFill>
                    <a:schemeClr val="tx1"/>
                  </a:solidFill>
                  <a:latin typeface="Calibri" panose="020f0502020204030204" pitchFamily="34" charset="0"/>
                  <a:ea typeface="宋体" panose="02010600030101010101" pitchFamily="2" charset="-122"/>
                </a:defRPr>
              </a:lvl3pPr>
              <a:lvl4pPr marL="1600200" indent="-228600" defTabSz="684530">
                <a:defRPr>
                  <a:solidFill>
                    <a:schemeClr val="tx1"/>
                  </a:solidFill>
                  <a:latin typeface="Calibri" panose="020f0502020204030204" pitchFamily="34" charset="0"/>
                  <a:ea typeface="宋体" panose="02010600030101010101" pitchFamily="2" charset="-122"/>
                </a:defRPr>
              </a:lvl4pPr>
              <a:lvl5pPr marL="2057400" indent="-228600" defTabSz="684530">
                <a:defRPr>
                  <a:solidFill>
                    <a:schemeClr val="tx1"/>
                  </a:solidFill>
                  <a:latin typeface="Calibri" panose="020f0502020204030204" pitchFamily="34" charset="0"/>
                  <a:ea typeface="宋体" panose="02010600030101010101" pitchFamily="2" charset="-122"/>
                </a:defRPr>
              </a:lvl5pPr>
              <a:lvl6pPr marL="25146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endParaRPr>
            </a:p>
          </p:txBody>
        </p:sp>
      </p:grpSp>
      <p:sp>
        <p:nvSpPr>
          <p:cNvPr id="5126" name="日期占位符 6"/>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latin typeface="+mn-lt"/>
              </a:defRPr>
            </a:lvl1pPr>
          </a:lstStyle>
          <a:p>
            <a:pPr>
              <a:defRPr/>
            </a:pPr>
            <a:fld id="{76DAA56A-C735-44E9-975E-53B137023426}" type="datetime1">
              <a:rPr lang="zh-CN" altLang="en-US"/>
              <a:t/>
            </a:fld>
            <a:endParaRPr lang="zh-CN" altLang="en-US"/>
          </a:p>
        </p:txBody>
      </p:sp>
      <p:sp>
        <p:nvSpPr>
          <p:cNvPr id="5127" name="页脚占位符 7"/>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latin typeface="+mn-lt"/>
              </a:defRPr>
            </a:lvl1pPr>
          </a:lstStyle>
          <a:p>
            <a:pPr>
              <a:defRPr/>
            </a:pPr>
            <a:endParaRPr lang="zh-CN" altLang="en-US"/>
          </a:p>
        </p:txBody>
      </p:sp>
      <p:sp>
        <p:nvSpPr>
          <p:cNvPr id="5128" name="灯片编号占位符 5"/>
          <p:cNvSpPr>
            <a:spLocks noGrp="1" noChangeArrowheads="1"/>
          </p:cNvSpPr>
          <p:nvPr>
            <p:ph type="sldNum" sz="quarter" idx="4"/>
          </p:nvPr>
        </p:nvSpPr>
        <p:spPr bwMode="auto">
          <a:xfrm>
            <a:off x="7648575" y="261938"/>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600" smtClean="0">
                <a:solidFill>
                  <a:srgbClr val="152C34"/>
                </a:solidFill>
                <a:latin typeface="+mn-lt"/>
              </a:defRPr>
            </a:lvl1pPr>
          </a:lstStyle>
          <a:p>
            <a:pPr>
              <a:defRPr/>
            </a:pPr>
            <a:fld id="{AA0D570A-16F2-4F9F-B28C-028A833AE6F7}"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bwMode="auto">
      <p:bgPr>
        <a:blipFill dpi="0" rotWithShape="0">
          <a:blip r:embed="rId12"/>
          <a:stretch>
            <a:fillRect/>
          </a:stretch>
        </a:blip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 Id="rId3"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92.xml" /><Relationship Id="rId11" Type="http://schemas.openxmlformats.org/officeDocument/2006/relationships/tags" Target="../tags/tag93.xml" /><Relationship Id="rId12" Type="http://schemas.openxmlformats.org/officeDocument/2006/relationships/tags" Target="../tags/tag94.xml" /><Relationship Id="rId13" Type="http://schemas.openxmlformats.org/officeDocument/2006/relationships/tags" Target="../tags/tag95.xml" /><Relationship Id="rId14" Type="http://schemas.openxmlformats.org/officeDocument/2006/relationships/tags" Target="../tags/tag96.xml" /><Relationship Id="rId15" Type="http://schemas.openxmlformats.org/officeDocument/2006/relationships/tags" Target="../tags/tag97.xml" /><Relationship Id="rId16" Type="http://schemas.openxmlformats.org/officeDocument/2006/relationships/tags" Target="../tags/tag98.xml" /><Relationship Id="rId17" Type="http://schemas.openxmlformats.org/officeDocument/2006/relationships/tags" Target="../tags/tag99.xml" /><Relationship Id="rId18" Type="http://schemas.openxmlformats.org/officeDocument/2006/relationships/tags" Target="../tags/tag100.xml" /><Relationship Id="rId19" Type="http://schemas.openxmlformats.org/officeDocument/2006/relationships/tags" Target="../tags/tag101.xml" /><Relationship Id="rId2" Type="http://schemas.openxmlformats.org/officeDocument/2006/relationships/image" Target="../media/image19.jpeg" /><Relationship Id="rId20" Type="http://schemas.openxmlformats.org/officeDocument/2006/relationships/tags" Target="../tags/tag102.xml" /><Relationship Id="rId21" Type="http://schemas.openxmlformats.org/officeDocument/2006/relationships/tags" Target="../tags/tag103.xml" /><Relationship Id="rId22" Type="http://schemas.openxmlformats.org/officeDocument/2006/relationships/tags" Target="../tags/tag104.xml" /><Relationship Id="rId3" Type="http://schemas.openxmlformats.org/officeDocument/2006/relationships/image" Target="../media/image8.jpeg"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tags" Target="../tags/tag88.xml" /><Relationship Id="rId7" Type="http://schemas.openxmlformats.org/officeDocument/2006/relationships/tags" Target="../tags/tag89.xml" /><Relationship Id="rId8" Type="http://schemas.openxmlformats.org/officeDocument/2006/relationships/tags" Target="../tags/tag90.xml" /><Relationship Id="rId9" Type="http://schemas.openxmlformats.org/officeDocument/2006/relationships/tags" Target="../tags/tag9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1.jpeg" /><Relationship Id="rId3" Type="http://schemas.openxmlformats.org/officeDocument/2006/relationships/image" Target="../media/image8.jpeg" /><Relationship Id="rId4" Type="http://schemas.openxmlformats.org/officeDocument/2006/relationships/image" Target="../media/image22.jpeg" /><Relationship Id="rId5" Type="http://schemas.openxmlformats.org/officeDocument/2006/relationships/image" Target="../media/image23.jpeg" /><Relationship Id="rId6" Type="http://schemas.openxmlformats.org/officeDocument/2006/relationships/image" Target="../media/image24.jpeg" /><Relationship Id="rId7" Type="http://schemas.openxmlformats.org/officeDocument/2006/relationships/image" Target="../media/image2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7.jpeg" /><Relationship Id="rId3" Type="http://schemas.openxmlformats.org/officeDocument/2006/relationships/image" Target="../media/image8.jpeg" /><Relationship Id="rId4" Type="http://schemas.openxmlformats.org/officeDocument/2006/relationships/image" Target="../media/image28.jpeg" /><Relationship Id="rId5" Type="http://schemas.openxmlformats.org/officeDocument/2006/relationships/image" Target="../media/image29.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30.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3.xml" /><Relationship Id="rId10" Type="http://schemas.openxmlformats.org/officeDocument/2006/relationships/image" Target="../media/image3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jpeg" /><Relationship Id="rId3" Type="http://schemas.openxmlformats.org/officeDocument/2006/relationships/image" Target="../media/image7.jpeg" /><Relationship Id="rId4" Type="http://schemas.openxmlformats.org/officeDocument/2006/relationships/image" Target="../media/image8.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9.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3.jpeg" /><Relationship Id="rId11" Type="http://schemas.openxmlformats.org/officeDocument/2006/relationships/tags" Target="../tags/tag65.xml" /><Relationship Id="rId12" Type="http://schemas.openxmlformats.org/officeDocument/2006/relationships/tags" Target="../tags/tag66.xml" /><Relationship Id="rId13" Type="http://schemas.openxmlformats.org/officeDocument/2006/relationships/tags" Target="../tags/tag67.xml" /><Relationship Id="rId14" Type="http://schemas.openxmlformats.org/officeDocument/2006/relationships/tags" Target="../tags/tag68.xml" /><Relationship Id="rId15" Type="http://schemas.openxmlformats.org/officeDocument/2006/relationships/tags" Target="../tags/tag69.xml" /><Relationship Id="rId16" Type="http://schemas.openxmlformats.org/officeDocument/2006/relationships/tags" Target="../tags/tag70.xml" /><Relationship Id="rId2" Type="http://schemas.openxmlformats.org/officeDocument/2006/relationships/image" Target="../media/image8.jpeg" /><Relationship Id="rId3" Type="http://schemas.openxmlformats.org/officeDocument/2006/relationships/tags" Target="../tags/tag61.xml" /><Relationship Id="rId4" Type="http://schemas.openxmlformats.org/officeDocument/2006/relationships/image" Target="../media/image10.jpeg" /><Relationship Id="rId5" Type="http://schemas.openxmlformats.org/officeDocument/2006/relationships/tags" Target="../tags/tag62.xml" /><Relationship Id="rId6" Type="http://schemas.openxmlformats.org/officeDocument/2006/relationships/image" Target="../media/image11.jpeg" /><Relationship Id="rId7" Type="http://schemas.openxmlformats.org/officeDocument/2006/relationships/tags" Target="../tags/tag63.xml" /><Relationship Id="rId8" Type="http://schemas.openxmlformats.org/officeDocument/2006/relationships/image" Target="../media/image12.jpeg" /><Relationship Id="rId9" Type="http://schemas.openxmlformats.org/officeDocument/2006/relationships/tags" Target="../tags/tag6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8.xml" /><Relationship Id="rId11" Type="http://schemas.openxmlformats.org/officeDocument/2006/relationships/image" Target="../media/image15.jpeg" /><Relationship Id="rId12" Type="http://schemas.openxmlformats.org/officeDocument/2006/relationships/image" Target="../media/image16.jpeg" /><Relationship Id="rId13" Type="http://schemas.openxmlformats.org/officeDocument/2006/relationships/image" Target="../media/image17.jpeg" /><Relationship Id="rId2" Type="http://schemas.openxmlformats.org/officeDocument/2006/relationships/image" Target="../media/image8.jpeg" /><Relationship Id="rId3" Type="http://schemas.openxmlformats.org/officeDocument/2006/relationships/tags" Target="../tags/tag71.xml" /><Relationship Id="rId4" Type="http://schemas.openxmlformats.org/officeDocument/2006/relationships/tags" Target="../tags/tag72.xml" /><Relationship Id="rId5" Type="http://schemas.openxmlformats.org/officeDocument/2006/relationships/tags" Target="../tags/tag73.xml" /><Relationship Id="rId6" Type="http://schemas.openxmlformats.org/officeDocument/2006/relationships/tags" Target="../tags/tag74.xml" /><Relationship Id="rId7" Type="http://schemas.openxmlformats.org/officeDocument/2006/relationships/tags" Target="../tags/tag75.xml" /><Relationship Id="rId8" Type="http://schemas.openxmlformats.org/officeDocument/2006/relationships/tags" Target="../tags/tag76.xml" /><Relationship Id="rId9" Type="http://schemas.openxmlformats.org/officeDocument/2006/relationships/tags" Target="../tags/tag7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85.xml" /><Relationship Id="rId2" Type="http://schemas.openxmlformats.org/officeDocument/2006/relationships/image" Target="../media/image18.jpeg" /><Relationship Id="rId3" Type="http://schemas.openxmlformats.org/officeDocument/2006/relationships/image" Target="../media/image8.jpeg" /><Relationship Id="rId4" Type="http://schemas.openxmlformats.org/officeDocument/2006/relationships/tags" Target="../tags/tag79.xml" /><Relationship Id="rId5" Type="http://schemas.openxmlformats.org/officeDocument/2006/relationships/tags" Target="../tags/tag80.xml" /><Relationship Id="rId6" Type="http://schemas.openxmlformats.org/officeDocument/2006/relationships/tags" Target="../tags/tag81.xml" /><Relationship Id="rId7" Type="http://schemas.openxmlformats.org/officeDocument/2006/relationships/tags" Target="../tags/tag82.xml" /><Relationship Id="rId8" Type="http://schemas.openxmlformats.org/officeDocument/2006/relationships/tags" Target="../tags/tag83.xml" /><Relationship Id="rId9" Type="http://schemas.openxmlformats.org/officeDocument/2006/relationships/tags" Target="../tags/tag8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3"/>
          <a:stretch>
            <a:fillRect/>
          </a:stretch>
        </a:blipFill>
        <a:effectLst/>
      </p:bgPr>
    </p:bg>
    <p:spTree>
      <p:nvGrpSpPr>
        <p:cNvPr id="1" name=""/>
        <p:cNvGrpSpPr/>
        <p:nvPr/>
      </p:nvGrpSpPr>
      <p:grpSpPr>
        <a:xfrm>
          <a:off x="0" y="0"/>
          <a:ext cx="0" cy="0"/>
        </a:xfrm>
      </p:grpSpPr>
      <p:sp>
        <p:nvSpPr>
          <p:cNvPr id="8197" name="曲线 1941"/>
          <p:cNvSpPr/>
          <p:nvPr/>
        </p:nvSpPr>
        <p:spPr bwMode="auto">
          <a:xfrm>
            <a:off x="1909763" y="942975"/>
            <a:ext cx="7172325" cy="4084638"/>
          </a:xfrm>
          <a:custGeom>
            <a:gdLst>
              <a:gd name="T0" fmla="*/ 7171993 w 21600"/>
              <a:gd name="T1" fmla="*/ 0 h 21600"/>
              <a:gd name="T2" fmla="*/ 5336741 w 21600"/>
              <a:gd name="T3" fmla="*/ 1848110 h 21600"/>
              <a:gd name="T4" fmla="*/ 2118160 w 21600"/>
              <a:gd name="T5" fmla="*/ 2506947 h 21600"/>
              <a:gd name="T6" fmla="*/ 0 w 21600"/>
              <a:gd name="T7" fmla="*/ 408463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599" y="0"/>
                </a:moveTo>
                <a:cubicBezTo>
                  <a:pt x="20688" y="1885"/>
                  <a:pt x="19116" y="7121"/>
                  <a:pt x="16072" y="9773"/>
                </a:cubicBezTo>
                <a:cubicBezTo>
                  <a:pt x="13027" y="12424"/>
                  <a:pt x="9594" y="10893"/>
                  <a:pt x="6379" y="13257"/>
                </a:cubicBezTo>
                <a:cubicBezTo>
                  <a:pt x="3165" y="15621"/>
                  <a:pt x="1083" y="20001"/>
                  <a:pt x="0" y="21600"/>
                </a:cubicBezTo>
              </a:path>
            </a:pathLst>
          </a:custGeom>
          <a:noFill/>
          <a:ln w="15875" cap="flat" cmpd="sng">
            <a:solidFill>
              <a:srgbClr val="1C2B38"/>
            </a:solidFill>
            <a:prstDash val="lgDashDot"/>
            <a:bevel/>
            <a:head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矩形 1"/>
          <p:cNvSpPr/>
          <p:nvPr/>
        </p:nvSpPr>
        <p:spPr bwMode="auto">
          <a:xfrm>
            <a:off x="0" y="0"/>
            <a:ext cx="9143999" cy="5143500"/>
          </a:xfrm>
          <a:prstGeom prst="rect">
            <a:avLst/>
          </a:prstGeom>
          <a:blipFill>
            <a:blip r:embed="rId2"/>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TextBox 2"/>
          <p:cNvSpPr txBox="1"/>
          <p:nvPr/>
        </p:nvSpPr>
        <p:spPr>
          <a:xfrm>
            <a:off x="788502" y="1841851"/>
            <a:ext cx="4432855" cy="769441"/>
          </a:xfrm>
          <a:prstGeom prst="rect">
            <a:avLst/>
          </a:prstGeom>
          <a:noFill/>
        </p:spPr>
        <p:txBody>
          <a:bodyPr wrap="square" rtlCol="0">
            <a:spAutoFit/>
          </a:bodyPr>
          <a:lstStyle/>
          <a:p>
            <a:r>
              <a:rPr lang="en-US" altLang="zh-CN" sz="4400" smtClean="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Butterfly Dream</a:t>
            </a:r>
            <a:endParaRPr lang="zh-CN" altLang="en-US" sz="44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4" name="TextBox 3"/>
          <p:cNvSpPr txBox="1"/>
          <p:nvPr/>
        </p:nvSpPr>
        <p:spPr>
          <a:xfrm>
            <a:off x="1364972" y="2592029"/>
            <a:ext cx="3279915" cy="400110"/>
          </a:xfrm>
          <a:prstGeom prst="rect">
            <a:avLst/>
          </a:prstGeom>
          <a:noFill/>
        </p:spPr>
        <p:txBody>
          <a:bodyPr wrap="square" rtlCol="0">
            <a:spAutoFit/>
          </a:bodyPr>
          <a:lstStyle/>
          <a:p>
            <a:r>
              <a:rPr lang="en-US" altLang="zh-CN" sz="2000" b="1" smtClean="0">
                <a:solidFill>
                  <a:schemeClr val="tx1">
                    <a:lumMod val="50000"/>
                    <a:lumOff val="50000"/>
                  </a:schemeClr>
                </a:solidFill>
                <a:latin typeface="【嵐】芊柔体" panose="020b0604000101010104" pitchFamily="34" charset="-128"/>
                <a:ea typeface="【嵐】芊柔体" panose="020b0604000101010104" pitchFamily="34" charset="-128"/>
                <a:cs typeface="【嵐】芊柔体" panose="020b0604000101010104" pitchFamily="34" charset="-128"/>
              </a:rPr>
              <a:t>_I</a:t>
            </a:r>
            <a:r>
              <a:rPr lang="en-US" altLang="zh-CN" sz="2000" b="1">
                <a:solidFill>
                  <a:schemeClr val="tx1">
                    <a:lumMod val="50000"/>
                    <a:lumOff val="50000"/>
                  </a:schemeClr>
                </a:solidFill>
                <a:latin typeface="【嵐】芊柔体" panose="020b0604000101010104" pitchFamily="34" charset="-128"/>
                <a:ea typeface="【嵐】芊柔体" panose="020b0604000101010104" pitchFamily="34" charset="-128"/>
                <a:cs typeface="【嵐】芊柔体" panose="020b0604000101010104" pitchFamily="34" charset="-128"/>
              </a:rPr>
              <a:t> Can Dream About </a:t>
            </a:r>
            <a:r>
              <a:rPr lang="en-US" altLang="zh-CN" sz="2000" b="1" smtClean="0">
                <a:solidFill>
                  <a:schemeClr val="tx1">
                    <a:lumMod val="50000"/>
                    <a:lumOff val="50000"/>
                  </a:schemeClr>
                </a:solidFill>
                <a:latin typeface="【嵐】芊柔体" panose="020b0604000101010104" pitchFamily="34" charset="-128"/>
                <a:ea typeface="【嵐】芊柔体" panose="020b0604000101010104" pitchFamily="34" charset="-128"/>
                <a:cs typeface="【嵐】芊柔体" panose="020b0604000101010104" pitchFamily="34" charset="-128"/>
              </a:rPr>
              <a:t>You._</a:t>
            </a:r>
            <a:endParaRPr lang="en-US" altLang="zh-CN" sz="2000" b="1">
              <a:solidFill>
                <a:schemeClr val="tx1">
                  <a:lumMod val="50000"/>
                  <a:lumOff val="50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 y="0"/>
            <a:ext cx="9141289" cy="5143499"/>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92326" cy="815816"/>
          </a:xfrm>
          <a:prstGeom prst="rect">
            <a:avLst/>
          </a:prstGeom>
        </p:spPr>
      </p:pic>
      <p:sp>
        <p:nvSpPr>
          <p:cNvPr id="15" name="TextBox 14"/>
          <p:cNvSpPr txBox="1"/>
          <p:nvPr/>
        </p:nvSpPr>
        <p:spPr>
          <a:xfrm>
            <a:off x="444198" y="135665"/>
            <a:ext cx="1331447" cy="523220"/>
          </a:xfrm>
          <a:prstGeom prst="rect">
            <a:avLst/>
          </a:prstGeom>
          <a:noFill/>
        </p:spPr>
        <p:txBody>
          <a:bodyPr wrap="square" rtlCol="0">
            <a:spAutoFit/>
          </a:bodyPr>
          <a:lstStyle/>
          <a:p>
            <a:r>
              <a:rPr lang="en-US"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P</a:t>
            </a:r>
            <a:r>
              <a:rPr lang="en-US" altLang="zh-CN" sz="2800" b="1" smtClean="0">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ass 02</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22" name="MH_Other_11"/>
          <p:cNvSpPr/>
          <p:nvPr>
            <p:custDataLst>
              <p:tags r:id="rId4"/>
            </p:custDataLst>
          </p:nvPr>
        </p:nvSpPr>
        <p:spPr bwMode="auto">
          <a:xfrm>
            <a:off x="1463523" y="2824279"/>
            <a:ext cx="3295650" cy="340519"/>
          </a:xfrm>
          <a:custGeom>
            <a:gdLst>
              <a:gd name="T0" fmla="*/ 2147483646 w 341"/>
              <a:gd name="T1" fmla="*/ 0 h 47"/>
              <a:gd name="T2" fmla="*/ 2147483646 w 341"/>
              <a:gd name="T3" fmla="*/ 0 h 47"/>
              <a:gd name="T4" fmla="*/ 2147483646 w 341"/>
              <a:gd name="T5" fmla="*/ 2147483646 h 47"/>
              <a:gd name="T6" fmla="*/ 2147483646 w 341"/>
              <a:gd name="T7" fmla="*/ 2147483646 h 47"/>
              <a:gd name="T8" fmla="*/ 2147483646 w 341"/>
              <a:gd name="T9" fmla="*/ 2147483646 h 47"/>
              <a:gd name="T10" fmla="*/ 2147483646 w 341"/>
              <a:gd name="T11" fmla="*/ 2147483646 h 47"/>
              <a:gd name="T12" fmla="*/ 2147483646 w 341"/>
              <a:gd name="T13" fmla="*/ 2147483646 h 47"/>
              <a:gd name="T14" fmla="*/ 2147483646 w 341"/>
              <a:gd name="T15" fmla="*/ 2147483646 h 47"/>
              <a:gd name="T16" fmla="*/ 2147483646 w 341"/>
              <a:gd name="T17" fmla="*/ 2147483646 h 47"/>
              <a:gd name="T18" fmla="*/ 2147483646 w 341"/>
              <a:gd name="T19" fmla="*/ 2147483646 h 47"/>
              <a:gd name="T20" fmla="*/ 2147483646 w 3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7">
                <a:moveTo>
                  <a:pt x="24" y="0"/>
                </a:moveTo>
                <a:cubicBezTo>
                  <a:pt x="122" y="0"/>
                  <a:pt x="220" y="0"/>
                  <a:pt x="318" y="0"/>
                </a:cubicBezTo>
                <a:cubicBezTo>
                  <a:pt x="325" y="0"/>
                  <a:pt x="331" y="3"/>
                  <a:pt x="335" y="9"/>
                </a:cubicBezTo>
                <a:cubicBezTo>
                  <a:pt x="340" y="15"/>
                  <a:pt x="341" y="22"/>
                  <a:pt x="339" y="29"/>
                </a:cubicBezTo>
                <a:cubicBezTo>
                  <a:pt x="337" y="37"/>
                  <a:pt x="332" y="43"/>
                  <a:pt x="324" y="46"/>
                </a:cubicBezTo>
                <a:cubicBezTo>
                  <a:pt x="322" y="46"/>
                  <a:pt x="319" y="47"/>
                  <a:pt x="316" y="47"/>
                </a:cubicBezTo>
                <a:cubicBezTo>
                  <a:pt x="219" y="47"/>
                  <a:pt x="121" y="47"/>
                  <a:pt x="23" y="47"/>
                </a:cubicBezTo>
                <a:cubicBezTo>
                  <a:pt x="16" y="46"/>
                  <a:pt x="10" y="43"/>
                  <a:pt x="5" y="38"/>
                </a:cubicBezTo>
                <a:cubicBezTo>
                  <a:pt x="1" y="31"/>
                  <a:pt x="0" y="25"/>
                  <a:pt x="1" y="17"/>
                </a:cubicBezTo>
                <a:cubicBezTo>
                  <a:pt x="4" y="10"/>
                  <a:pt x="9" y="4"/>
                  <a:pt x="16" y="1"/>
                </a:cubicBezTo>
                <a:cubicBezTo>
                  <a:pt x="19" y="0"/>
                  <a:pt x="21"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MH_Other_16"/>
          <p:cNvSpPr/>
          <p:nvPr>
            <p:custDataLst>
              <p:tags r:id="rId5"/>
            </p:custDataLst>
          </p:nvPr>
        </p:nvSpPr>
        <p:spPr bwMode="auto">
          <a:xfrm>
            <a:off x="1560360" y="2888572"/>
            <a:ext cx="2628900" cy="210741"/>
          </a:xfrm>
          <a:prstGeom prst="roundRect">
            <a:avLst>
              <a:gd name="adj" fmla="val 50000"/>
            </a:avLst>
          </a:prstGeom>
          <a:solidFill>
            <a:schemeClr val="accent3"/>
          </a:solidFill>
          <a:ln>
            <a:noFill/>
          </a:ln>
        </p:spPr>
        <p:txBody>
          <a:bodyPr/>
          <a:lstStyle/>
          <a:p>
            <a:pPr eaLnBrk="1" fontAlgn="auto" hangingPunct="1">
              <a:spcBef>
                <a:spcPct val="0"/>
              </a:spcBef>
              <a:spcAft>
                <a:spcPct val="0"/>
              </a:spcAft>
              <a:defRPr/>
            </a:pPr>
            <a:endParaRPr lang="zh-CN" altLang="en-US">
              <a:latin typeface="+mn-lt"/>
              <a:ea typeface="+mn-ea"/>
            </a:endParaRPr>
          </a:p>
        </p:txBody>
      </p:sp>
      <p:sp>
        <p:nvSpPr>
          <p:cNvPr id="14" name="MH_Other_1"/>
          <p:cNvSpPr/>
          <p:nvPr>
            <p:custDataLst>
              <p:tags r:id="rId6"/>
            </p:custDataLst>
          </p:nvPr>
        </p:nvSpPr>
        <p:spPr bwMode="auto">
          <a:xfrm>
            <a:off x="2293429" y="1469075"/>
            <a:ext cx="1559987" cy="3836350"/>
          </a:xfrm>
          <a:custGeom>
            <a:gdLst>
              <a:gd name="T0" fmla="*/ 155137 w 2094032"/>
              <a:gd name="T1" fmla="*/ 0 h 4285546"/>
              <a:gd name="T2" fmla="*/ 864346 w 2094032"/>
              <a:gd name="T3" fmla="*/ 710954 h 4285546"/>
              <a:gd name="T4" fmla="*/ 862109 w 2094032"/>
              <a:gd name="T5" fmla="*/ 713196 h 4285546"/>
              <a:gd name="T6" fmla="*/ 866803 w 2094032"/>
              <a:gd name="T7" fmla="*/ 713196 h 4285546"/>
              <a:gd name="T8" fmla="*/ 866803 w 2094032"/>
              <a:gd name="T9" fmla="*/ 797060 h 4285546"/>
              <a:gd name="T10" fmla="*/ 866803 w 2094032"/>
              <a:gd name="T11" fmla="*/ 1163259 h 4285546"/>
              <a:gd name="T12" fmla="*/ 1346241 w 2094032"/>
              <a:gd name="T13" fmla="*/ 682641 h 4285546"/>
              <a:gd name="T14" fmla="*/ 1501377 w 2094032"/>
              <a:gd name="T15" fmla="*/ 838160 h 4285546"/>
              <a:gd name="T16" fmla="*/ 866803 w 2094032"/>
              <a:gd name="T17" fmla="*/ 1474295 h 4285546"/>
              <a:gd name="T18" fmla="*/ 866803 w 2094032"/>
              <a:gd name="T19" fmla="*/ 1646202 h 4285546"/>
              <a:gd name="T20" fmla="*/ 866803 w 2094032"/>
              <a:gd name="T21" fmla="*/ 2387964 h 4285546"/>
              <a:gd name="T22" fmla="*/ 1346241 w 2094032"/>
              <a:gd name="T23" fmla="*/ 1907348 h 4285546"/>
              <a:gd name="T24" fmla="*/ 1501377 w 2094032"/>
              <a:gd name="T25" fmla="*/ 2062865 h 4285546"/>
              <a:gd name="T26" fmla="*/ 866803 w 2094032"/>
              <a:gd name="T27" fmla="*/ 2699001 h 4285546"/>
              <a:gd name="T28" fmla="*/ 866803 w 2094032"/>
              <a:gd name="T29" fmla="*/ 2970678 h 4285546"/>
              <a:gd name="T30" fmla="*/ 757536 w 2094032"/>
              <a:gd name="T31" fmla="*/ 3080216 h 4285546"/>
              <a:gd name="T32" fmla="*/ 648269 w 2094032"/>
              <a:gd name="T33" fmla="*/ 2970678 h 4285546"/>
              <a:gd name="T34" fmla="*/ 648269 w 2094032"/>
              <a:gd name="T35" fmla="*/ 2100378 h 4285546"/>
              <a:gd name="T36" fmla="*/ 0 w 2094032"/>
              <a:gd name="T37" fmla="*/ 1450512 h 4285546"/>
              <a:gd name="T38" fmla="*/ 155136 w 2094032"/>
              <a:gd name="T39" fmla="*/ 1294995 h 4285546"/>
              <a:gd name="T40" fmla="*/ 648269 w 2094032"/>
              <a:gd name="T41" fmla="*/ 1789342 h 4285546"/>
              <a:gd name="T42" fmla="*/ 648269 w 2094032"/>
              <a:gd name="T43" fmla="*/ 1646202 h 4285546"/>
              <a:gd name="T44" fmla="*/ 648269 w 2094032"/>
              <a:gd name="T45" fmla="*/ 805383 h 4285546"/>
              <a:gd name="T46" fmla="*/ 2 w 2094032"/>
              <a:gd name="T47" fmla="*/ 155518 h 42855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94032" h="4285546">
                <a:moveTo>
                  <a:pt x="216377" y="0"/>
                </a:moveTo>
                <a:lnTo>
                  <a:pt x="1205538" y="989161"/>
                </a:lnTo>
                <a:lnTo>
                  <a:pt x="1202419" y="992279"/>
                </a:lnTo>
                <a:lnTo>
                  <a:pt x="1208967" y="992279"/>
                </a:lnTo>
                <a:lnTo>
                  <a:pt x="1208967" y="1108959"/>
                </a:lnTo>
                <a:lnTo>
                  <a:pt x="1208967" y="1618458"/>
                </a:lnTo>
                <a:lnTo>
                  <a:pt x="1877657" y="949767"/>
                </a:lnTo>
                <a:lnTo>
                  <a:pt x="2094032" y="1166142"/>
                </a:lnTo>
                <a:lnTo>
                  <a:pt x="1208967" y="2051207"/>
                </a:lnTo>
                <a:lnTo>
                  <a:pt x="1208967" y="2290383"/>
                </a:lnTo>
                <a:lnTo>
                  <a:pt x="1208967" y="3322408"/>
                </a:lnTo>
                <a:lnTo>
                  <a:pt x="1877657" y="2653718"/>
                </a:lnTo>
                <a:lnTo>
                  <a:pt x="2094032" y="2870092"/>
                </a:lnTo>
                <a:lnTo>
                  <a:pt x="1208967" y="3755157"/>
                </a:lnTo>
                <a:lnTo>
                  <a:pt x="1208967" y="4133146"/>
                </a:lnTo>
                <a:cubicBezTo>
                  <a:pt x="1208967" y="4217314"/>
                  <a:pt x="1140735" y="4285546"/>
                  <a:pt x="1056567" y="4285546"/>
                </a:cubicBezTo>
                <a:cubicBezTo>
                  <a:pt x="972399" y="4285546"/>
                  <a:pt x="904167" y="4217314"/>
                  <a:pt x="904167" y="4133146"/>
                </a:cubicBezTo>
                <a:lnTo>
                  <a:pt x="904167" y="2922284"/>
                </a:lnTo>
                <a:lnTo>
                  <a:pt x="0" y="2018117"/>
                </a:lnTo>
                <a:lnTo>
                  <a:pt x="216375" y="1801743"/>
                </a:lnTo>
                <a:lnTo>
                  <a:pt x="904167" y="2489535"/>
                </a:lnTo>
                <a:lnTo>
                  <a:pt x="904167" y="2290383"/>
                </a:lnTo>
                <a:lnTo>
                  <a:pt x="904167" y="1120540"/>
                </a:lnTo>
                <a:lnTo>
                  <a:pt x="2" y="216375"/>
                </a:lnTo>
                <a:lnTo>
                  <a:pt x="216377" y="0"/>
                </a:lnTo>
                <a:close/>
              </a:path>
            </a:pathLst>
          </a:custGeom>
          <a:solidFill>
            <a:srgbClr val="9C68D6">
              <a:alpha val="23000"/>
            </a:srgbClr>
          </a:solidFill>
          <a:ln>
            <a:noFill/>
          </a:ln>
        </p:spPr>
        <p:txBody>
          <a:bodyPr anchor="ctr"/>
          <a:lstStyle/>
          <a:p>
            <a:pPr>
              <a:defRPr/>
            </a:pPr>
            <a:endParaRPr lang="zh-CN" altLang="en-US">
              <a:ea typeface="宋体" panose="02010600030101010101" pitchFamily="2" charset="-122"/>
            </a:endParaRPr>
          </a:p>
        </p:txBody>
      </p:sp>
      <p:sp>
        <p:nvSpPr>
          <p:cNvPr id="16" name="MH_Other_2"/>
          <p:cNvSpPr/>
          <p:nvPr>
            <p:custDataLst>
              <p:tags r:id="rId7"/>
            </p:custDataLst>
          </p:nvPr>
        </p:nvSpPr>
        <p:spPr bwMode="auto">
          <a:xfrm rot="2700000">
            <a:off x="3655056" y="3710626"/>
            <a:ext cx="358392" cy="366610"/>
          </a:xfrm>
          <a:custGeom>
            <a:gdLst>
              <a:gd name="T0" fmla="*/ 275650506 w 4017"/>
              <a:gd name="T1" fmla="*/ 361503440 h 5149"/>
              <a:gd name="T2" fmla="*/ 241880717 w 4017"/>
              <a:gd name="T3" fmla="*/ 367663150 h 5149"/>
              <a:gd name="T4" fmla="*/ 200148806 w 4017"/>
              <a:gd name="T5" fmla="*/ 407358851 h 5149"/>
              <a:gd name="T6" fmla="*/ 157730371 w 4017"/>
              <a:gd name="T7" fmla="*/ 440757952 h 5149"/>
              <a:gd name="T8" fmla="*/ 116410301 w 4017"/>
              <a:gd name="T9" fmla="*/ 467175999 h 5149"/>
              <a:gd name="T10" fmla="*/ 77560901 w 4017"/>
              <a:gd name="T11" fmla="*/ 485380977 h 5149"/>
              <a:gd name="T12" fmla="*/ 42830275 w 4017"/>
              <a:gd name="T13" fmla="*/ 494004718 h 5149"/>
              <a:gd name="T14" fmla="*/ 30887278 w 4017"/>
              <a:gd name="T15" fmla="*/ 664832421 h 5149"/>
              <a:gd name="T16" fmla="*/ 63421547 w 4017"/>
              <a:gd name="T17" fmla="*/ 704801903 h 5149"/>
              <a:gd name="T18" fmla="*/ 89092429 w 4017"/>
              <a:gd name="T19" fmla="*/ 699189756 h 5149"/>
              <a:gd name="T20" fmla="*/ 122175694 w 4017"/>
              <a:gd name="T21" fmla="*/ 686870337 h 5149"/>
              <a:gd name="T22" fmla="*/ 156632007 w 4017"/>
              <a:gd name="T23" fmla="*/ 669349813 h 5149"/>
              <a:gd name="T24" fmla="*/ 192049528 w 4017"/>
              <a:gd name="T25" fmla="*/ 646490553 h 5149"/>
              <a:gd name="T26" fmla="*/ 245037912 w 4017"/>
              <a:gd name="T27" fmla="*/ 604331190 h 5149"/>
              <a:gd name="T28" fmla="*/ 283337944 w 4017"/>
              <a:gd name="T29" fmla="*/ 605562836 h 5149"/>
              <a:gd name="T30" fmla="*/ 329737625 w 4017"/>
              <a:gd name="T31" fmla="*/ 624178855 h 5149"/>
              <a:gd name="T32" fmla="*/ 371194851 w 4017"/>
              <a:gd name="T33" fmla="*/ 654703252 h 5149"/>
              <a:gd name="T34" fmla="*/ 406337689 w 4017"/>
              <a:gd name="T35" fmla="*/ 675782934 h 5149"/>
              <a:gd name="T36" fmla="*/ 440382162 w 4017"/>
              <a:gd name="T37" fmla="*/ 691661140 h 5149"/>
              <a:gd name="T38" fmla="*/ 472779274 w 4017"/>
              <a:gd name="T39" fmla="*/ 701790679 h 5149"/>
              <a:gd name="T40" fmla="*/ 499548149 w 4017"/>
              <a:gd name="T41" fmla="*/ 692345593 h 5149"/>
              <a:gd name="T42" fmla="*/ 529474220 w 4017"/>
              <a:gd name="T43" fmla="*/ 649775558 h 5149"/>
              <a:gd name="T44" fmla="*/ 497488948 w 4017"/>
              <a:gd name="T45" fmla="*/ 492225140 h 5149"/>
              <a:gd name="T46" fmla="*/ 461248117 w 4017"/>
              <a:gd name="T47" fmla="*/ 480316393 h 5149"/>
              <a:gd name="T48" fmla="*/ 421437880 w 4017"/>
              <a:gd name="T49" fmla="*/ 459236711 h 5149"/>
              <a:gd name="T50" fmla="*/ 379568813 w 4017"/>
              <a:gd name="T51" fmla="*/ 430355002 h 5149"/>
              <a:gd name="T52" fmla="*/ 337150379 w 4017"/>
              <a:gd name="T53" fmla="*/ 394628760 h 5149"/>
              <a:gd name="T54" fmla="*/ 302556909 w 4017"/>
              <a:gd name="T55" fmla="*/ 360545206 h 5149"/>
              <a:gd name="T56" fmla="*/ 532768942 w 4017"/>
              <a:gd name="T57" fmla="*/ 246796838 h 5149"/>
              <a:gd name="T58" fmla="*/ 499822833 w 4017"/>
              <a:gd name="T59" fmla="*/ 228454970 h 5149"/>
              <a:gd name="T60" fmla="*/ 452736999 w 4017"/>
              <a:gd name="T61" fmla="*/ 190538847 h 5149"/>
              <a:gd name="T62" fmla="*/ 401395606 w 4017"/>
              <a:gd name="T63" fmla="*/ 139208180 h 5149"/>
              <a:gd name="T64" fmla="*/ 349917056 w 4017"/>
              <a:gd name="T65" fmla="*/ 78159386 h 5149"/>
              <a:gd name="T66" fmla="*/ 302419382 w 4017"/>
              <a:gd name="T67" fmla="*/ 11498075 h 5149"/>
              <a:gd name="T68" fmla="*/ 233781439 w 4017"/>
              <a:gd name="T69" fmla="*/ 34083554 h 5149"/>
              <a:gd name="T70" fmla="*/ 184499247 w 4017"/>
              <a:gd name="T71" fmla="*/ 99375958 h 5149"/>
              <a:gd name="T72" fmla="*/ 132746013 w 4017"/>
              <a:gd name="T73" fmla="*/ 157550419 h 5149"/>
              <a:gd name="T74" fmla="*/ 82365828 w 4017"/>
              <a:gd name="T75" fmla="*/ 204911257 h 5149"/>
              <a:gd name="T76" fmla="*/ 37613508 w 4017"/>
              <a:gd name="T77" fmla="*/ 237489013 h 5149"/>
              <a:gd name="T78" fmla="*/ 12903834 w 4017"/>
              <a:gd name="T79" fmla="*/ 248850198 h 5149"/>
              <a:gd name="T80" fmla="*/ 1922045 w 4017"/>
              <a:gd name="T81" fmla="*/ 382035929 h 5149"/>
              <a:gd name="T82" fmla="*/ 18120601 w 4017"/>
              <a:gd name="T83" fmla="*/ 419130708 h 5149"/>
              <a:gd name="T84" fmla="*/ 37751035 w 4017"/>
              <a:gd name="T85" fmla="*/ 422005042 h 5149"/>
              <a:gd name="T86" fmla="*/ 76462908 w 4017"/>
              <a:gd name="T87" fmla="*/ 405305491 h 5149"/>
              <a:gd name="T88" fmla="*/ 120528333 w 4017"/>
              <a:gd name="T89" fmla="*/ 376013110 h 5149"/>
              <a:gd name="T90" fmla="*/ 167751694 w 4017"/>
              <a:gd name="T91" fmla="*/ 336317409 h 5149"/>
              <a:gd name="T92" fmla="*/ 214974685 w 4017"/>
              <a:gd name="T93" fmla="*/ 288272118 h 5149"/>
              <a:gd name="T94" fmla="*/ 252451036 w 4017"/>
              <a:gd name="T95" fmla="*/ 243785614 h 5149"/>
              <a:gd name="T96" fmla="*/ 306125944 w 4017"/>
              <a:gd name="T97" fmla="*/ 252956548 h 5149"/>
              <a:gd name="T98" fmla="*/ 352113414 w 4017"/>
              <a:gd name="T99" fmla="*/ 305108559 h 5149"/>
              <a:gd name="T100" fmla="*/ 399611088 w 4017"/>
              <a:gd name="T101" fmla="*/ 350552928 h 5149"/>
              <a:gd name="T102" fmla="*/ 446010398 w 4017"/>
              <a:gd name="T103" fmla="*/ 387100514 h 5149"/>
              <a:gd name="T104" fmla="*/ 488565989 w 4017"/>
              <a:gd name="T105" fmla="*/ 412423436 h 5149"/>
              <a:gd name="T106" fmla="*/ 524806820 w 4017"/>
              <a:gd name="T107" fmla="*/ 424332183 h 5149"/>
              <a:gd name="T108" fmla="*/ 539358386 w 4017"/>
              <a:gd name="T109" fmla="*/ 407358851 h 5149"/>
              <a:gd name="T110" fmla="*/ 551438539 w 4017"/>
              <a:gd name="T111" fmla="*/ 375465548 h 5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17" h="5149">
                <a:moveTo>
                  <a:pt x="2204" y="2634"/>
                </a:moveTo>
                <a:lnTo>
                  <a:pt x="2204" y="2634"/>
                </a:lnTo>
                <a:lnTo>
                  <a:pt x="2155" y="2637"/>
                </a:lnTo>
                <a:lnTo>
                  <a:pt x="2106" y="2639"/>
                </a:lnTo>
                <a:lnTo>
                  <a:pt x="2057" y="2640"/>
                </a:lnTo>
                <a:lnTo>
                  <a:pt x="2008" y="2641"/>
                </a:lnTo>
                <a:lnTo>
                  <a:pt x="1959" y="2640"/>
                </a:lnTo>
                <a:lnTo>
                  <a:pt x="1909" y="2639"/>
                </a:lnTo>
                <a:lnTo>
                  <a:pt x="1860" y="2637"/>
                </a:lnTo>
                <a:lnTo>
                  <a:pt x="1812" y="2634"/>
                </a:lnTo>
                <a:lnTo>
                  <a:pt x="1762" y="2686"/>
                </a:lnTo>
                <a:lnTo>
                  <a:pt x="1712" y="2737"/>
                </a:lnTo>
                <a:lnTo>
                  <a:pt x="1661" y="2786"/>
                </a:lnTo>
                <a:lnTo>
                  <a:pt x="1611" y="2835"/>
                </a:lnTo>
                <a:lnTo>
                  <a:pt x="1561" y="2883"/>
                </a:lnTo>
                <a:lnTo>
                  <a:pt x="1509" y="2930"/>
                </a:lnTo>
                <a:lnTo>
                  <a:pt x="1458" y="2976"/>
                </a:lnTo>
                <a:lnTo>
                  <a:pt x="1406" y="3019"/>
                </a:lnTo>
                <a:lnTo>
                  <a:pt x="1355" y="3062"/>
                </a:lnTo>
                <a:lnTo>
                  <a:pt x="1303" y="3104"/>
                </a:lnTo>
                <a:lnTo>
                  <a:pt x="1252" y="3144"/>
                </a:lnTo>
                <a:lnTo>
                  <a:pt x="1200" y="3183"/>
                </a:lnTo>
                <a:lnTo>
                  <a:pt x="1149" y="3220"/>
                </a:lnTo>
                <a:lnTo>
                  <a:pt x="1098" y="3256"/>
                </a:lnTo>
                <a:lnTo>
                  <a:pt x="1047" y="3291"/>
                </a:lnTo>
                <a:lnTo>
                  <a:pt x="997" y="3324"/>
                </a:lnTo>
                <a:lnTo>
                  <a:pt x="946" y="3355"/>
                </a:lnTo>
                <a:lnTo>
                  <a:pt x="897" y="3385"/>
                </a:lnTo>
                <a:lnTo>
                  <a:pt x="848" y="3413"/>
                </a:lnTo>
                <a:lnTo>
                  <a:pt x="799" y="3440"/>
                </a:lnTo>
                <a:lnTo>
                  <a:pt x="751" y="3464"/>
                </a:lnTo>
                <a:lnTo>
                  <a:pt x="703" y="3488"/>
                </a:lnTo>
                <a:lnTo>
                  <a:pt x="656" y="3509"/>
                </a:lnTo>
                <a:lnTo>
                  <a:pt x="610" y="3528"/>
                </a:lnTo>
                <a:lnTo>
                  <a:pt x="565" y="3546"/>
                </a:lnTo>
                <a:lnTo>
                  <a:pt x="520" y="3561"/>
                </a:lnTo>
                <a:lnTo>
                  <a:pt x="477" y="3575"/>
                </a:lnTo>
                <a:lnTo>
                  <a:pt x="433" y="3586"/>
                </a:lnTo>
                <a:lnTo>
                  <a:pt x="393" y="3596"/>
                </a:lnTo>
                <a:lnTo>
                  <a:pt x="352" y="3603"/>
                </a:lnTo>
                <a:lnTo>
                  <a:pt x="312" y="3609"/>
                </a:lnTo>
                <a:lnTo>
                  <a:pt x="274" y="3613"/>
                </a:lnTo>
                <a:lnTo>
                  <a:pt x="159" y="4747"/>
                </a:lnTo>
                <a:lnTo>
                  <a:pt x="191" y="4802"/>
                </a:lnTo>
                <a:lnTo>
                  <a:pt x="225" y="4857"/>
                </a:lnTo>
                <a:lnTo>
                  <a:pt x="261" y="4909"/>
                </a:lnTo>
                <a:lnTo>
                  <a:pt x="298" y="4960"/>
                </a:lnTo>
                <a:lnTo>
                  <a:pt x="338" y="5010"/>
                </a:lnTo>
                <a:lnTo>
                  <a:pt x="377" y="5058"/>
                </a:lnTo>
                <a:lnTo>
                  <a:pt x="419" y="5104"/>
                </a:lnTo>
                <a:lnTo>
                  <a:pt x="462" y="5149"/>
                </a:lnTo>
                <a:lnTo>
                  <a:pt x="498" y="5143"/>
                </a:lnTo>
                <a:lnTo>
                  <a:pt x="535" y="5135"/>
                </a:lnTo>
                <a:lnTo>
                  <a:pt x="572" y="5128"/>
                </a:lnTo>
                <a:lnTo>
                  <a:pt x="611" y="5119"/>
                </a:lnTo>
                <a:lnTo>
                  <a:pt x="649" y="5108"/>
                </a:lnTo>
                <a:lnTo>
                  <a:pt x="689" y="5096"/>
                </a:lnTo>
                <a:lnTo>
                  <a:pt x="728" y="5083"/>
                </a:lnTo>
                <a:lnTo>
                  <a:pt x="768" y="5068"/>
                </a:lnTo>
                <a:lnTo>
                  <a:pt x="808" y="5053"/>
                </a:lnTo>
                <a:lnTo>
                  <a:pt x="849" y="5036"/>
                </a:lnTo>
                <a:lnTo>
                  <a:pt x="890" y="5018"/>
                </a:lnTo>
                <a:lnTo>
                  <a:pt x="931" y="5000"/>
                </a:lnTo>
                <a:lnTo>
                  <a:pt x="973" y="4980"/>
                </a:lnTo>
                <a:lnTo>
                  <a:pt x="1014" y="4958"/>
                </a:lnTo>
                <a:lnTo>
                  <a:pt x="1056" y="4937"/>
                </a:lnTo>
                <a:lnTo>
                  <a:pt x="1098" y="4914"/>
                </a:lnTo>
                <a:lnTo>
                  <a:pt x="1141" y="4890"/>
                </a:lnTo>
                <a:lnTo>
                  <a:pt x="1183" y="4865"/>
                </a:lnTo>
                <a:lnTo>
                  <a:pt x="1227" y="4838"/>
                </a:lnTo>
                <a:lnTo>
                  <a:pt x="1270" y="4811"/>
                </a:lnTo>
                <a:lnTo>
                  <a:pt x="1313" y="4783"/>
                </a:lnTo>
                <a:lnTo>
                  <a:pt x="1356" y="4753"/>
                </a:lnTo>
                <a:lnTo>
                  <a:pt x="1399" y="4723"/>
                </a:lnTo>
                <a:lnTo>
                  <a:pt x="1442" y="4693"/>
                </a:lnTo>
                <a:lnTo>
                  <a:pt x="1485" y="4661"/>
                </a:lnTo>
                <a:lnTo>
                  <a:pt x="1528" y="4629"/>
                </a:lnTo>
                <a:lnTo>
                  <a:pt x="1615" y="4560"/>
                </a:lnTo>
                <a:lnTo>
                  <a:pt x="1700" y="4490"/>
                </a:lnTo>
                <a:lnTo>
                  <a:pt x="1785" y="4415"/>
                </a:lnTo>
                <a:lnTo>
                  <a:pt x="1840" y="4419"/>
                </a:lnTo>
                <a:lnTo>
                  <a:pt x="1896" y="4423"/>
                </a:lnTo>
                <a:lnTo>
                  <a:pt x="1953" y="4424"/>
                </a:lnTo>
                <a:lnTo>
                  <a:pt x="2008" y="4425"/>
                </a:lnTo>
                <a:lnTo>
                  <a:pt x="2064" y="4424"/>
                </a:lnTo>
                <a:lnTo>
                  <a:pt x="2120" y="4423"/>
                </a:lnTo>
                <a:lnTo>
                  <a:pt x="2177" y="4419"/>
                </a:lnTo>
                <a:lnTo>
                  <a:pt x="2232" y="4415"/>
                </a:lnTo>
                <a:lnTo>
                  <a:pt x="2317" y="4490"/>
                </a:lnTo>
                <a:lnTo>
                  <a:pt x="2402" y="4560"/>
                </a:lnTo>
                <a:lnTo>
                  <a:pt x="2488" y="4629"/>
                </a:lnTo>
                <a:lnTo>
                  <a:pt x="2531" y="4661"/>
                </a:lnTo>
                <a:lnTo>
                  <a:pt x="2574" y="4693"/>
                </a:lnTo>
                <a:lnTo>
                  <a:pt x="2617" y="4723"/>
                </a:lnTo>
                <a:lnTo>
                  <a:pt x="2661" y="4753"/>
                </a:lnTo>
                <a:lnTo>
                  <a:pt x="2704" y="4783"/>
                </a:lnTo>
                <a:lnTo>
                  <a:pt x="2747" y="4811"/>
                </a:lnTo>
                <a:lnTo>
                  <a:pt x="2790" y="4838"/>
                </a:lnTo>
                <a:lnTo>
                  <a:pt x="2833" y="4865"/>
                </a:lnTo>
                <a:lnTo>
                  <a:pt x="2875" y="4890"/>
                </a:lnTo>
                <a:lnTo>
                  <a:pt x="2918" y="4914"/>
                </a:lnTo>
                <a:lnTo>
                  <a:pt x="2960" y="4937"/>
                </a:lnTo>
                <a:lnTo>
                  <a:pt x="3002" y="4958"/>
                </a:lnTo>
                <a:lnTo>
                  <a:pt x="3044" y="4980"/>
                </a:lnTo>
                <a:lnTo>
                  <a:pt x="3086" y="5000"/>
                </a:lnTo>
                <a:lnTo>
                  <a:pt x="3127" y="5018"/>
                </a:lnTo>
                <a:lnTo>
                  <a:pt x="3167" y="5036"/>
                </a:lnTo>
                <a:lnTo>
                  <a:pt x="3208" y="5053"/>
                </a:lnTo>
                <a:lnTo>
                  <a:pt x="3249" y="5068"/>
                </a:lnTo>
                <a:lnTo>
                  <a:pt x="3288" y="5083"/>
                </a:lnTo>
                <a:lnTo>
                  <a:pt x="3328" y="5096"/>
                </a:lnTo>
                <a:lnTo>
                  <a:pt x="3367" y="5108"/>
                </a:lnTo>
                <a:lnTo>
                  <a:pt x="3406" y="5119"/>
                </a:lnTo>
                <a:lnTo>
                  <a:pt x="3444" y="5127"/>
                </a:lnTo>
                <a:lnTo>
                  <a:pt x="3481" y="5135"/>
                </a:lnTo>
                <a:lnTo>
                  <a:pt x="3518" y="5143"/>
                </a:lnTo>
                <a:lnTo>
                  <a:pt x="3554" y="5149"/>
                </a:lnTo>
                <a:lnTo>
                  <a:pt x="3597" y="5104"/>
                </a:lnTo>
                <a:lnTo>
                  <a:pt x="3639" y="5058"/>
                </a:lnTo>
                <a:lnTo>
                  <a:pt x="3679" y="5010"/>
                </a:lnTo>
                <a:lnTo>
                  <a:pt x="3718" y="4960"/>
                </a:lnTo>
                <a:lnTo>
                  <a:pt x="3756" y="4909"/>
                </a:lnTo>
                <a:lnTo>
                  <a:pt x="3790" y="4857"/>
                </a:lnTo>
                <a:lnTo>
                  <a:pt x="3825" y="4802"/>
                </a:lnTo>
                <a:lnTo>
                  <a:pt x="3857" y="4747"/>
                </a:lnTo>
                <a:lnTo>
                  <a:pt x="3742" y="3612"/>
                </a:lnTo>
                <a:lnTo>
                  <a:pt x="3704" y="3609"/>
                </a:lnTo>
                <a:lnTo>
                  <a:pt x="3664" y="3603"/>
                </a:lnTo>
                <a:lnTo>
                  <a:pt x="3624" y="3596"/>
                </a:lnTo>
                <a:lnTo>
                  <a:pt x="3583" y="3586"/>
                </a:lnTo>
                <a:lnTo>
                  <a:pt x="3540" y="3575"/>
                </a:lnTo>
                <a:lnTo>
                  <a:pt x="3497" y="3561"/>
                </a:lnTo>
                <a:lnTo>
                  <a:pt x="3451" y="3546"/>
                </a:lnTo>
                <a:lnTo>
                  <a:pt x="3407" y="3528"/>
                </a:lnTo>
                <a:lnTo>
                  <a:pt x="3360" y="3509"/>
                </a:lnTo>
                <a:lnTo>
                  <a:pt x="3313" y="3488"/>
                </a:lnTo>
                <a:lnTo>
                  <a:pt x="3266" y="3464"/>
                </a:lnTo>
                <a:lnTo>
                  <a:pt x="3218" y="3440"/>
                </a:lnTo>
                <a:lnTo>
                  <a:pt x="3168" y="3413"/>
                </a:lnTo>
                <a:lnTo>
                  <a:pt x="3119" y="3385"/>
                </a:lnTo>
                <a:lnTo>
                  <a:pt x="3070" y="3355"/>
                </a:lnTo>
                <a:lnTo>
                  <a:pt x="3020" y="3324"/>
                </a:lnTo>
                <a:lnTo>
                  <a:pt x="2970" y="3291"/>
                </a:lnTo>
                <a:lnTo>
                  <a:pt x="2918" y="3256"/>
                </a:lnTo>
                <a:lnTo>
                  <a:pt x="2868" y="3220"/>
                </a:lnTo>
                <a:lnTo>
                  <a:pt x="2816" y="3183"/>
                </a:lnTo>
                <a:lnTo>
                  <a:pt x="2765" y="3144"/>
                </a:lnTo>
                <a:lnTo>
                  <a:pt x="2713" y="3104"/>
                </a:lnTo>
                <a:lnTo>
                  <a:pt x="2662" y="3062"/>
                </a:lnTo>
                <a:lnTo>
                  <a:pt x="2610" y="3019"/>
                </a:lnTo>
                <a:lnTo>
                  <a:pt x="2559" y="2976"/>
                </a:lnTo>
                <a:lnTo>
                  <a:pt x="2507" y="2930"/>
                </a:lnTo>
                <a:lnTo>
                  <a:pt x="2456" y="2883"/>
                </a:lnTo>
                <a:lnTo>
                  <a:pt x="2405" y="2835"/>
                </a:lnTo>
                <a:lnTo>
                  <a:pt x="2354" y="2786"/>
                </a:lnTo>
                <a:lnTo>
                  <a:pt x="2304" y="2737"/>
                </a:lnTo>
                <a:lnTo>
                  <a:pt x="2254" y="2686"/>
                </a:lnTo>
                <a:lnTo>
                  <a:pt x="2204" y="2634"/>
                </a:lnTo>
                <a:close/>
                <a:moveTo>
                  <a:pt x="3962" y="1828"/>
                </a:moveTo>
                <a:lnTo>
                  <a:pt x="3962" y="1828"/>
                </a:lnTo>
                <a:lnTo>
                  <a:pt x="3942" y="1823"/>
                </a:lnTo>
                <a:lnTo>
                  <a:pt x="3922" y="1818"/>
                </a:lnTo>
                <a:lnTo>
                  <a:pt x="3902" y="1811"/>
                </a:lnTo>
                <a:lnTo>
                  <a:pt x="3881" y="1803"/>
                </a:lnTo>
                <a:lnTo>
                  <a:pt x="3859" y="1794"/>
                </a:lnTo>
                <a:lnTo>
                  <a:pt x="3837" y="1784"/>
                </a:lnTo>
                <a:lnTo>
                  <a:pt x="3790" y="1761"/>
                </a:lnTo>
                <a:lnTo>
                  <a:pt x="3742" y="1735"/>
                </a:lnTo>
                <a:lnTo>
                  <a:pt x="3692" y="1703"/>
                </a:lnTo>
                <a:lnTo>
                  <a:pt x="3641" y="1669"/>
                </a:lnTo>
                <a:lnTo>
                  <a:pt x="3587" y="1632"/>
                </a:lnTo>
                <a:lnTo>
                  <a:pt x="3531" y="1590"/>
                </a:lnTo>
                <a:lnTo>
                  <a:pt x="3475" y="1545"/>
                </a:lnTo>
                <a:lnTo>
                  <a:pt x="3416" y="1497"/>
                </a:lnTo>
                <a:lnTo>
                  <a:pt x="3358" y="1446"/>
                </a:lnTo>
                <a:lnTo>
                  <a:pt x="3298" y="1392"/>
                </a:lnTo>
                <a:lnTo>
                  <a:pt x="3237" y="1336"/>
                </a:lnTo>
                <a:lnTo>
                  <a:pt x="3176" y="1277"/>
                </a:lnTo>
                <a:lnTo>
                  <a:pt x="3113" y="1215"/>
                </a:lnTo>
                <a:lnTo>
                  <a:pt x="3050" y="1151"/>
                </a:lnTo>
                <a:lnTo>
                  <a:pt x="2988" y="1085"/>
                </a:lnTo>
                <a:lnTo>
                  <a:pt x="2924" y="1017"/>
                </a:lnTo>
                <a:lnTo>
                  <a:pt x="2861" y="946"/>
                </a:lnTo>
                <a:lnTo>
                  <a:pt x="2798" y="874"/>
                </a:lnTo>
                <a:lnTo>
                  <a:pt x="2735" y="801"/>
                </a:lnTo>
                <a:lnTo>
                  <a:pt x="2673" y="726"/>
                </a:lnTo>
                <a:lnTo>
                  <a:pt x="2610" y="649"/>
                </a:lnTo>
                <a:lnTo>
                  <a:pt x="2549" y="571"/>
                </a:lnTo>
                <a:lnTo>
                  <a:pt x="2489" y="492"/>
                </a:lnTo>
                <a:lnTo>
                  <a:pt x="2429" y="412"/>
                </a:lnTo>
                <a:lnTo>
                  <a:pt x="2371" y="331"/>
                </a:lnTo>
                <a:lnTo>
                  <a:pt x="2313" y="249"/>
                </a:lnTo>
                <a:lnTo>
                  <a:pt x="2257" y="167"/>
                </a:lnTo>
                <a:lnTo>
                  <a:pt x="2203" y="84"/>
                </a:lnTo>
                <a:lnTo>
                  <a:pt x="2150" y="0"/>
                </a:lnTo>
                <a:lnTo>
                  <a:pt x="1866" y="0"/>
                </a:lnTo>
                <a:lnTo>
                  <a:pt x="1814" y="84"/>
                </a:lnTo>
                <a:lnTo>
                  <a:pt x="1758" y="167"/>
                </a:lnTo>
                <a:lnTo>
                  <a:pt x="1703" y="249"/>
                </a:lnTo>
                <a:lnTo>
                  <a:pt x="1646" y="331"/>
                </a:lnTo>
                <a:lnTo>
                  <a:pt x="1587" y="412"/>
                </a:lnTo>
                <a:lnTo>
                  <a:pt x="1527" y="492"/>
                </a:lnTo>
                <a:lnTo>
                  <a:pt x="1467" y="571"/>
                </a:lnTo>
                <a:lnTo>
                  <a:pt x="1406" y="649"/>
                </a:lnTo>
                <a:lnTo>
                  <a:pt x="1344" y="726"/>
                </a:lnTo>
                <a:lnTo>
                  <a:pt x="1282" y="801"/>
                </a:lnTo>
                <a:lnTo>
                  <a:pt x="1218" y="874"/>
                </a:lnTo>
                <a:lnTo>
                  <a:pt x="1156" y="946"/>
                </a:lnTo>
                <a:lnTo>
                  <a:pt x="1092" y="1017"/>
                </a:lnTo>
                <a:lnTo>
                  <a:pt x="1029" y="1085"/>
                </a:lnTo>
                <a:lnTo>
                  <a:pt x="967" y="1151"/>
                </a:lnTo>
                <a:lnTo>
                  <a:pt x="903" y="1215"/>
                </a:lnTo>
                <a:lnTo>
                  <a:pt x="841" y="1277"/>
                </a:lnTo>
                <a:lnTo>
                  <a:pt x="780" y="1336"/>
                </a:lnTo>
                <a:lnTo>
                  <a:pt x="719" y="1392"/>
                </a:lnTo>
                <a:lnTo>
                  <a:pt x="659" y="1446"/>
                </a:lnTo>
                <a:lnTo>
                  <a:pt x="600" y="1497"/>
                </a:lnTo>
                <a:lnTo>
                  <a:pt x="541" y="1545"/>
                </a:lnTo>
                <a:lnTo>
                  <a:pt x="485" y="1590"/>
                </a:lnTo>
                <a:lnTo>
                  <a:pt x="430" y="1632"/>
                </a:lnTo>
                <a:lnTo>
                  <a:pt x="376" y="1669"/>
                </a:lnTo>
                <a:lnTo>
                  <a:pt x="324" y="1703"/>
                </a:lnTo>
                <a:lnTo>
                  <a:pt x="274" y="1735"/>
                </a:lnTo>
                <a:lnTo>
                  <a:pt x="225" y="1761"/>
                </a:lnTo>
                <a:lnTo>
                  <a:pt x="179" y="1784"/>
                </a:lnTo>
                <a:lnTo>
                  <a:pt x="157" y="1794"/>
                </a:lnTo>
                <a:lnTo>
                  <a:pt x="135" y="1803"/>
                </a:lnTo>
                <a:lnTo>
                  <a:pt x="115" y="1811"/>
                </a:lnTo>
                <a:lnTo>
                  <a:pt x="94" y="1818"/>
                </a:lnTo>
                <a:lnTo>
                  <a:pt x="74" y="1823"/>
                </a:lnTo>
                <a:lnTo>
                  <a:pt x="55" y="1828"/>
                </a:lnTo>
                <a:lnTo>
                  <a:pt x="0" y="2743"/>
                </a:lnTo>
                <a:lnTo>
                  <a:pt x="14" y="2791"/>
                </a:lnTo>
                <a:lnTo>
                  <a:pt x="31" y="2839"/>
                </a:lnTo>
                <a:lnTo>
                  <a:pt x="48" y="2886"/>
                </a:lnTo>
                <a:lnTo>
                  <a:pt x="67" y="2931"/>
                </a:lnTo>
                <a:lnTo>
                  <a:pt x="87" y="2976"/>
                </a:lnTo>
                <a:lnTo>
                  <a:pt x="109" y="3019"/>
                </a:lnTo>
                <a:lnTo>
                  <a:pt x="132" y="3062"/>
                </a:lnTo>
                <a:lnTo>
                  <a:pt x="155" y="3104"/>
                </a:lnTo>
                <a:lnTo>
                  <a:pt x="175" y="3103"/>
                </a:lnTo>
                <a:lnTo>
                  <a:pt x="194" y="3100"/>
                </a:lnTo>
                <a:lnTo>
                  <a:pt x="233" y="3093"/>
                </a:lnTo>
                <a:lnTo>
                  <a:pt x="275" y="3083"/>
                </a:lnTo>
                <a:lnTo>
                  <a:pt x="318" y="3070"/>
                </a:lnTo>
                <a:lnTo>
                  <a:pt x="363" y="3053"/>
                </a:lnTo>
                <a:lnTo>
                  <a:pt x="409" y="3035"/>
                </a:lnTo>
                <a:lnTo>
                  <a:pt x="457" y="3013"/>
                </a:lnTo>
                <a:lnTo>
                  <a:pt x="507" y="2989"/>
                </a:lnTo>
                <a:lnTo>
                  <a:pt x="557" y="2961"/>
                </a:lnTo>
                <a:lnTo>
                  <a:pt x="608" y="2931"/>
                </a:lnTo>
                <a:lnTo>
                  <a:pt x="660" y="2900"/>
                </a:lnTo>
                <a:lnTo>
                  <a:pt x="714" y="2865"/>
                </a:lnTo>
                <a:lnTo>
                  <a:pt x="768" y="2828"/>
                </a:lnTo>
                <a:lnTo>
                  <a:pt x="823" y="2789"/>
                </a:lnTo>
                <a:lnTo>
                  <a:pt x="878" y="2747"/>
                </a:lnTo>
                <a:lnTo>
                  <a:pt x="934" y="2704"/>
                </a:lnTo>
                <a:lnTo>
                  <a:pt x="992" y="2658"/>
                </a:lnTo>
                <a:lnTo>
                  <a:pt x="1048" y="2610"/>
                </a:lnTo>
                <a:lnTo>
                  <a:pt x="1106" y="2561"/>
                </a:lnTo>
                <a:lnTo>
                  <a:pt x="1163" y="2510"/>
                </a:lnTo>
                <a:lnTo>
                  <a:pt x="1222" y="2457"/>
                </a:lnTo>
                <a:lnTo>
                  <a:pt x="1279" y="2402"/>
                </a:lnTo>
                <a:lnTo>
                  <a:pt x="1337" y="2345"/>
                </a:lnTo>
                <a:lnTo>
                  <a:pt x="1394" y="2288"/>
                </a:lnTo>
                <a:lnTo>
                  <a:pt x="1452" y="2229"/>
                </a:lnTo>
                <a:lnTo>
                  <a:pt x="1509" y="2168"/>
                </a:lnTo>
                <a:lnTo>
                  <a:pt x="1566" y="2106"/>
                </a:lnTo>
                <a:lnTo>
                  <a:pt x="1622" y="2044"/>
                </a:lnTo>
                <a:lnTo>
                  <a:pt x="1677" y="1979"/>
                </a:lnTo>
                <a:lnTo>
                  <a:pt x="1732" y="1914"/>
                </a:lnTo>
                <a:lnTo>
                  <a:pt x="1786" y="1848"/>
                </a:lnTo>
                <a:lnTo>
                  <a:pt x="1839" y="1781"/>
                </a:lnTo>
                <a:lnTo>
                  <a:pt x="1924" y="1784"/>
                </a:lnTo>
                <a:lnTo>
                  <a:pt x="2008" y="1784"/>
                </a:lnTo>
                <a:lnTo>
                  <a:pt x="2093" y="1784"/>
                </a:lnTo>
                <a:lnTo>
                  <a:pt x="2177" y="1781"/>
                </a:lnTo>
                <a:lnTo>
                  <a:pt x="2230" y="1848"/>
                </a:lnTo>
                <a:lnTo>
                  <a:pt x="2284" y="1914"/>
                </a:lnTo>
                <a:lnTo>
                  <a:pt x="2339" y="1979"/>
                </a:lnTo>
                <a:lnTo>
                  <a:pt x="2395" y="2044"/>
                </a:lnTo>
                <a:lnTo>
                  <a:pt x="2451" y="2106"/>
                </a:lnTo>
                <a:lnTo>
                  <a:pt x="2507" y="2168"/>
                </a:lnTo>
                <a:lnTo>
                  <a:pt x="2565" y="2229"/>
                </a:lnTo>
                <a:lnTo>
                  <a:pt x="2622" y="2288"/>
                </a:lnTo>
                <a:lnTo>
                  <a:pt x="2680" y="2345"/>
                </a:lnTo>
                <a:lnTo>
                  <a:pt x="2737" y="2402"/>
                </a:lnTo>
                <a:lnTo>
                  <a:pt x="2795" y="2457"/>
                </a:lnTo>
                <a:lnTo>
                  <a:pt x="2852" y="2510"/>
                </a:lnTo>
                <a:lnTo>
                  <a:pt x="2911" y="2561"/>
                </a:lnTo>
                <a:lnTo>
                  <a:pt x="2967" y="2610"/>
                </a:lnTo>
                <a:lnTo>
                  <a:pt x="3025" y="2658"/>
                </a:lnTo>
                <a:lnTo>
                  <a:pt x="3082" y="2704"/>
                </a:lnTo>
                <a:lnTo>
                  <a:pt x="3137" y="2747"/>
                </a:lnTo>
                <a:lnTo>
                  <a:pt x="3194" y="2789"/>
                </a:lnTo>
                <a:lnTo>
                  <a:pt x="3249" y="2828"/>
                </a:lnTo>
                <a:lnTo>
                  <a:pt x="3303" y="2865"/>
                </a:lnTo>
                <a:lnTo>
                  <a:pt x="3357" y="2900"/>
                </a:lnTo>
                <a:lnTo>
                  <a:pt x="3408" y="2931"/>
                </a:lnTo>
                <a:lnTo>
                  <a:pt x="3460" y="2961"/>
                </a:lnTo>
                <a:lnTo>
                  <a:pt x="3510" y="2989"/>
                </a:lnTo>
                <a:lnTo>
                  <a:pt x="3559" y="3013"/>
                </a:lnTo>
                <a:lnTo>
                  <a:pt x="3607" y="3035"/>
                </a:lnTo>
                <a:lnTo>
                  <a:pt x="3654" y="3053"/>
                </a:lnTo>
                <a:lnTo>
                  <a:pt x="3698" y="3070"/>
                </a:lnTo>
                <a:lnTo>
                  <a:pt x="3741" y="3083"/>
                </a:lnTo>
                <a:lnTo>
                  <a:pt x="3783" y="3093"/>
                </a:lnTo>
                <a:lnTo>
                  <a:pt x="3823" y="3100"/>
                </a:lnTo>
                <a:lnTo>
                  <a:pt x="3842" y="3103"/>
                </a:lnTo>
                <a:lnTo>
                  <a:pt x="3861" y="3104"/>
                </a:lnTo>
                <a:lnTo>
                  <a:pt x="3885" y="3062"/>
                </a:lnTo>
                <a:lnTo>
                  <a:pt x="3908" y="3019"/>
                </a:lnTo>
                <a:lnTo>
                  <a:pt x="3929" y="2976"/>
                </a:lnTo>
                <a:lnTo>
                  <a:pt x="3950" y="2931"/>
                </a:lnTo>
                <a:lnTo>
                  <a:pt x="3968" y="2886"/>
                </a:lnTo>
                <a:lnTo>
                  <a:pt x="3986" y="2839"/>
                </a:lnTo>
                <a:lnTo>
                  <a:pt x="4002" y="2791"/>
                </a:lnTo>
                <a:lnTo>
                  <a:pt x="4017" y="2743"/>
                </a:lnTo>
                <a:lnTo>
                  <a:pt x="3962" y="1828"/>
                </a:lnTo>
                <a:close/>
              </a:path>
            </a:pathLst>
          </a:custGeom>
          <a:solidFill>
            <a:srgbClr val="8544CC">
              <a:alpha val="48000"/>
            </a:srgbClr>
          </a:solidFill>
          <a:ln>
            <a:noFill/>
          </a:ln>
        </p:spPr>
        <p:txBody>
          <a:bodyPr anchor="ctr">
            <a:normAutofit/>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Arial" panose="020b0604020202020204" pitchFamily="34" charset="0"/>
              <a:ea typeface="微软雅黑" panose="020b0503020204020204" pitchFamily="34" charset="-122"/>
            </a:endParaRPr>
          </a:p>
        </p:txBody>
      </p:sp>
      <p:sp>
        <p:nvSpPr>
          <p:cNvPr id="17" name="MH_Other_3"/>
          <p:cNvSpPr/>
          <p:nvPr>
            <p:custDataLst>
              <p:tags r:id="rId8"/>
            </p:custDataLst>
          </p:nvPr>
        </p:nvSpPr>
        <p:spPr bwMode="auto">
          <a:xfrm rot="2700000">
            <a:off x="3659785" y="2196306"/>
            <a:ext cx="358392" cy="366610"/>
          </a:xfrm>
          <a:custGeom>
            <a:gdLst>
              <a:gd name="T0" fmla="*/ 275650506 w 4017"/>
              <a:gd name="T1" fmla="*/ 361503440 h 5149"/>
              <a:gd name="T2" fmla="*/ 241880717 w 4017"/>
              <a:gd name="T3" fmla="*/ 367663150 h 5149"/>
              <a:gd name="T4" fmla="*/ 200148806 w 4017"/>
              <a:gd name="T5" fmla="*/ 407358851 h 5149"/>
              <a:gd name="T6" fmla="*/ 157730371 w 4017"/>
              <a:gd name="T7" fmla="*/ 440757952 h 5149"/>
              <a:gd name="T8" fmla="*/ 116410301 w 4017"/>
              <a:gd name="T9" fmla="*/ 467175999 h 5149"/>
              <a:gd name="T10" fmla="*/ 77560901 w 4017"/>
              <a:gd name="T11" fmla="*/ 485380977 h 5149"/>
              <a:gd name="T12" fmla="*/ 42830275 w 4017"/>
              <a:gd name="T13" fmla="*/ 494004718 h 5149"/>
              <a:gd name="T14" fmla="*/ 30887278 w 4017"/>
              <a:gd name="T15" fmla="*/ 664832421 h 5149"/>
              <a:gd name="T16" fmla="*/ 63421547 w 4017"/>
              <a:gd name="T17" fmla="*/ 704801903 h 5149"/>
              <a:gd name="T18" fmla="*/ 89092429 w 4017"/>
              <a:gd name="T19" fmla="*/ 699189756 h 5149"/>
              <a:gd name="T20" fmla="*/ 122175694 w 4017"/>
              <a:gd name="T21" fmla="*/ 686870337 h 5149"/>
              <a:gd name="T22" fmla="*/ 156632007 w 4017"/>
              <a:gd name="T23" fmla="*/ 669349813 h 5149"/>
              <a:gd name="T24" fmla="*/ 192049528 w 4017"/>
              <a:gd name="T25" fmla="*/ 646490553 h 5149"/>
              <a:gd name="T26" fmla="*/ 245037912 w 4017"/>
              <a:gd name="T27" fmla="*/ 604331190 h 5149"/>
              <a:gd name="T28" fmla="*/ 283337944 w 4017"/>
              <a:gd name="T29" fmla="*/ 605562836 h 5149"/>
              <a:gd name="T30" fmla="*/ 329737625 w 4017"/>
              <a:gd name="T31" fmla="*/ 624178855 h 5149"/>
              <a:gd name="T32" fmla="*/ 371194851 w 4017"/>
              <a:gd name="T33" fmla="*/ 654703252 h 5149"/>
              <a:gd name="T34" fmla="*/ 406337689 w 4017"/>
              <a:gd name="T35" fmla="*/ 675782934 h 5149"/>
              <a:gd name="T36" fmla="*/ 440382162 w 4017"/>
              <a:gd name="T37" fmla="*/ 691661140 h 5149"/>
              <a:gd name="T38" fmla="*/ 472779274 w 4017"/>
              <a:gd name="T39" fmla="*/ 701790679 h 5149"/>
              <a:gd name="T40" fmla="*/ 499548149 w 4017"/>
              <a:gd name="T41" fmla="*/ 692345593 h 5149"/>
              <a:gd name="T42" fmla="*/ 529474220 w 4017"/>
              <a:gd name="T43" fmla="*/ 649775558 h 5149"/>
              <a:gd name="T44" fmla="*/ 497488948 w 4017"/>
              <a:gd name="T45" fmla="*/ 492225140 h 5149"/>
              <a:gd name="T46" fmla="*/ 461248117 w 4017"/>
              <a:gd name="T47" fmla="*/ 480316393 h 5149"/>
              <a:gd name="T48" fmla="*/ 421437880 w 4017"/>
              <a:gd name="T49" fmla="*/ 459236711 h 5149"/>
              <a:gd name="T50" fmla="*/ 379568813 w 4017"/>
              <a:gd name="T51" fmla="*/ 430355002 h 5149"/>
              <a:gd name="T52" fmla="*/ 337150379 w 4017"/>
              <a:gd name="T53" fmla="*/ 394628760 h 5149"/>
              <a:gd name="T54" fmla="*/ 302556909 w 4017"/>
              <a:gd name="T55" fmla="*/ 360545206 h 5149"/>
              <a:gd name="T56" fmla="*/ 532768942 w 4017"/>
              <a:gd name="T57" fmla="*/ 246796838 h 5149"/>
              <a:gd name="T58" fmla="*/ 499822833 w 4017"/>
              <a:gd name="T59" fmla="*/ 228454970 h 5149"/>
              <a:gd name="T60" fmla="*/ 452736999 w 4017"/>
              <a:gd name="T61" fmla="*/ 190538847 h 5149"/>
              <a:gd name="T62" fmla="*/ 401395606 w 4017"/>
              <a:gd name="T63" fmla="*/ 139208180 h 5149"/>
              <a:gd name="T64" fmla="*/ 349917056 w 4017"/>
              <a:gd name="T65" fmla="*/ 78159386 h 5149"/>
              <a:gd name="T66" fmla="*/ 302419382 w 4017"/>
              <a:gd name="T67" fmla="*/ 11498075 h 5149"/>
              <a:gd name="T68" fmla="*/ 233781439 w 4017"/>
              <a:gd name="T69" fmla="*/ 34083554 h 5149"/>
              <a:gd name="T70" fmla="*/ 184499247 w 4017"/>
              <a:gd name="T71" fmla="*/ 99375958 h 5149"/>
              <a:gd name="T72" fmla="*/ 132746013 w 4017"/>
              <a:gd name="T73" fmla="*/ 157550419 h 5149"/>
              <a:gd name="T74" fmla="*/ 82365828 w 4017"/>
              <a:gd name="T75" fmla="*/ 204911257 h 5149"/>
              <a:gd name="T76" fmla="*/ 37613508 w 4017"/>
              <a:gd name="T77" fmla="*/ 237489013 h 5149"/>
              <a:gd name="T78" fmla="*/ 12903834 w 4017"/>
              <a:gd name="T79" fmla="*/ 248850198 h 5149"/>
              <a:gd name="T80" fmla="*/ 1922045 w 4017"/>
              <a:gd name="T81" fmla="*/ 382035929 h 5149"/>
              <a:gd name="T82" fmla="*/ 18120601 w 4017"/>
              <a:gd name="T83" fmla="*/ 419130708 h 5149"/>
              <a:gd name="T84" fmla="*/ 37751035 w 4017"/>
              <a:gd name="T85" fmla="*/ 422005042 h 5149"/>
              <a:gd name="T86" fmla="*/ 76462908 w 4017"/>
              <a:gd name="T87" fmla="*/ 405305491 h 5149"/>
              <a:gd name="T88" fmla="*/ 120528333 w 4017"/>
              <a:gd name="T89" fmla="*/ 376013110 h 5149"/>
              <a:gd name="T90" fmla="*/ 167751694 w 4017"/>
              <a:gd name="T91" fmla="*/ 336317409 h 5149"/>
              <a:gd name="T92" fmla="*/ 214974685 w 4017"/>
              <a:gd name="T93" fmla="*/ 288272118 h 5149"/>
              <a:gd name="T94" fmla="*/ 252451036 w 4017"/>
              <a:gd name="T95" fmla="*/ 243785614 h 5149"/>
              <a:gd name="T96" fmla="*/ 306125944 w 4017"/>
              <a:gd name="T97" fmla="*/ 252956548 h 5149"/>
              <a:gd name="T98" fmla="*/ 352113414 w 4017"/>
              <a:gd name="T99" fmla="*/ 305108559 h 5149"/>
              <a:gd name="T100" fmla="*/ 399611088 w 4017"/>
              <a:gd name="T101" fmla="*/ 350552928 h 5149"/>
              <a:gd name="T102" fmla="*/ 446010398 w 4017"/>
              <a:gd name="T103" fmla="*/ 387100514 h 5149"/>
              <a:gd name="T104" fmla="*/ 488565989 w 4017"/>
              <a:gd name="T105" fmla="*/ 412423436 h 5149"/>
              <a:gd name="T106" fmla="*/ 524806820 w 4017"/>
              <a:gd name="T107" fmla="*/ 424332183 h 5149"/>
              <a:gd name="T108" fmla="*/ 539358386 w 4017"/>
              <a:gd name="T109" fmla="*/ 407358851 h 5149"/>
              <a:gd name="T110" fmla="*/ 551438539 w 4017"/>
              <a:gd name="T111" fmla="*/ 375465548 h 5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17" h="5149">
                <a:moveTo>
                  <a:pt x="2204" y="2634"/>
                </a:moveTo>
                <a:lnTo>
                  <a:pt x="2204" y="2634"/>
                </a:lnTo>
                <a:lnTo>
                  <a:pt x="2155" y="2637"/>
                </a:lnTo>
                <a:lnTo>
                  <a:pt x="2106" y="2639"/>
                </a:lnTo>
                <a:lnTo>
                  <a:pt x="2057" y="2640"/>
                </a:lnTo>
                <a:lnTo>
                  <a:pt x="2008" y="2641"/>
                </a:lnTo>
                <a:lnTo>
                  <a:pt x="1959" y="2640"/>
                </a:lnTo>
                <a:lnTo>
                  <a:pt x="1909" y="2639"/>
                </a:lnTo>
                <a:lnTo>
                  <a:pt x="1860" y="2637"/>
                </a:lnTo>
                <a:lnTo>
                  <a:pt x="1812" y="2634"/>
                </a:lnTo>
                <a:lnTo>
                  <a:pt x="1762" y="2686"/>
                </a:lnTo>
                <a:lnTo>
                  <a:pt x="1712" y="2737"/>
                </a:lnTo>
                <a:lnTo>
                  <a:pt x="1661" y="2786"/>
                </a:lnTo>
                <a:lnTo>
                  <a:pt x="1611" y="2835"/>
                </a:lnTo>
                <a:lnTo>
                  <a:pt x="1561" y="2883"/>
                </a:lnTo>
                <a:lnTo>
                  <a:pt x="1509" y="2930"/>
                </a:lnTo>
                <a:lnTo>
                  <a:pt x="1458" y="2976"/>
                </a:lnTo>
                <a:lnTo>
                  <a:pt x="1406" y="3019"/>
                </a:lnTo>
                <a:lnTo>
                  <a:pt x="1355" y="3062"/>
                </a:lnTo>
                <a:lnTo>
                  <a:pt x="1303" y="3104"/>
                </a:lnTo>
                <a:lnTo>
                  <a:pt x="1252" y="3144"/>
                </a:lnTo>
                <a:lnTo>
                  <a:pt x="1200" y="3183"/>
                </a:lnTo>
                <a:lnTo>
                  <a:pt x="1149" y="3220"/>
                </a:lnTo>
                <a:lnTo>
                  <a:pt x="1098" y="3256"/>
                </a:lnTo>
                <a:lnTo>
                  <a:pt x="1047" y="3291"/>
                </a:lnTo>
                <a:lnTo>
                  <a:pt x="997" y="3324"/>
                </a:lnTo>
                <a:lnTo>
                  <a:pt x="946" y="3355"/>
                </a:lnTo>
                <a:lnTo>
                  <a:pt x="897" y="3385"/>
                </a:lnTo>
                <a:lnTo>
                  <a:pt x="848" y="3413"/>
                </a:lnTo>
                <a:lnTo>
                  <a:pt x="799" y="3440"/>
                </a:lnTo>
                <a:lnTo>
                  <a:pt x="751" y="3464"/>
                </a:lnTo>
                <a:lnTo>
                  <a:pt x="703" y="3488"/>
                </a:lnTo>
                <a:lnTo>
                  <a:pt x="656" y="3509"/>
                </a:lnTo>
                <a:lnTo>
                  <a:pt x="610" y="3528"/>
                </a:lnTo>
                <a:lnTo>
                  <a:pt x="565" y="3546"/>
                </a:lnTo>
                <a:lnTo>
                  <a:pt x="520" y="3561"/>
                </a:lnTo>
                <a:lnTo>
                  <a:pt x="477" y="3575"/>
                </a:lnTo>
                <a:lnTo>
                  <a:pt x="433" y="3586"/>
                </a:lnTo>
                <a:lnTo>
                  <a:pt x="393" y="3596"/>
                </a:lnTo>
                <a:lnTo>
                  <a:pt x="352" y="3603"/>
                </a:lnTo>
                <a:lnTo>
                  <a:pt x="312" y="3609"/>
                </a:lnTo>
                <a:lnTo>
                  <a:pt x="274" y="3613"/>
                </a:lnTo>
                <a:lnTo>
                  <a:pt x="159" y="4747"/>
                </a:lnTo>
                <a:lnTo>
                  <a:pt x="191" y="4802"/>
                </a:lnTo>
                <a:lnTo>
                  <a:pt x="225" y="4857"/>
                </a:lnTo>
                <a:lnTo>
                  <a:pt x="261" y="4909"/>
                </a:lnTo>
                <a:lnTo>
                  <a:pt x="298" y="4960"/>
                </a:lnTo>
                <a:lnTo>
                  <a:pt x="338" y="5010"/>
                </a:lnTo>
                <a:lnTo>
                  <a:pt x="377" y="5058"/>
                </a:lnTo>
                <a:lnTo>
                  <a:pt x="419" y="5104"/>
                </a:lnTo>
                <a:lnTo>
                  <a:pt x="462" y="5149"/>
                </a:lnTo>
                <a:lnTo>
                  <a:pt x="498" y="5143"/>
                </a:lnTo>
                <a:lnTo>
                  <a:pt x="535" y="5135"/>
                </a:lnTo>
                <a:lnTo>
                  <a:pt x="572" y="5128"/>
                </a:lnTo>
                <a:lnTo>
                  <a:pt x="611" y="5119"/>
                </a:lnTo>
                <a:lnTo>
                  <a:pt x="649" y="5108"/>
                </a:lnTo>
                <a:lnTo>
                  <a:pt x="689" y="5096"/>
                </a:lnTo>
                <a:lnTo>
                  <a:pt x="728" y="5083"/>
                </a:lnTo>
                <a:lnTo>
                  <a:pt x="768" y="5068"/>
                </a:lnTo>
                <a:lnTo>
                  <a:pt x="808" y="5053"/>
                </a:lnTo>
                <a:lnTo>
                  <a:pt x="849" y="5036"/>
                </a:lnTo>
                <a:lnTo>
                  <a:pt x="890" y="5018"/>
                </a:lnTo>
                <a:lnTo>
                  <a:pt x="931" y="5000"/>
                </a:lnTo>
                <a:lnTo>
                  <a:pt x="973" y="4980"/>
                </a:lnTo>
                <a:lnTo>
                  <a:pt x="1014" y="4958"/>
                </a:lnTo>
                <a:lnTo>
                  <a:pt x="1056" y="4937"/>
                </a:lnTo>
                <a:lnTo>
                  <a:pt x="1098" y="4914"/>
                </a:lnTo>
                <a:lnTo>
                  <a:pt x="1141" y="4890"/>
                </a:lnTo>
                <a:lnTo>
                  <a:pt x="1183" y="4865"/>
                </a:lnTo>
                <a:lnTo>
                  <a:pt x="1227" y="4838"/>
                </a:lnTo>
                <a:lnTo>
                  <a:pt x="1270" y="4811"/>
                </a:lnTo>
                <a:lnTo>
                  <a:pt x="1313" y="4783"/>
                </a:lnTo>
                <a:lnTo>
                  <a:pt x="1356" y="4753"/>
                </a:lnTo>
                <a:lnTo>
                  <a:pt x="1399" y="4723"/>
                </a:lnTo>
                <a:lnTo>
                  <a:pt x="1442" y="4693"/>
                </a:lnTo>
                <a:lnTo>
                  <a:pt x="1485" y="4661"/>
                </a:lnTo>
                <a:lnTo>
                  <a:pt x="1528" y="4629"/>
                </a:lnTo>
                <a:lnTo>
                  <a:pt x="1615" y="4560"/>
                </a:lnTo>
                <a:lnTo>
                  <a:pt x="1700" y="4490"/>
                </a:lnTo>
                <a:lnTo>
                  <a:pt x="1785" y="4415"/>
                </a:lnTo>
                <a:lnTo>
                  <a:pt x="1840" y="4419"/>
                </a:lnTo>
                <a:lnTo>
                  <a:pt x="1896" y="4423"/>
                </a:lnTo>
                <a:lnTo>
                  <a:pt x="1953" y="4424"/>
                </a:lnTo>
                <a:lnTo>
                  <a:pt x="2008" y="4425"/>
                </a:lnTo>
                <a:lnTo>
                  <a:pt x="2064" y="4424"/>
                </a:lnTo>
                <a:lnTo>
                  <a:pt x="2120" y="4423"/>
                </a:lnTo>
                <a:lnTo>
                  <a:pt x="2177" y="4419"/>
                </a:lnTo>
                <a:lnTo>
                  <a:pt x="2232" y="4415"/>
                </a:lnTo>
                <a:lnTo>
                  <a:pt x="2317" y="4490"/>
                </a:lnTo>
                <a:lnTo>
                  <a:pt x="2402" y="4560"/>
                </a:lnTo>
                <a:lnTo>
                  <a:pt x="2488" y="4629"/>
                </a:lnTo>
                <a:lnTo>
                  <a:pt x="2531" y="4661"/>
                </a:lnTo>
                <a:lnTo>
                  <a:pt x="2574" y="4693"/>
                </a:lnTo>
                <a:lnTo>
                  <a:pt x="2617" y="4723"/>
                </a:lnTo>
                <a:lnTo>
                  <a:pt x="2661" y="4753"/>
                </a:lnTo>
                <a:lnTo>
                  <a:pt x="2704" y="4783"/>
                </a:lnTo>
                <a:lnTo>
                  <a:pt x="2747" y="4811"/>
                </a:lnTo>
                <a:lnTo>
                  <a:pt x="2790" y="4838"/>
                </a:lnTo>
                <a:lnTo>
                  <a:pt x="2833" y="4865"/>
                </a:lnTo>
                <a:lnTo>
                  <a:pt x="2875" y="4890"/>
                </a:lnTo>
                <a:lnTo>
                  <a:pt x="2918" y="4914"/>
                </a:lnTo>
                <a:lnTo>
                  <a:pt x="2960" y="4937"/>
                </a:lnTo>
                <a:lnTo>
                  <a:pt x="3002" y="4958"/>
                </a:lnTo>
                <a:lnTo>
                  <a:pt x="3044" y="4980"/>
                </a:lnTo>
                <a:lnTo>
                  <a:pt x="3086" y="5000"/>
                </a:lnTo>
                <a:lnTo>
                  <a:pt x="3127" y="5018"/>
                </a:lnTo>
                <a:lnTo>
                  <a:pt x="3167" y="5036"/>
                </a:lnTo>
                <a:lnTo>
                  <a:pt x="3208" y="5053"/>
                </a:lnTo>
                <a:lnTo>
                  <a:pt x="3249" y="5068"/>
                </a:lnTo>
                <a:lnTo>
                  <a:pt x="3288" y="5083"/>
                </a:lnTo>
                <a:lnTo>
                  <a:pt x="3328" y="5096"/>
                </a:lnTo>
                <a:lnTo>
                  <a:pt x="3367" y="5108"/>
                </a:lnTo>
                <a:lnTo>
                  <a:pt x="3406" y="5119"/>
                </a:lnTo>
                <a:lnTo>
                  <a:pt x="3444" y="5127"/>
                </a:lnTo>
                <a:lnTo>
                  <a:pt x="3481" y="5135"/>
                </a:lnTo>
                <a:lnTo>
                  <a:pt x="3518" y="5143"/>
                </a:lnTo>
                <a:lnTo>
                  <a:pt x="3554" y="5149"/>
                </a:lnTo>
                <a:lnTo>
                  <a:pt x="3597" y="5104"/>
                </a:lnTo>
                <a:lnTo>
                  <a:pt x="3639" y="5058"/>
                </a:lnTo>
                <a:lnTo>
                  <a:pt x="3679" y="5010"/>
                </a:lnTo>
                <a:lnTo>
                  <a:pt x="3718" y="4960"/>
                </a:lnTo>
                <a:lnTo>
                  <a:pt x="3756" y="4909"/>
                </a:lnTo>
                <a:lnTo>
                  <a:pt x="3790" y="4857"/>
                </a:lnTo>
                <a:lnTo>
                  <a:pt x="3825" y="4802"/>
                </a:lnTo>
                <a:lnTo>
                  <a:pt x="3857" y="4747"/>
                </a:lnTo>
                <a:lnTo>
                  <a:pt x="3742" y="3612"/>
                </a:lnTo>
                <a:lnTo>
                  <a:pt x="3704" y="3609"/>
                </a:lnTo>
                <a:lnTo>
                  <a:pt x="3664" y="3603"/>
                </a:lnTo>
                <a:lnTo>
                  <a:pt x="3624" y="3596"/>
                </a:lnTo>
                <a:lnTo>
                  <a:pt x="3583" y="3586"/>
                </a:lnTo>
                <a:lnTo>
                  <a:pt x="3540" y="3575"/>
                </a:lnTo>
                <a:lnTo>
                  <a:pt x="3497" y="3561"/>
                </a:lnTo>
                <a:lnTo>
                  <a:pt x="3451" y="3546"/>
                </a:lnTo>
                <a:lnTo>
                  <a:pt x="3407" y="3528"/>
                </a:lnTo>
                <a:lnTo>
                  <a:pt x="3360" y="3509"/>
                </a:lnTo>
                <a:lnTo>
                  <a:pt x="3313" y="3488"/>
                </a:lnTo>
                <a:lnTo>
                  <a:pt x="3266" y="3464"/>
                </a:lnTo>
                <a:lnTo>
                  <a:pt x="3218" y="3440"/>
                </a:lnTo>
                <a:lnTo>
                  <a:pt x="3168" y="3413"/>
                </a:lnTo>
                <a:lnTo>
                  <a:pt x="3119" y="3385"/>
                </a:lnTo>
                <a:lnTo>
                  <a:pt x="3070" y="3355"/>
                </a:lnTo>
                <a:lnTo>
                  <a:pt x="3020" y="3324"/>
                </a:lnTo>
                <a:lnTo>
                  <a:pt x="2970" y="3291"/>
                </a:lnTo>
                <a:lnTo>
                  <a:pt x="2918" y="3256"/>
                </a:lnTo>
                <a:lnTo>
                  <a:pt x="2868" y="3220"/>
                </a:lnTo>
                <a:lnTo>
                  <a:pt x="2816" y="3183"/>
                </a:lnTo>
                <a:lnTo>
                  <a:pt x="2765" y="3144"/>
                </a:lnTo>
                <a:lnTo>
                  <a:pt x="2713" y="3104"/>
                </a:lnTo>
                <a:lnTo>
                  <a:pt x="2662" y="3062"/>
                </a:lnTo>
                <a:lnTo>
                  <a:pt x="2610" y="3019"/>
                </a:lnTo>
                <a:lnTo>
                  <a:pt x="2559" y="2976"/>
                </a:lnTo>
                <a:lnTo>
                  <a:pt x="2507" y="2930"/>
                </a:lnTo>
                <a:lnTo>
                  <a:pt x="2456" y="2883"/>
                </a:lnTo>
                <a:lnTo>
                  <a:pt x="2405" y="2835"/>
                </a:lnTo>
                <a:lnTo>
                  <a:pt x="2354" y="2786"/>
                </a:lnTo>
                <a:lnTo>
                  <a:pt x="2304" y="2737"/>
                </a:lnTo>
                <a:lnTo>
                  <a:pt x="2254" y="2686"/>
                </a:lnTo>
                <a:lnTo>
                  <a:pt x="2204" y="2634"/>
                </a:lnTo>
                <a:close/>
                <a:moveTo>
                  <a:pt x="3962" y="1828"/>
                </a:moveTo>
                <a:lnTo>
                  <a:pt x="3962" y="1828"/>
                </a:lnTo>
                <a:lnTo>
                  <a:pt x="3942" y="1823"/>
                </a:lnTo>
                <a:lnTo>
                  <a:pt x="3922" y="1818"/>
                </a:lnTo>
                <a:lnTo>
                  <a:pt x="3902" y="1811"/>
                </a:lnTo>
                <a:lnTo>
                  <a:pt x="3881" y="1803"/>
                </a:lnTo>
                <a:lnTo>
                  <a:pt x="3859" y="1794"/>
                </a:lnTo>
                <a:lnTo>
                  <a:pt x="3837" y="1784"/>
                </a:lnTo>
                <a:lnTo>
                  <a:pt x="3790" y="1761"/>
                </a:lnTo>
                <a:lnTo>
                  <a:pt x="3742" y="1735"/>
                </a:lnTo>
                <a:lnTo>
                  <a:pt x="3692" y="1703"/>
                </a:lnTo>
                <a:lnTo>
                  <a:pt x="3641" y="1669"/>
                </a:lnTo>
                <a:lnTo>
                  <a:pt x="3587" y="1632"/>
                </a:lnTo>
                <a:lnTo>
                  <a:pt x="3531" y="1590"/>
                </a:lnTo>
                <a:lnTo>
                  <a:pt x="3475" y="1545"/>
                </a:lnTo>
                <a:lnTo>
                  <a:pt x="3416" y="1497"/>
                </a:lnTo>
                <a:lnTo>
                  <a:pt x="3358" y="1446"/>
                </a:lnTo>
                <a:lnTo>
                  <a:pt x="3298" y="1392"/>
                </a:lnTo>
                <a:lnTo>
                  <a:pt x="3237" y="1336"/>
                </a:lnTo>
                <a:lnTo>
                  <a:pt x="3176" y="1277"/>
                </a:lnTo>
                <a:lnTo>
                  <a:pt x="3113" y="1215"/>
                </a:lnTo>
                <a:lnTo>
                  <a:pt x="3050" y="1151"/>
                </a:lnTo>
                <a:lnTo>
                  <a:pt x="2988" y="1085"/>
                </a:lnTo>
                <a:lnTo>
                  <a:pt x="2924" y="1017"/>
                </a:lnTo>
                <a:lnTo>
                  <a:pt x="2861" y="946"/>
                </a:lnTo>
                <a:lnTo>
                  <a:pt x="2798" y="874"/>
                </a:lnTo>
                <a:lnTo>
                  <a:pt x="2735" y="801"/>
                </a:lnTo>
                <a:lnTo>
                  <a:pt x="2673" y="726"/>
                </a:lnTo>
                <a:lnTo>
                  <a:pt x="2610" y="649"/>
                </a:lnTo>
                <a:lnTo>
                  <a:pt x="2549" y="571"/>
                </a:lnTo>
                <a:lnTo>
                  <a:pt x="2489" y="492"/>
                </a:lnTo>
                <a:lnTo>
                  <a:pt x="2429" y="412"/>
                </a:lnTo>
                <a:lnTo>
                  <a:pt x="2371" y="331"/>
                </a:lnTo>
                <a:lnTo>
                  <a:pt x="2313" y="249"/>
                </a:lnTo>
                <a:lnTo>
                  <a:pt x="2257" y="167"/>
                </a:lnTo>
                <a:lnTo>
                  <a:pt x="2203" y="84"/>
                </a:lnTo>
                <a:lnTo>
                  <a:pt x="2150" y="0"/>
                </a:lnTo>
                <a:lnTo>
                  <a:pt x="1866" y="0"/>
                </a:lnTo>
                <a:lnTo>
                  <a:pt x="1814" y="84"/>
                </a:lnTo>
                <a:lnTo>
                  <a:pt x="1758" y="167"/>
                </a:lnTo>
                <a:lnTo>
                  <a:pt x="1703" y="249"/>
                </a:lnTo>
                <a:lnTo>
                  <a:pt x="1646" y="331"/>
                </a:lnTo>
                <a:lnTo>
                  <a:pt x="1587" y="412"/>
                </a:lnTo>
                <a:lnTo>
                  <a:pt x="1527" y="492"/>
                </a:lnTo>
                <a:lnTo>
                  <a:pt x="1467" y="571"/>
                </a:lnTo>
                <a:lnTo>
                  <a:pt x="1406" y="649"/>
                </a:lnTo>
                <a:lnTo>
                  <a:pt x="1344" y="726"/>
                </a:lnTo>
                <a:lnTo>
                  <a:pt x="1282" y="801"/>
                </a:lnTo>
                <a:lnTo>
                  <a:pt x="1218" y="874"/>
                </a:lnTo>
                <a:lnTo>
                  <a:pt x="1156" y="946"/>
                </a:lnTo>
                <a:lnTo>
                  <a:pt x="1092" y="1017"/>
                </a:lnTo>
                <a:lnTo>
                  <a:pt x="1029" y="1085"/>
                </a:lnTo>
                <a:lnTo>
                  <a:pt x="967" y="1151"/>
                </a:lnTo>
                <a:lnTo>
                  <a:pt x="903" y="1215"/>
                </a:lnTo>
                <a:lnTo>
                  <a:pt x="841" y="1277"/>
                </a:lnTo>
                <a:lnTo>
                  <a:pt x="780" y="1336"/>
                </a:lnTo>
                <a:lnTo>
                  <a:pt x="719" y="1392"/>
                </a:lnTo>
                <a:lnTo>
                  <a:pt x="659" y="1446"/>
                </a:lnTo>
                <a:lnTo>
                  <a:pt x="600" y="1497"/>
                </a:lnTo>
                <a:lnTo>
                  <a:pt x="541" y="1545"/>
                </a:lnTo>
                <a:lnTo>
                  <a:pt x="485" y="1590"/>
                </a:lnTo>
                <a:lnTo>
                  <a:pt x="430" y="1632"/>
                </a:lnTo>
                <a:lnTo>
                  <a:pt x="376" y="1669"/>
                </a:lnTo>
                <a:lnTo>
                  <a:pt x="324" y="1703"/>
                </a:lnTo>
                <a:lnTo>
                  <a:pt x="274" y="1735"/>
                </a:lnTo>
                <a:lnTo>
                  <a:pt x="225" y="1761"/>
                </a:lnTo>
                <a:lnTo>
                  <a:pt x="179" y="1784"/>
                </a:lnTo>
                <a:lnTo>
                  <a:pt x="157" y="1794"/>
                </a:lnTo>
                <a:lnTo>
                  <a:pt x="135" y="1803"/>
                </a:lnTo>
                <a:lnTo>
                  <a:pt x="115" y="1811"/>
                </a:lnTo>
                <a:lnTo>
                  <a:pt x="94" y="1818"/>
                </a:lnTo>
                <a:lnTo>
                  <a:pt x="74" y="1823"/>
                </a:lnTo>
                <a:lnTo>
                  <a:pt x="55" y="1828"/>
                </a:lnTo>
                <a:lnTo>
                  <a:pt x="0" y="2743"/>
                </a:lnTo>
                <a:lnTo>
                  <a:pt x="14" y="2791"/>
                </a:lnTo>
                <a:lnTo>
                  <a:pt x="31" y="2839"/>
                </a:lnTo>
                <a:lnTo>
                  <a:pt x="48" y="2886"/>
                </a:lnTo>
                <a:lnTo>
                  <a:pt x="67" y="2931"/>
                </a:lnTo>
                <a:lnTo>
                  <a:pt x="87" y="2976"/>
                </a:lnTo>
                <a:lnTo>
                  <a:pt x="109" y="3019"/>
                </a:lnTo>
                <a:lnTo>
                  <a:pt x="132" y="3062"/>
                </a:lnTo>
                <a:lnTo>
                  <a:pt x="155" y="3104"/>
                </a:lnTo>
                <a:lnTo>
                  <a:pt x="175" y="3103"/>
                </a:lnTo>
                <a:lnTo>
                  <a:pt x="194" y="3100"/>
                </a:lnTo>
                <a:lnTo>
                  <a:pt x="233" y="3093"/>
                </a:lnTo>
                <a:lnTo>
                  <a:pt x="275" y="3083"/>
                </a:lnTo>
                <a:lnTo>
                  <a:pt x="318" y="3070"/>
                </a:lnTo>
                <a:lnTo>
                  <a:pt x="363" y="3053"/>
                </a:lnTo>
                <a:lnTo>
                  <a:pt x="409" y="3035"/>
                </a:lnTo>
                <a:lnTo>
                  <a:pt x="457" y="3013"/>
                </a:lnTo>
                <a:lnTo>
                  <a:pt x="507" y="2989"/>
                </a:lnTo>
                <a:lnTo>
                  <a:pt x="557" y="2961"/>
                </a:lnTo>
                <a:lnTo>
                  <a:pt x="608" y="2931"/>
                </a:lnTo>
                <a:lnTo>
                  <a:pt x="660" y="2900"/>
                </a:lnTo>
                <a:lnTo>
                  <a:pt x="714" y="2865"/>
                </a:lnTo>
                <a:lnTo>
                  <a:pt x="768" y="2828"/>
                </a:lnTo>
                <a:lnTo>
                  <a:pt x="823" y="2789"/>
                </a:lnTo>
                <a:lnTo>
                  <a:pt x="878" y="2747"/>
                </a:lnTo>
                <a:lnTo>
                  <a:pt x="934" y="2704"/>
                </a:lnTo>
                <a:lnTo>
                  <a:pt x="992" y="2658"/>
                </a:lnTo>
                <a:lnTo>
                  <a:pt x="1048" y="2610"/>
                </a:lnTo>
                <a:lnTo>
                  <a:pt x="1106" y="2561"/>
                </a:lnTo>
                <a:lnTo>
                  <a:pt x="1163" y="2510"/>
                </a:lnTo>
                <a:lnTo>
                  <a:pt x="1222" y="2457"/>
                </a:lnTo>
                <a:lnTo>
                  <a:pt x="1279" y="2402"/>
                </a:lnTo>
                <a:lnTo>
                  <a:pt x="1337" y="2345"/>
                </a:lnTo>
                <a:lnTo>
                  <a:pt x="1394" y="2288"/>
                </a:lnTo>
                <a:lnTo>
                  <a:pt x="1452" y="2229"/>
                </a:lnTo>
                <a:lnTo>
                  <a:pt x="1509" y="2168"/>
                </a:lnTo>
                <a:lnTo>
                  <a:pt x="1566" y="2106"/>
                </a:lnTo>
                <a:lnTo>
                  <a:pt x="1622" y="2044"/>
                </a:lnTo>
                <a:lnTo>
                  <a:pt x="1677" y="1979"/>
                </a:lnTo>
                <a:lnTo>
                  <a:pt x="1732" y="1914"/>
                </a:lnTo>
                <a:lnTo>
                  <a:pt x="1786" y="1848"/>
                </a:lnTo>
                <a:lnTo>
                  <a:pt x="1839" y="1781"/>
                </a:lnTo>
                <a:lnTo>
                  <a:pt x="1924" y="1784"/>
                </a:lnTo>
                <a:lnTo>
                  <a:pt x="2008" y="1784"/>
                </a:lnTo>
                <a:lnTo>
                  <a:pt x="2093" y="1784"/>
                </a:lnTo>
                <a:lnTo>
                  <a:pt x="2177" y="1781"/>
                </a:lnTo>
                <a:lnTo>
                  <a:pt x="2230" y="1848"/>
                </a:lnTo>
                <a:lnTo>
                  <a:pt x="2284" y="1914"/>
                </a:lnTo>
                <a:lnTo>
                  <a:pt x="2339" y="1979"/>
                </a:lnTo>
                <a:lnTo>
                  <a:pt x="2395" y="2044"/>
                </a:lnTo>
                <a:lnTo>
                  <a:pt x="2451" y="2106"/>
                </a:lnTo>
                <a:lnTo>
                  <a:pt x="2507" y="2168"/>
                </a:lnTo>
                <a:lnTo>
                  <a:pt x="2565" y="2229"/>
                </a:lnTo>
                <a:lnTo>
                  <a:pt x="2622" y="2288"/>
                </a:lnTo>
                <a:lnTo>
                  <a:pt x="2680" y="2345"/>
                </a:lnTo>
                <a:lnTo>
                  <a:pt x="2737" y="2402"/>
                </a:lnTo>
                <a:lnTo>
                  <a:pt x="2795" y="2457"/>
                </a:lnTo>
                <a:lnTo>
                  <a:pt x="2852" y="2510"/>
                </a:lnTo>
                <a:lnTo>
                  <a:pt x="2911" y="2561"/>
                </a:lnTo>
                <a:lnTo>
                  <a:pt x="2967" y="2610"/>
                </a:lnTo>
                <a:lnTo>
                  <a:pt x="3025" y="2658"/>
                </a:lnTo>
                <a:lnTo>
                  <a:pt x="3082" y="2704"/>
                </a:lnTo>
                <a:lnTo>
                  <a:pt x="3137" y="2747"/>
                </a:lnTo>
                <a:lnTo>
                  <a:pt x="3194" y="2789"/>
                </a:lnTo>
                <a:lnTo>
                  <a:pt x="3249" y="2828"/>
                </a:lnTo>
                <a:lnTo>
                  <a:pt x="3303" y="2865"/>
                </a:lnTo>
                <a:lnTo>
                  <a:pt x="3357" y="2900"/>
                </a:lnTo>
                <a:lnTo>
                  <a:pt x="3408" y="2931"/>
                </a:lnTo>
                <a:lnTo>
                  <a:pt x="3460" y="2961"/>
                </a:lnTo>
                <a:lnTo>
                  <a:pt x="3510" y="2989"/>
                </a:lnTo>
                <a:lnTo>
                  <a:pt x="3559" y="3013"/>
                </a:lnTo>
                <a:lnTo>
                  <a:pt x="3607" y="3035"/>
                </a:lnTo>
                <a:lnTo>
                  <a:pt x="3654" y="3053"/>
                </a:lnTo>
                <a:lnTo>
                  <a:pt x="3698" y="3070"/>
                </a:lnTo>
                <a:lnTo>
                  <a:pt x="3741" y="3083"/>
                </a:lnTo>
                <a:lnTo>
                  <a:pt x="3783" y="3093"/>
                </a:lnTo>
                <a:lnTo>
                  <a:pt x="3823" y="3100"/>
                </a:lnTo>
                <a:lnTo>
                  <a:pt x="3842" y="3103"/>
                </a:lnTo>
                <a:lnTo>
                  <a:pt x="3861" y="3104"/>
                </a:lnTo>
                <a:lnTo>
                  <a:pt x="3885" y="3062"/>
                </a:lnTo>
                <a:lnTo>
                  <a:pt x="3908" y="3019"/>
                </a:lnTo>
                <a:lnTo>
                  <a:pt x="3929" y="2976"/>
                </a:lnTo>
                <a:lnTo>
                  <a:pt x="3950" y="2931"/>
                </a:lnTo>
                <a:lnTo>
                  <a:pt x="3968" y="2886"/>
                </a:lnTo>
                <a:lnTo>
                  <a:pt x="3986" y="2839"/>
                </a:lnTo>
                <a:lnTo>
                  <a:pt x="4002" y="2791"/>
                </a:lnTo>
                <a:lnTo>
                  <a:pt x="4017" y="2743"/>
                </a:lnTo>
                <a:lnTo>
                  <a:pt x="3962" y="1828"/>
                </a:lnTo>
                <a:close/>
              </a:path>
            </a:pathLst>
          </a:custGeom>
          <a:solidFill>
            <a:srgbClr val="8544CC">
              <a:alpha val="48000"/>
            </a:srgbClr>
          </a:solidFill>
          <a:ln>
            <a:noFill/>
          </a:ln>
        </p:spPr>
        <p:txBody>
          <a:bodyPr anchor="ctr">
            <a:normAutofit/>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Arial" panose="020b0604020202020204" pitchFamily="34" charset="0"/>
              <a:ea typeface="微软雅黑" panose="020b0503020204020204" pitchFamily="34" charset="-122"/>
            </a:endParaRPr>
          </a:p>
        </p:txBody>
      </p:sp>
      <p:sp>
        <p:nvSpPr>
          <p:cNvPr id="18" name="MH_Other_4"/>
          <p:cNvSpPr/>
          <p:nvPr>
            <p:custDataLst>
              <p:tags r:id="rId9"/>
            </p:custDataLst>
          </p:nvPr>
        </p:nvSpPr>
        <p:spPr bwMode="auto">
          <a:xfrm rot="18900000" flipH="1">
            <a:off x="2099611" y="2997613"/>
            <a:ext cx="476592" cy="274957"/>
          </a:xfrm>
          <a:custGeom>
            <a:gdLst>
              <a:gd name="T0" fmla="*/ 275650506 w 4017"/>
              <a:gd name="T1" fmla="*/ 361503440 h 5149"/>
              <a:gd name="T2" fmla="*/ 241880717 w 4017"/>
              <a:gd name="T3" fmla="*/ 367663150 h 5149"/>
              <a:gd name="T4" fmla="*/ 200148806 w 4017"/>
              <a:gd name="T5" fmla="*/ 407358851 h 5149"/>
              <a:gd name="T6" fmla="*/ 157730371 w 4017"/>
              <a:gd name="T7" fmla="*/ 440757952 h 5149"/>
              <a:gd name="T8" fmla="*/ 116410301 w 4017"/>
              <a:gd name="T9" fmla="*/ 467175999 h 5149"/>
              <a:gd name="T10" fmla="*/ 77560901 w 4017"/>
              <a:gd name="T11" fmla="*/ 485380977 h 5149"/>
              <a:gd name="T12" fmla="*/ 42830275 w 4017"/>
              <a:gd name="T13" fmla="*/ 494004718 h 5149"/>
              <a:gd name="T14" fmla="*/ 30887278 w 4017"/>
              <a:gd name="T15" fmla="*/ 664832421 h 5149"/>
              <a:gd name="T16" fmla="*/ 63421547 w 4017"/>
              <a:gd name="T17" fmla="*/ 704801903 h 5149"/>
              <a:gd name="T18" fmla="*/ 89092429 w 4017"/>
              <a:gd name="T19" fmla="*/ 699189756 h 5149"/>
              <a:gd name="T20" fmla="*/ 122175694 w 4017"/>
              <a:gd name="T21" fmla="*/ 686870337 h 5149"/>
              <a:gd name="T22" fmla="*/ 156632007 w 4017"/>
              <a:gd name="T23" fmla="*/ 669349813 h 5149"/>
              <a:gd name="T24" fmla="*/ 192049528 w 4017"/>
              <a:gd name="T25" fmla="*/ 646490553 h 5149"/>
              <a:gd name="T26" fmla="*/ 245037912 w 4017"/>
              <a:gd name="T27" fmla="*/ 604331190 h 5149"/>
              <a:gd name="T28" fmla="*/ 283337944 w 4017"/>
              <a:gd name="T29" fmla="*/ 605562836 h 5149"/>
              <a:gd name="T30" fmla="*/ 329737625 w 4017"/>
              <a:gd name="T31" fmla="*/ 624178855 h 5149"/>
              <a:gd name="T32" fmla="*/ 371194851 w 4017"/>
              <a:gd name="T33" fmla="*/ 654703252 h 5149"/>
              <a:gd name="T34" fmla="*/ 406337689 w 4017"/>
              <a:gd name="T35" fmla="*/ 675782934 h 5149"/>
              <a:gd name="T36" fmla="*/ 440382162 w 4017"/>
              <a:gd name="T37" fmla="*/ 691661140 h 5149"/>
              <a:gd name="T38" fmla="*/ 472779274 w 4017"/>
              <a:gd name="T39" fmla="*/ 701790679 h 5149"/>
              <a:gd name="T40" fmla="*/ 499548149 w 4017"/>
              <a:gd name="T41" fmla="*/ 692345593 h 5149"/>
              <a:gd name="T42" fmla="*/ 529474220 w 4017"/>
              <a:gd name="T43" fmla="*/ 649775558 h 5149"/>
              <a:gd name="T44" fmla="*/ 497488948 w 4017"/>
              <a:gd name="T45" fmla="*/ 492225140 h 5149"/>
              <a:gd name="T46" fmla="*/ 461248117 w 4017"/>
              <a:gd name="T47" fmla="*/ 480316393 h 5149"/>
              <a:gd name="T48" fmla="*/ 421437880 w 4017"/>
              <a:gd name="T49" fmla="*/ 459236711 h 5149"/>
              <a:gd name="T50" fmla="*/ 379568813 w 4017"/>
              <a:gd name="T51" fmla="*/ 430355002 h 5149"/>
              <a:gd name="T52" fmla="*/ 337150379 w 4017"/>
              <a:gd name="T53" fmla="*/ 394628760 h 5149"/>
              <a:gd name="T54" fmla="*/ 302556909 w 4017"/>
              <a:gd name="T55" fmla="*/ 360545206 h 5149"/>
              <a:gd name="T56" fmla="*/ 532768942 w 4017"/>
              <a:gd name="T57" fmla="*/ 246796838 h 5149"/>
              <a:gd name="T58" fmla="*/ 499822833 w 4017"/>
              <a:gd name="T59" fmla="*/ 228454970 h 5149"/>
              <a:gd name="T60" fmla="*/ 452736999 w 4017"/>
              <a:gd name="T61" fmla="*/ 190538847 h 5149"/>
              <a:gd name="T62" fmla="*/ 401395606 w 4017"/>
              <a:gd name="T63" fmla="*/ 139208180 h 5149"/>
              <a:gd name="T64" fmla="*/ 349917056 w 4017"/>
              <a:gd name="T65" fmla="*/ 78159386 h 5149"/>
              <a:gd name="T66" fmla="*/ 302419382 w 4017"/>
              <a:gd name="T67" fmla="*/ 11498075 h 5149"/>
              <a:gd name="T68" fmla="*/ 233781439 w 4017"/>
              <a:gd name="T69" fmla="*/ 34083554 h 5149"/>
              <a:gd name="T70" fmla="*/ 184499247 w 4017"/>
              <a:gd name="T71" fmla="*/ 99375958 h 5149"/>
              <a:gd name="T72" fmla="*/ 132746013 w 4017"/>
              <a:gd name="T73" fmla="*/ 157550419 h 5149"/>
              <a:gd name="T74" fmla="*/ 82365828 w 4017"/>
              <a:gd name="T75" fmla="*/ 204911257 h 5149"/>
              <a:gd name="T76" fmla="*/ 37613508 w 4017"/>
              <a:gd name="T77" fmla="*/ 237489013 h 5149"/>
              <a:gd name="T78" fmla="*/ 12903834 w 4017"/>
              <a:gd name="T79" fmla="*/ 248850198 h 5149"/>
              <a:gd name="T80" fmla="*/ 1922045 w 4017"/>
              <a:gd name="T81" fmla="*/ 382035929 h 5149"/>
              <a:gd name="T82" fmla="*/ 18120601 w 4017"/>
              <a:gd name="T83" fmla="*/ 419130708 h 5149"/>
              <a:gd name="T84" fmla="*/ 37751035 w 4017"/>
              <a:gd name="T85" fmla="*/ 422005042 h 5149"/>
              <a:gd name="T86" fmla="*/ 76462908 w 4017"/>
              <a:gd name="T87" fmla="*/ 405305491 h 5149"/>
              <a:gd name="T88" fmla="*/ 120528333 w 4017"/>
              <a:gd name="T89" fmla="*/ 376013110 h 5149"/>
              <a:gd name="T90" fmla="*/ 167751694 w 4017"/>
              <a:gd name="T91" fmla="*/ 336317409 h 5149"/>
              <a:gd name="T92" fmla="*/ 214974685 w 4017"/>
              <a:gd name="T93" fmla="*/ 288272118 h 5149"/>
              <a:gd name="T94" fmla="*/ 252451036 w 4017"/>
              <a:gd name="T95" fmla="*/ 243785614 h 5149"/>
              <a:gd name="T96" fmla="*/ 306125944 w 4017"/>
              <a:gd name="T97" fmla="*/ 252956548 h 5149"/>
              <a:gd name="T98" fmla="*/ 352113414 w 4017"/>
              <a:gd name="T99" fmla="*/ 305108559 h 5149"/>
              <a:gd name="T100" fmla="*/ 399611088 w 4017"/>
              <a:gd name="T101" fmla="*/ 350552928 h 5149"/>
              <a:gd name="T102" fmla="*/ 446010398 w 4017"/>
              <a:gd name="T103" fmla="*/ 387100514 h 5149"/>
              <a:gd name="T104" fmla="*/ 488565989 w 4017"/>
              <a:gd name="T105" fmla="*/ 412423436 h 5149"/>
              <a:gd name="T106" fmla="*/ 524806820 w 4017"/>
              <a:gd name="T107" fmla="*/ 424332183 h 5149"/>
              <a:gd name="T108" fmla="*/ 539358386 w 4017"/>
              <a:gd name="T109" fmla="*/ 407358851 h 5149"/>
              <a:gd name="T110" fmla="*/ 551438539 w 4017"/>
              <a:gd name="T111" fmla="*/ 375465548 h 5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17" h="5149">
                <a:moveTo>
                  <a:pt x="2204" y="2634"/>
                </a:moveTo>
                <a:lnTo>
                  <a:pt x="2204" y="2634"/>
                </a:lnTo>
                <a:lnTo>
                  <a:pt x="2155" y="2637"/>
                </a:lnTo>
                <a:lnTo>
                  <a:pt x="2106" y="2639"/>
                </a:lnTo>
                <a:lnTo>
                  <a:pt x="2057" y="2640"/>
                </a:lnTo>
                <a:lnTo>
                  <a:pt x="2008" y="2641"/>
                </a:lnTo>
                <a:lnTo>
                  <a:pt x="1959" y="2640"/>
                </a:lnTo>
                <a:lnTo>
                  <a:pt x="1909" y="2639"/>
                </a:lnTo>
                <a:lnTo>
                  <a:pt x="1860" y="2637"/>
                </a:lnTo>
                <a:lnTo>
                  <a:pt x="1812" y="2634"/>
                </a:lnTo>
                <a:lnTo>
                  <a:pt x="1762" y="2686"/>
                </a:lnTo>
                <a:lnTo>
                  <a:pt x="1712" y="2737"/>
                </a:lnTo>
                <a:lnTo>
                  <a:pt x="1661" y="2786"/>
                </a:lnTo>
                <a:lnTo>
                  <a:pt x="1611" y="2835"/>
                </a:lnTo>
                <a:lnTo>
                  <a:pt x="1561" y="2883"/>
                </a:lnTo>
                <a:lnTo>
                  <a:pt x="1509" y="2930"/>
                </a:lnTo>
                <a:lnTo>
                  <a:pt x="1458" y="2976"/>
                </a:lnTo>
                <a:lnTo>
                  <a:pt x="1406" y="3019"/>
                </a:lnTo>
                <a:lnTo>
                  <a:pt x="1355" y="3062"/>
                </a:lnTo>
                <a:lnTo>
                  <a:pt x="1303" y="3104"/>
                </a:lnTo>
                <a:lnTo>
                  <a:pt x="1252" y="3144"/>
                </a:lnTo>
                <a:lnTo>
                  <a:pt x="1200" y="3183"/>
                </a:lnTo>
                <a:lnTo>
                  <a:pt x="1149" y="3220"/>
                </a:lnTo>
                <a:lnTo>
                  <a:pt x="1098" y="3256"/>
                </a:lnTo>
                <a:lnTo>
                  <a:pt x="1047" y="3291"/>
                </a:lnTo>
                <a:lnTo>
                  <a:pt x="997" y="3324"/>
                </a:lnTo>
                <a:lnTo>
                  <a:pt x="946" y="3355"/>
                </a:lnTo>
                <a:lnTo>
                  <a:pt x="897" y="3385"/>
                </a:lnTo>
                <a:lnTo>
                  <a:pt x="848" y="3413"/>
                </a:lnTo>
                <a:lnTo>
                  <a:pt x="799" y="3440"/>
                </a:lnTo>
                <a:lnTo>
                  <a:pt x="751" y="3464"/>
                </a:lnTo>
                <a:lnTo>
                  <a:pt x="703" y="3488"/>
                </a:lnTo>
                <a:lnTo>
                  <a:pt x="656" y="3509"/>
                </a:lnTo>
                <a:lnTo>
                  <a:pt x="610" y="3528"/>
                </a:lnTo>
                <a:lnTo>
                  <a:pt x="565" y="3546"/>
                </a:lnTo>
                <a:lnTo>
                  <a:pt x="520" y="3561"/>
                </a:lnTo>
                <a:lnTo>
                  <a:pt x="477" y="3575"/>
                </a:lnTo>
                <a:lnTo>
                  <a:pt x="433" y="3586"/>
                </a:lnTo>
                <a:lnTo>
                  <a:pt x="393" y="3596"/>
                </a:lnTo>
                <a:lnTo>
                  <a:pt x="352" y="3603"/>
                </a:lnTo>
                <a:lnTo>
                  <a:pt x="312" y="3609"/>
                </a:lnTo>
                <a:lnTo>
                  <a:pt x="274" y="3613"/>
                </a:lnTo>
                <a:lnTo>
                  <a:pt x="159" y="4747"/>
                </a:lnTo>
                <a:lnTo>
                  <a:pt x="191" y="4802"/>
                </a:lnTo>
                <a:lnTo>
                  <a:pt x="225" y="4857"/>
                </a:lnTo>
                <a:lnTo>
                  <a:pt x="261" y="4909"/>
                </a:lnTo>
                <a:lnTo>
                  <a:pt x="298" y="4960"/>
                </a:lnTo>
                <a:lnTo>
                  <a:pt x="338" y="5010"/>
                </a:lnTo>
                <a:lnTo>
                  <a:pt x="377" y="5058"/>
                </a:lnTo>
                <a:lnTo>
                  <a:pt x="419" y="5104"/>
                </a:lnTo>
                <a:lnTo>
                  <a:pt x="462" y="5149"/>
                </a:lnTo>
                <a:lnTo>
                  <a:pt x="498" y="5143"/>
                </a:lnTo>
                <a:lnTo>
                  <a:pt x="535" y="5135"/>
                </a:lnTo>
                <a:lnTo>
                  <a:pt x="572" y="5128"/>
                </a:lnTo>
                <a:lnTo>
                  <a:pt x="611" y="5119"/>
                </a:lnTo>
                <a:lnTo>
                  <a:pt x="649" y="5108"/>
                </a:lnTo>
                <a:lnTo>
                  <a:pt x="689" y="5096"/>
                </a:lnTo>
                <a:lnTo>
                  <a:pt x="728" y="5083"/>
                </a:lnTo>
                <a:lnTo>
                  <a:pt x="768" y="5068"/>
                </a:lnTo>
                <a:lnTo>
                  <a:pt x="808" y="5053"/>
                </a:lnTo>
                <a:lnTo>
                  <a:pt x="849" y="5036"/>
                </a:lnTo>
                <a:lnTo>
                  <a:pt x="890" y="5018"/>
                </a:lnTo>
                <a:lnTo>
                  <a:pt x="931" y="5000"/>
                </a:lnTo>
                <a:lnTo>
                  <a:pt x="973" y="4980"/>
                </a:lnTo>
                <a:lnTo>
                  <a:pt x="1014" y="4958"/>
                </a:lnTo>
                <a:lnTo>
                  <a:pt x="1056" y="4937"/>
                </a:lnTo>
                <a:lnTo>
                  <a:pt x="1098" y="4914"/>
                </a:lnTo>
                <a:lnTo>
                  <a:pt x="1141" y="4890"/>
                </a:lnTo>
                <a:lnTo>
                  <a:pt x="1183" y="4865"/>
                </a:lnTo>
                <a:lnTo>
                  <a:pt x="1227" y="4838"/>
                </a:lnTo>
                <a:lnTo>
                  <a:pt x="1270" y="4811"/>
                </a:lnTo>
                <a:lnTo>
                  <a:pt x="1313" y="4783"/>
                </a:lnTo>
                <a:lnTo>
                  <a:pt x="1356" y="4753"/>
                </a:lnTo>
                <a:lnTo>
                  <a:pt x="1399" y="4723"/>
                </a:lnTo>
                <a:lnTo>
                  <a:pt x="1442" y="4693"/>
                </a:lnTo>
                <a:lnTo>
                  <a:pt x="1485" y="4661"/>
                </a:lnTo>
                <a:lnTo>
                  <a:pt x="1528" y="4629"/>
                </a:lnTo>
                <a:lnTo>
                  <a:pt x="1615" y="4560"/>
                </a:lnTo>
                <a:lnTo>
                  <a:pt x="1700" y="4490"/>
                </a:lnTo>
                <a:lnTo>
                  <a:pt x="1785" y="4415"/>
                </a:lnTo>
                <a:lnTo>
                  <a:pt x="1840" y="4419"/>
                </a:lnTo>
                <a:lnTo>
                  <a:pt x="1896" y="4423"/>
                </a:lnTo>
                <a:lnTo>
                  <a:pt x="1953" y="4424"/>
                </a:lnTo>
                <a:lnTo>
                  <a:pt x="2008" y="4425"/>
                </a:lnTo>
                <a:lnTo>
                  <a:pt x="2064" y="4424"/>
                </a:lnTo>
                <a:lnTo>
                  <a:pt x="2120" y="4423"/>
                </a:lnTo>
                <a:lnTo>
                  <a:pt x="2177" y="4419"/>
                </a:lnTo>
                <a:lnTo>
                  <a:pt x="2232" y="4415"/>
                </a:lnTo>
                <a:lnTo>
                  <a:pt x="2317" y="4490"/>
                </a:lnTo>
                <a:lnTo>
                  <a:pt x="2402" y="4560"/>
                </a:lnTo>
                <a:lnTo>
                  <a:pt x="2488" y="4629"/>
                </a:lnTo>
                <a:lnTo>
                  <a:pt x="2531" y="4661"/>
                </a:lnTo>
                <a:lnTo>
                  <a:pt x="2574" y="4693"/>
                </a:lnTo>
                <a:lnTo>
                  <a:pt x="2617" y="4723"/>
                </a:lnTo>
                <a:lnTo>
                  <a:pt x="2661" y="4753"/>
                </a:lnTo>
                <a:lnTo>
                  <a:pt x="2704" y="4783"/>
                </a:lnTo>
                <a:lnTo>
                  <a:pt x="2747" y="4811"/>
                </a:lnTo>
                <a:lnTo>
                  <a:pt x="2790" y="4838"/>
                </a:lnTo>
                <a:lnTo>
                  <a:pt x="2833" y="4865"/>
                </a:lnTo>
                <a:lnTo>
                  <a:pt x="2875" y="4890"/>
                </a:lnTo>
                <a:lnTo>
                  <a:pt x="2918" y="4914"/>
                </a:lnTo>
                <a:lnTo>
                  <a:pt x="2960" y="4937"/>
                </a:lnTo>
                <a:lnTo>
                  <a:pt x="3002" y="4958"/>
                </a:lnTo>
                <a:lnTo>
                  <a:pt x="3044" y="4980"/>
                </a:lnTo>
                <a:lnTo>
                  <a:pt x="3086" y="5000"/>
                </a:lnTo>
                <a:lnTo>
                  <a:pt x="3127" y="5018"/>
                </a:lnTo>
                <a:lnTo>
                  <a:pt x="3167" y="5036"/>
                </a:lnTo>
                <a:lnTo>
                  <a:pt x="3208" y="5053"/>
                </a:lnTo>
                <a:lnTo>
                  <a:pt x="3249" y="5068"/>
                </a:lnTo>
                <a:lnTo>
                  <a:pt x="3288" y="5083"/>
                </a:lnTo>
                <a:lnTo>
                  <a:pt x="3328" y="5096"/>
                </a:lnTo>
                <a:lnTo>
                  <a:pt x="3367" y="5108"/>
                </a:lnTo>
                <a:lnTo>
                  <a:pt x="3406" y="5119"/>
                </a:lnTo>
                <a:lnTo>
                  <a:pt x="3444" y="5127"/>
                </a:lnTo>
                <a:lnTo>
                  <a:pt x="3481" y="5135"/>
                </a:lnTo>
                <a:lnTo>
                  <a:pt x="3518" y="5143"/>
                </a:lnTo>
                <a:lnTo>
                  <a:pt x="3554" y="5149"/>
                </a:lnTo>
                <a:lnTo>
                  <a:pt x="3597" y="5104"/>
                </a:lnTo>
                <a:lnTo>
                  <a:pt x="3639" y="5058"/>
                </a:lnTo>
                <a:lnTo>
                  <a:pt x="3679" y="5010"/>
                </a:lnTo>
                <a:lnTo>
                  <a:pt x="3718" y="4960"/>
                </a:lnTo>
                <a:lnTo>
                  <a:pt x="3756" y="4909"/>
                </a:lnTo>
                <a:lnTo>
                  <a:pt x="3790" y="4857"/>
                </a:lnTo>
                <a:lnTo>
                  <a:pt x="3825" y="4802"/>
                </a:lnTo>
                <a:lnTo>
                  <a:pt x="3857" y="4747"/>
                </a:lnTo>
                <a:lnTo>
                  <a:pt x="3742" y="3612"/>
                </a:lnTo>
                <a:lnTo>
                  <a:pt x="3704" y="3609"/>
                </a:lnTo>
                <a:lnTo>
                  <a:pt x="3664" y="3603"/>
                </a:lnTo>
                <a:lnTo>
                  <a:pt x="3624" y="3596"/>
                </a:lnTo>
                <a:lnTo>
                  <a:pt x="3583" y="3586"/>
                </a:lnTo>
                <a:lnTo>
                  <a:pt x="3540" y="3575"/>
                </a:lnTo>
                <a:lnTo>
                  <a:pt x="3497" y="3561"/>
                </a:lnTo>
                <a:lnTo>
                  <a:pt x="3451" y="3546"/>
                </a:lnTo>
                <a:lnTo>
                  <a:pt x="3407" y="3528"/>
                </a:lnTo>
                <a:lnTo>
                  <a:pt x="3360" y="3509"/>
                </a:lnTo>
                <a:lnTo>
                  <a:pt x="3313" y="3488"/>
                </a:lnTo>
                <a:lnTo>
                  <a:pt x="3266" y="3464"/>
                </a:lnTo>
                <a:lnTo>
                  <a:pt x="3218" y="3440"/>
                </a:lnTo>
                <a:lnTo>
                  <a:pt x="3168" y="3413"/>
                </a:lnTo>
                <a:lnTo>
                  <a:pt x="3119" y="3385"/>
                </a:lnTo>
                <a:lnTo>
                  <a:pt x="3070" y="3355"/>
                </a:lnTo>
                <a:lnTo>
                  <a:pt x="3020" y="3324"/>
                </a:lnTo>
                <a:lnTo>
                  <a:pt x="2970" y="3291"/>
                </a:lnTo>
                <a:lnTo>
                  <a:pt x="2918" y="3256"/>
                </a:lnTo>
                <a:lnTo>
                  <a:pt x="2868" y="3220"/>
                </a:lnTo>
                <a:lnTo>
                  <a:pt x="2816" y="3183"/>
                </a:lnTo>
                <a:lnTo>
                  <a:pt x="2765" y="3144"/>
                </a:lnTo>
                <a:lnTo>
                  <a:pt x="2713" y="3104"/>
                </a:lnTo>
                <a:lnTo>
                  <a:pt x="2662" y="3062"/>
                </a:lnTo>
                <a:lnTo>
                  <a:pt x="2610" y="3019"/>
                </a:lnTo>
                <a:lnTo>
                  <a:pt x="2559" y="2976"/>
                </a:lnTo>
                <a:lnTo>
                  <a:pt x="2507" y="2930"/>
                </a:lnTo>
                <a:lnTo>
                  <a:pt x="2456" y="2883"/>
                </a:lnTo>
                <a:lnTo>
                  <a:pt x="2405" y="2835"/>
                </a:lnTo>
                <a:lnTo>
                  <a:pt x="2354" y="2786"/>
                </a:lnTo>
                <a:lnTo>
                  <a:pt x="2304" y="2737"/>
                </a:lnTo>
                <a:lnTo>
                  <a:pt x="2254" y="2686"/>
                </a:lnTo>
                <a:lnTo>
                  <a:pt x="2204" y="2634"/>
                </a:lnTo>
                <a:close/>
                <a:moveTo>
                  <a:pt x="3962" y="1828"/>
                </a:moveTo>
                <a:lnTo>
                  <a:pt x="3962" y="1828"/>
                </a:lnTo>
                <a:lnTo>
                  <a:pt x="3942" y="1823"/>
                </a:lnTo>
                <a:lnTo>
                  <a:pt x="3922" y="1818"/>
                </a:lnTo>
                <a:lnTo>
                  <a:pt x="3902" y="1811"/>
                </a:lnTo>
                <a:lnTo>
                  <a:pt x="3881" y="1803"/>
                </a:lnTo>
                <a:lnTo>
                  <a:pt x="3859" y="1794"/>
                </a:lnTo>
                <a:lnTo>
                  <a:pt x="3837" y="1784"/>
                </a:lnTo>
                <a:lnTo>
                  <a:pt x="3790" y="1761"/>
                </a:lnTo>
                <a:lnTo>
                  <a:pt x="3742" y="1735"/>
                </a:lnTo>
                <a:lnTo>
                  <a:pt x="3692" y="1703"/>
                </a:lnTo>
                <a:lnTo>
                  <a:pt x="3641" y="1669"/>
                </a:lnTo>
                <a:lnTo>
                  <a:pt x="3587" y="1632"/>
                </a:lnTo>
                <a:lnTo>
                  <a:pt x="3531" y="1590"/>
                </a:lnTo>
                <a:lnTo>
                  <a:pt x="3475" y="1545"/>
                </a:lnTo>
                <a:lnTo>
                  <a:pt x="3416" y="1497"/>
                </a:lnTo>
                <a:lnTo>
                  <a:pt x="3358" y="1446"/>
                </a:lnTo>
                <a:lnTo>
                  <a:pt x="3298" y="1392"/>
                </a:lnTo>
                <a:lnTo>
                  <a:pt x="3237" y="1336"/>
                </a:lnTo>
                <a:lnTo>
                  <a:pt x="3176" y="1277"/>
                </a:lnTo>
                <a:lnTo>
                  <a:pt x="3113" y="1215"/>
                </a:lnTo>
                <a:lnTo>
                  <a:pt x="3050" y="1151"/>
                </a:lnTo>
                <a:lnTo>
                  <a:pt x="2988" y="1085"/>
                </a:lnTo>
                <a:lnTo>
                  <a:pt x="2924" y="1017"/>
                </a:lnTo>
                <a:lnTo>
                  <a:pt x="2861" y="946"/>
                </a:lnTo>
                <a:lnTo>
                  <a:pt x="2798" y="874"/>
                </a:lnTo>
                <a:lnTo>
                  <a:pt x="2735" y="801"/>
                </a:lnTo>
                <a:lnTo>
                  <a:pt x="2673" y="726"/>
                </a:lnTo>
                <a:lnTo>
                  <a:pt x="2610" y="649"/>
                </a:lnTo>
                <a:lnTo>
                  <a:pt x="2549" y="571"/>
                </a:lnTo>
                <a:lnTo>
                  <a:pt x="2489" y="492"/>
                </a:lnTo>
                <a:lnTo>
                  <a:pt x="2429" y="412"/>
                </a:lnTo>
                <a:lnTo>
                  <a:pt x="2371" y="331"/>
                </a:lnTo>
                <a:lnTo>
                  <a:pt x="2313" y="249"/>
                </a:lnTo>
                <a:lnTo>
                  <a:pt x="2257" y="167"/>
                </a:lnTo>
                <a:lnTo>
                  <a:pt x="2203" y="84"/>
                </a:lnTo>
                <a:lnTo>
                  <a:pt x="2150" y="0"/>
                </a:lnTo>
                <a:lnTo>
                  <a:pt x="1866" y="0"/>
                </a:lnTo>
                <a:lnTo>
                  <a:pt x="1814" y="84"/>
                </a:lnTo>
                <a:lnTo>
                  <a:pt x="1758" y="167"/>
                </a:lnTo>
                <a:lnTo>
                  <a:pt x="1703" y="249"/>
                </a:lnTo>
                <a:lnTo>
                  <a:pt x="1646" y="331"/>
                </a:lnTo>
                <a:lnTo>
                  <a:pt x="1587" y="412"/>
                </a:lnTo>
                <a:lnTo>
                  <a:pt x="1527" y="492"/>
                </a:lnTo>
                <a:lnTo>
                  <a:pt x="1467" y="571"/>
                </a:lnTo>
                <a:lnTo>
                  <a:pt x="1406" y="649"/>
                </a:lnTo>
                <a:lnTo>
                  <a:pt x="1344" y="726"/>
                </a:lnTo>
                <a:lnTo>
                  <a:pt x="1282" y="801"/>
                </a:lnTo>
                <a:lnTo>
                  <a:pt x="1218" y="874"/>
                </a:lnTo>
                <a:lnTo>
                  <a:pt x="1156" y="946"/>
                </a:lnTo>
                <a:lnTo>
                  <a:pt x="1092" y="1017"/>
                </a:lnTo>
                <a:lnTo>
                  <a:pt x="1029" y="1085"/>
                </a:lnTo>
                <a:lnTo>
                  <a:pt x="967" y="1151"/>
                </a:lnTo>
                <a:lnTo>
                  <a:pt x="903" y="1215"/>
                </a:lnTo>
                <a:lnTo>
                  <a:pt x="841" y="1277"/>
                </a:lnTo>
                <a:lnTo>
                  <a:pt x="780" y="1336"/>
                </a:lnTo>
                <a:lnTo>
                  <a:pt x="719" y="1392"/>
                </a:lnTo>
                <a:lnTo>
                  <a:pt x="659" y="1446"/>
                </a:lnTo>
                <a:lnTo>
                  <a:pt x="600" y="1497"/>
                </a:lnTo>
                <a:lnTo>
                  <a:pt x="541" y="1545"/>
                </a:lnTo>
                <a:lnTo>
                  <a:pt x="485" y="1590"/>
                </a:lnTo>
                <a:lnTo>
                  <a:pt x="430" y="1632"/>
                </a:lnTo>
                <a:lnTo>
                  <a:pt x="376" y="1669"/>
                </a:lnTo>
                <a:lnTo>
                  <a:pt x="324" y="1703"/>
                </a:lnTo>
                <a:lnTo>
                  <a:pt x="274" y="1735"/>
                </a:lnTo>
                <a:lnTo>
                  <a:pt x="225" y="1761"/>
                </a:lnTo>
                <a:lnTo>
                  <a:pt x="179" y="1784"/>
                </a:lnTo>
                <a:lnTo>
                  <a:pt x="157" y="1794"/>
                </a:lnTo>
                <a:lnTo>
                  <a:pt x="135" y="1803"/>
                </a:lnTo>
                <a:lnTo>
                  <a:pt x="115" y="1811"/>
                </a:lnTo>
                <a:lnTo>
                  <a:pt x="94" y="1818"/>
                </a:lnTo>
                <a:lnTo>
                  <a:pt x="74" y="1823"/>
                </a:lnTo>
                <a:lnTo>
                  <a:pt x="55" y="1828"/>
                </a:lnTo>
                <a:lnTo>
                  <a:pt x="0" y="2743"/>
                </a:lnTo>
                <a:lnTo>
                  <a:pt x="14" y="2791"/>
                </a:lnTo>
                <a:lnTo>
                  <a:pt x="31" y="2839"/>
                </a:lnTo>
                <a:lnTo>
                  <a:pt x="48" y="2886"/>
                </a:lnTo>
                <a:lnTo>
                  <a:pt x="67" y="2931"/>
                </a:lnTo>
                <a:lnTo>
                  <a:pt x="87" y="2976"/>
                </a:lnTo>
                <a:lnTo>
                  <a:pt x="109" y="3019"/>
                </a:lnTo>
                <a:lnTo>
                  <a:pt x="132" y="3062"/>
                </a:lnTo>
                <a:lnTo>
                  <a:pt x="155" y="3104"/>
                </a:lnTo>
                <a:lnTo>
                  <a:pt x="175" y="3103"/>
                </a:lnTo>
                <a:lnTo>
                  <a:pt x="194" y="3100"/>
                </a:lnTo>
                <a:lnTo>
                  <a:pt x="233" y="3093"/>
                </a:lnTo>
                <a:lnTo>
                  <a:pt x="275" y="3083"/>
                </a:lnTo>
                <a:lnTo>
                  <a:pt x="318" y="3070"/>
                </a:lnTo>
                <a:lnTo>
                  <a:pt x="363" y="3053"/>
                </a:lnTo>
                <a:lnTo>
                  <a:pt x="409" y="3035"/>
                </a:lnTo>
                <a:lnTo>
                  <a:pt x="457" y="3013"/>
                </a:lnTo>
                <a:lnTo>
                  <a:pt x="507" y="2989"/>
                </a:lnTo>
                <a:lnTo>
                  <a:pt x="557" y="2961"/>
                </a:lnTo>
                <a:lnTo>
                  <a:pt x="608" y="2931"/>
                </a:lnTo>
                <a:lnTo>
                  <a:pt x="660" y="2900"/>
                </a:lnTo>
                <a:lnTo>
                  <a:pt x="714" y="2865"/>
                </a:lnTo>
                <a:lnTo>
                  <a:pt x="768" y="2828"/>
                </a:lnTo>
                <a:lnTo>
                  <a:pt x="823" y="2789"/>
                </a:lnTo>
                <a:lnTo>
                  <a:pt x="878" y="2747"/>
                </a:lnTo>
                <a:lnTo>
                  <a:pt x="934" y="2704"/>
                </a:lnTo>
                <a:lnTo>
                  <a:pt x="992" y="2658"/>
                </a:lnTo>
                <a:lnTo>
                  <a:pt x="1048" y="2610"/>
                </a:lnTo>
                <a:lnTo>
                  <a:pt x="1106" y="2561"/>
                </a:lnTo>
                <a:lnTo>
                  <a:pt x="1163" y="2510"/>
                </a:lnTo>
                <a:lnTo>
                  <a:pt x="1222" y="2457"/>
                </a:lnTo>
                <a:lnTo>
                  <a:pt x="1279" y="2402"/>
                </a:lnTo>
                <a:lnTo>
                  <a:pt x="1337" y="2345"/>
                </a:lnTo>
                <a:lnTo>
                  <a:pt x="1394" y="2288"/>
                </a:lnTo>
                <a:lnTo>
                  <a:pt x="1452" y="2229"/>
                </a:lnTo>
                <a:lnTo>
                  <a:pt x="1509" y="2168"/>
                </a:lnTo>
                <a:lnTo>
                  <a:pt x="1566" y="2106"/>
                </a:lnTo>
                <a:lnTo>
                  <a:pt x="1622" y="2044"/>
                </a:lnTo>
                <a:lnTo>
                  <a:pt x="1677" y="1979"/>
                </a:lnTo>
                <a:lnTo>
                  <a:pt x="1732" y="1914"/>
                </a:lnTo>
                <a:lnTo>
                  <a:pt x="1786" y="1848"/>
                </a:lnTo>
                <a:lnTo>
                  <a:pt x="1839" y="1781"/>
                </a:lnTo>
                <a:lnTo>
                  <a:pt x="1924" y="1784"/>
                </a:lnTo>
                <a:lnTo>
                  <a:pt x="2008" y="1784"/>
                </a:lnTo>
                <a:lnTo>
                  <a:pt x="2093" y="1784"/>
                </a:lnTo>
                <a:lnTo>
                  <a:pt x="2177" y="1781"/>
                </a:lnTo>
                <a:lnTo>
                  <a:pt x="2230" y="1848"/>
                </a:lnTo>
                <a:lnTo>
                  <a:pt x="2284" y="1914"/>
                </a:lnTo>
                <a:lnTo>
                  <a:pt x="2339" y="1979"/>
                </a:lnTo>
                <a:lnTo>
                  <a:pt x="2395" y="2044"/>
                </a:lnTo>
                <a:lnTo>
                  <a:pt x="2451" y="2106"/>
                </a:lnTo>
                <a:lnTo>
                  <a:pt x="2507" y="2168"/>
                </a:lnTo>
                <a:lnTo>
                  <a:pt x="2565" y="2229"/>
                </a:lnTo>
                <a:lnTo>
                  <a:pt x="2622" y="2288"/>
                </a:lnTo>
                <a:lnTo>
                  <a:pt x="2680" y="2345"/>
                </a:lnTo>
                <a:lnTo>
                  <a:pt x="2737" y="2402"/>
                </a:lnTo>
                <a:lnTo>
                  <a:pt x="2795" y="2457"/>
                </a:lnTo>
                <a:lnTo>
                  <a:pt x="2852" y="2510"/>
                </a:lnTo>
                <a:lnTo>
                  <a:pt x="2911" y="2561"/>
                </a:lnTo>
                <a:lnTo>
                  <a:pt x="2967" y="2610"/>
                </a:lnTo>
                <a:lnTo>
                  <a:pt x="3025" y="2658"/>
                </a:lnTo>
                <a:lnTo>
                  <a:pt x="3082" y="2704"/>
                </a:lnTo>
                <a:lnTo>
                  <a:pt x="3137" y="2747"/>
                </a:lnTo>
                <a:lnTo>
                  <a:pt x="3194" y="2789"/>
                </a:lnTo>
                <a:lnTo>
                  <a:pt x="3249" y="2828"/>
                </a:lnTo>
                <a:lnTo>
                  <a:pt x="3303" y="2865"/>
                </a:lnTo>
                <a:lnTo>
                  <a:pt x="3357" y="2900"/>
                </a:lnTo>
                <a:lnTo>
                  <a:pt x="3408" y="2931"/>
                </a:lnTo>
                <a:lnTo>
                  <a:pt x="3460" y="2961"/>
                </a:lnTo>
                <a:lnTo>
                  <a:pt x="3510" y="2989"/>
                </a:lnTo>
                <a:lnTo>
                  <a:pt x="3559" y="3013"/>
                </a:lnTo>
                <a:lnTo>
                  <a:pt x="3607" y="3035"/>
                </a:lnTo>
                <a:lnTo>
                  <a:pt x="3654" y="3053"/>
                </a:lnTo>
                <a:lnTo>
                  <a:pt x="3698" y="3070"/>
                </a:lnTo>
                <a:lnTo>
                  <a:pt x="3741" y="3083"/>
                </a:lnTo>
                <a:lnTo>
                  <a:pt x="3783" y="3093"/>
                </a:lnTo>
                <a:lnTo>
                  <a:pt x="3823" y="3100"/>
                </a:lnTo>
                <a:lnTo>
                  <a:pt x="3842" y="3103"/>
                </a:lnTo>
                <a:lnTo>
                  <a:pt x="3861" y="3104"/>
                </a:lnTo>
                <a:lnTo>
                  <a:pt x="3885" y="3062"/>
                </a:lnTo>
                <a:lnTo>
                  <a:pt x="3908" y="3019"/>
                </a:lnTo>
                <a:lnTo>
                  <a:pt x="3929" y="2976"/>
                </a:lnTo>
                <a:lnTo>
                  <a:pt x="3950" y="2931"/>
                </a:lnTo>
                <a:lnTo>
                  <a:pt x="3968" y="2886"/>
                </a:lnTo>
                <a:lnTo>
                  <a:pt x="3986" y="2839"/>
                </a:lnTo>
                <a:lnTo>
                  <a:pt x="4002" y="2791"/>
                </a:lnTo>
                <a:lnTo>
                  <a:pt x="4017" y="2743"/>
                </a:lnTo>
                <a:lnTo>
                  <a:pt x="3962" y="1828"/>
                </a:lnTo>
                <a:close/>
              </a:path>
            </a:pathLst>
          </a:custGeom>
          <a:solidFill>
            <a:srgbClr val="8544CC">
              <a:alpha val="48000"/>
            </a:srgbClr>
          </a:solidFill>
          <a:ln>
            <a:noFill/>
          </a:ln>
        </p:spPr>
        <p:txBody>
          <a:bodyPr anchor="ctr">
            <a:normAutofit fontScale="85000" lnSpcReduction="20000"/>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Arial" panose="020b0604020202020204" pitchFamily="34" charset="0"/>
              <a:ea typeface="微软雅黑" panose="020b0503020204020204" pitchFamily="34" charset="-122"/>
            </a:endParaRPr>
          </a:p>
        </p:txBody>
      </p:sp>
      <p:sp>
        <p:nvSpPr>
          <p:cNvPr id="19" name="MH_Other_5"/>
          <p:cNvSpPr/>
          <p:nvPr>
            <p:custDataLst>
              <p:tags r:id="rId10"/>
            </p:custDataLst>
          </p:nvPr>
        </p:nvSpPr>
        <p:spPr bwMode="auto">
          <a:xfrm rot="18900000" flipH="1">
            <a:off x="2074139" y="1367757"/>
            <a:ext cx="477857" cy="274957"/>
          </a:xfrm>
          <a:custGeom>
            <a:gdLst>
              <a:gd name="T0" fmla="*/ 275650506 w 4017"/>
              <a:gd name="T1" fmla="*/ 361503440 h 5149"/>
              <a:gd name="T2" fmla="*/ 241880717 w 4017"/>
              <a:gd name="T3" fmla="*/ 367663150 h 5149"/>
              <a:gd name="T4" fmla="*/ 200148806 w 4017"/>
              <a:gd name="T5" fmla="*/ 407358851 h 5149"/>
              <a:gd name="T6" fmla="*/ 157730371 w 4017"/>
              <a:gd name="T7" fmla="*/ 440757952 h 5149"/>
              <a:gd name="T8" fmla="*/ 116410301 w 4017"/>
              <a:gd name="T9" fmla="*/ 467175999 h 5149"/>
              <a:gd name="T10" fmla="*/ 77560901 w 4017"/>
              <a:gd name="T11" fmla="*/ 485380977 h 5149"/>
              <a:gd name="T12" fmla="*/ 42830275 w 4017"/>
              <a:gd name="T13" fmla="*/ 494004718 h 5149"/>
              <a:gd name="T14" fmla="*/ 30887278 w 4017"/>
              <a:gd name="T15" fmla="*/ 664832421 h 5149"/>
              <a:gd name="T16" fmla="*/ 63421547 w 4017"/>
              <a:gd name="T17" fmla="*/ 704801903 h 5149"/>
              <a:gd name="T18" fmla="*/ 89092429 w 4017"/>
              <a:gd name="T19" fmla="*/ 699189756 h 5149"/>
              <a:gd name="T20" fmla="*/ 122175694 w 4017"/>
              <a:gd name="T21" fmla="*/ 686870337 h 5149"/>
              <a:gd name="T22" fmla="*/ 156632007 w 4017"/>
              <a:gd name="T23" fmla="*/ 669349813 h 5149"/>
              <a:gd name="T24" fmla="*/ 192049528 w 4017"/>
              <a:gd name="T25" fmla="*/ 646490553 h 5149"/>
              <a:gd name="T26" fmla="*/ 245037912 w 4017"/>
              <a:gd name="T27" fmla="*/ 604331190 h 5149"/>
              <a:gd name="T28" fmla="*/ 283337944 w 4017"/>
              <a:gd name="T29" fmla="*/ 605562836 h 5149"/>
              <a:gd name="T30" fmla="*/ 329737625 w 4017"/>
              <a:gd name="T31" fmla="*/ 624178855 h 5149"/>
              <a:gd name="T32" fmla="*/ 371194851 w 4017"/>
              <a:gd name="T33" fmla="*/ 654703252 h 5149"/>
              <a:gd name="T34" fmla="*/ 406337689 w 4017"/>
              <a:gd name="T35" fmla="*/ 675782934 h 5149"/>
              <a:gd name="T36" fmla="*/ 440382162 w 4017"/>
              <a:gd name="T37" fmla="*/ 691661140 h 5149"/>
              <a:gd name="T38" fmla="*/ 472779274 w 4017"/>
              <a:gd name="T39" fmla="*/ 701790679 h 5149"/>
              <a:gd name="T40" fmla="*/ 499548149 w 4017"/>
              <a:gd name="T41" fmla="*/ 692345593 h 5149"/>
              <a:gd name="T42" fmla="*/ 529474220 w 4017"/>
              <a:gd name="T43" fmla="*/ 649775558 h 5149"/>
              <a:gd name="T44" fmla="*/ 497488948 w 4017"/>
              <a:gd name="T45" fmla="*/ 492225140 h 5149"/>
              <a:gd name="T46" fmla="*/ 461248117 w 4017"/>
              <a:gd name="T47" fmla="*/ 480316393 h 5149"/>
              <a:gd name="T48" fmla="*/ 421437880 w 4017"/>
              <a:gd name="T49" fmla="*/ 459236711 h 5149"/>
              <a:gd name="T50" fmla="*/ 379568813 w 4017"/>
              <a:gd name="T51" fmla="*/ 430355002 h 5149"/>
              <a:gd name="T52" fmla="*/ 337150379 w 4017"/>
              <a:gd name="T53" fmla="*/ 394628760 h 5149"/>
              <a:gd name="T54" fmla="*/ 302556909 w 4017"/>
              <a:gd name="T55" fmla="*/ 360545206 h 5149"/>
              <a:gd name="T56" fmla="*/ 532768942 w 4017"/>
              <a:gd name="T57" fmla="*/ 246796838 h 5149"/>
              <a:gd name="T58" fmla="*/ 499822833 w 4017"/>
              <a:gd name="T59" fmla="*/ 228454970 h 5149"/>
              <a:gd name="T60" fmla="*/ 452736999 w 4017"/>
              <a:gd name="T61" fmla="*/ 190538847 h 5149"/>
              <a:gd name="T62" fmla="*/ 401395606 w 4017"/>
              <a:gd name="T63" fmla="*/ 139208180 h 5149"/>
              <a:gd name="T64" fmla="*/ 349917056 w 4017"/>
              <a:gd name="T65" fmla="*/ 78159386 h 5149"/>
              <a:gd name="T66" fmla="*/ 302419382 w 4017"/>
              <a:gd name="T67" fmla="*/ 11498075 h 5149"/>
              <a:gd name="T68" fmla="*/ 233781439 w 4017"/>
              <a:gd name="T69" fmla="*/ 34083554 h 5149"/>
              <a:gd name="T70" fmla="*/ 184499247 w 4017"/>
              <a:gd name="T71" fmla="*/ 99375958 h 5149"/>
              <a:gd name="T72" fmla="*/ 132746013 w 4017"/>
              <a:gd name="T73" fmla="*/ 157550419 h 5149"/>
              <a:gd name="T74" fmla="*/ 82365828 w 4017"/>
              <a:gd name="T75" fmla="*/ 204911257 h 5149"/>
              <a:gd name="T76" fmla="*/ 37613508 w 4017"/>
              <a:gd name="T77" fmla="*/ 237489013 h 5149"/>
              <a:gd name="T78" fmla="*/ 12903834 w 4017"/>
              <a:gd name="T79" fmla="*/ 248850198 h 5149"/>
              <a:gd name="T80" fmla="*/ 1922045 w 4017"/>
              <a:gd name="T81" fmla="*/ 382035929 h 5149"/>
              <a:gd name="T82" fmla="*/ 18120601 w 4017"/>
              <a:gd name="T83" fmla="*/ 419130708 h 5149"/>
              <a:gd name="T84" fmla="*/ 37751035 w 4017"/>
              <a:gd name="T85" fmla="*/ 422005042 h 5149"/>
              <a:gd name="T86" fmla="*/ 76462908 w 4017"/>
              <a:gd name="T87" fmla="*/ 405305491 h 5149"/>
              <a:gd name="T88" fmla="*/ 120528333 w 4017"/>
              <a:gd name="T89" fmla="*/ 376013110 h 5149"/>
              <a:gd name="T90" fmla="*/ 167751694 w 4017"/>
              <a:gd name="T91" fmla="*/ 336317409 h 5149"/>
              <a:gd name="T92" fmla="*/ 214974685 w 4017"/>
              <a:gd name="T93" fmla="*/ 288272118 h 5149"/>
              <a:gd name="T94" fmla="*/ 252451036 w 4017"/>
              <a:gd name="T95" fmla="*/ 243785614 h 5149"/>
              <a:gd name="T96" fmla="*/ 306125944 w 4017"/>
              <a:gd name="T97" fmla="*/ 252956548 h 5149"/>
              <a:gd name="T98" fmla="*/ 352113414 w 4017"/>
              <a:gd name="T99" fmla="*/ 305108559 h 5149"/>
              <a:gd name="T100" fmla="*/ 399611088 w 4017"/>
              <a:gd name="T101" fmla="*/ 350552928 h 5149"/>
              <a:gd name="T102" fmla="*/ 446010398 w 4017"/>
              <a:gd name="T103" fmla="*/ 387100514 h 5149"/>
              <a:gd name="T104" fmla="*/ 488565989 w 4017"/>
              <a:gd name="T105" fmla="*/ 412423436 h 5149"/>
              <a:gd name="T106" fmla="*/ 524806820 w 4017"/>
              <a:gd name="T107" fmla="*/ 424332183 h 5149"/>
              <a:gd name="T108" fmla="*/ 539358386 w 4017"/>
              <a:gd name="T109" fmla="*/ 407358851 h 5149"/>
              <a:gd name="T110" fmla="*/ 551438539 w 4017"/>
              <a:gd name="T111" fmla="*/ 375465548 h 5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17" h="5149">
                <a:moveTo>
                  <a:pt x="2204" y="2634"/>
                </a:moveTo>
                <a:lnTo>
                  <a:pt x="2204" y="2634"/>
                </a:lnTo>
                <a:lnTo>
                  <a:pt x="2155" y="2637"/>
                </a:lnTo>
                <a:lnTo>
                  <a:pt x="2106" y="2639"/>
                </a:lnTo>
                <a:lnTo>
                  <a:pt x="2057" y="2640"/>
                </a:lnTo>
                <a:lnTo>
                  <a:pt x="2008" y="2641"/>
                </a:lnTo>
                <a:lnTo>
                  <a:pt x="1959" y="2640"/>
                </a:lnTo>
                <a:lnTo>
                  <a:pt x="1909" y="2639"/>
                </a:lnTo>
                <a:lnTo>
                  <a:pt x="1860" y="2637"/>
                </a:lnTo>
                <a:lnTo>
                  <a:pt x="1812" y="2634"/>
                </a:lnTo>
                <a:lnTo>
                  <a:pt x="1762" y="2686"/>
                </a:lnTo>
                <a:lnTo>
                  <a:pt x="1712" y="2737"/>
                </a:lnTo>
                <a:lnTo>
                  <a:pt x="1661" y="2786"/>
                </a:lnTo>
                <a:lnTo>
                  <a:pt x="1611" y="2835"/>
                </a:lnTo>
                <a:lnTo>
                  <a:pt x="1561" y="2883"/>
                </a:lnTo>
                <a:lnTo>
                  <a:pt x="1509" y="2930"/>
                </a:lnTo>
                <a:lnTo>
                  <a:pt x="1458" y="2976"/>
                </a:lnTo>
                <a:lnTo>
                  <a:pt x="1406" y="3019"/>
                </a:lnTo>
                <a:lnTo>
                  <a:pt x="1355" y="3062"/>
                </a:lnTo>
                <a:lnTo>
                  <a:pt x="1303" y="3104"/>
                </a:lnTo>
                <a:lnTo>
                  <a:pt x="1252" y="3144"/>
                </a:lnTo>
                <a:lnTo>
                  <a:pt x="1200" y="3183"/>
                </a:lnTo>
                <a:lnTo>
                  <a:pt x="1149" y="3220"/>
                </a:lnTo>
                <a:lnTo>
                  <a:pt x="1098" y="3256"/>
                </a:lnTo>
                <a:lnTo>
                  <a:pt x="1047" y="3291"/>
                </a:lnTo>
                <a:lnTo>
                  <a:pt x="997" y="3324"/>
                </a:lnTo>
                <a:lnTo>
                  <a:pt x="946" y="3355"/>
                </a:lnTo>
                <a:lnTo>
                  <a:pt x="897" y="3385"/>
                </a:lnTo>
                <a:lnTo>
                  <a:pt x="848" y="3413"/>
                </a:lnTo>
                <a:lnTo>
                  <a:pt x="799" y="3440"/>
                </a:lnTo>
                <a:lnTo>
                  <a:pt x="751" y="3464"/>
                </a:lnTo>
                <a:lnTo>
                  <a:pt x="703" y="3488"/>
                </a:lnTo>
                <a:lnTo>
                  <a:pt x="656" y="3509"/>
                </a:lnTo>
                <a:lnTo>
                  <a:pt x="610" y="3528"/>
                </a:lnTo>
                <a:lnTo>
                  <a:pt x="565" y="3546"/>
                </a:lnTo>
                <a:lnTo>
                  <a:pt x="520" y="3561"/>
                </a:lnTo>
                <a:lnTo>
                  <a:pt x="477" y="3575"/>
                </a:lnTo>
                <a:lnTo>
                  <a:pt x="433" y="3586"/>
                </a:lnTo>
                <a:lnTo>
                  <a:pt x="393" y="3596"/>
                </a:lnTo>
                <a:lnTo>
                  <a:pt x="352" y="3603"/>
                </a:lnTo>
                <a:lnTo>
                  <a:pt x="312" y="3609"/>
                </a:lnTo>
                <a:lnTo>
                  <a:pt x="274" y="3613"/>
                </a:lnTo>
                <a:lnTo>
                  <a:pt x="159" y="4747"/>
                </a:lnTo>
                <a:lnTo>
                  <a:pt x="191" y="4802"/>
                </a:lnTo>
                <a:lnTo>
                  <a:pt x="225" y="4857"/>
                </a:lnTo>
                <a:lnTo>
                  <a:pt x="261" y="4909"/>
                </a:lnTo>
                <a:lnTo>
                  <a:pt x="298" y="4960"/>
                </a:lnTo>
                <a:lnTo>
                  <a:pt x="338" y="5010"/>
                </a:lnTo>
                <a:lnTo>
                  <a:pt x="377" y="5058"/>
                </a:lnTo>
                <a:lnTo>
                  <a:pt x="419" y="5104"/>
                </a:lnTo>
                <a:lnTo>
                  <a:pt x="462" y="5149"/>
                </a:lnTo>
                <a:lnTo>
                  <a:pt x="498" y="5143"/>
                </a:lnTo>
                <a:lnTo>
                  <a:pt x="535" y="5135"/>
                </a:lnTo>
                <a:lnTo>
                  <a:pt x="572" y="5128"/>
                </a:lnTo>
                <a:lnTo>
                  <a:pt x="611" y="5119"/>
                </a:lnTo>
                <a:lnTo>
                  <a:pt x="649" y="5108"/>
                </a:lnTo>
                <a:lnTo>
                  <a:pt x="689" y="5096"/>
                </a:lnTo>
                <a:lnTo>
                  <a:pt x="728" y="5083"/>
                </a:lnTo>
                <a:lnTo>
                  <a:pt x="768" y="5068"/>
                </a:lnTo>
                <a:lnTo>
                  <a:pt x="808" y="5053"/>
                </a:lnTo>
                <a:lnTo>
                  <a:pt x="849" y="5036"/>
                </a:lnTo>
                <a:lnTo>
                  <a:pt x="890" y="5018"/>
                </a:lnTo>
                <a:lnTo>
                  <a:pt x="931" y="5000"/>
                </a:lnTo>
                <a:lnTo>
                  <a:pt x="973" y="4980"/>
                </a:lnTo>
                <a:lnTo>
                  <a:pt x="1014" y="4958"/>
                </a:lnTo>
                <a:lnTo>
                  <a:pt x="1056" y="4937"/>
                </a:lnTo>
                <a:lnTo>
                  <a:pt x="1098" y="4914"/>
                </a:lnTo>
                <a:lnTo>
                  <a:pt x="1141" y="4890"/>
                </a:lnTo>
                <a:lnTo>
                  <a:pt x="1183" y="4865"/>
                </a:lnTo>
                <a:lnTo>
                  <a:pt x="1227" y="4838"/>
                </a:lnTo>
                <a:lnTo>
                  <a:pt x="1270" y="4811"/>
                </a:lnTo>
                <a:lnTo>
                  <a:pt x="1313" y="4783"/>
                </a:lnTo>
                <a:lnTo>
                  <a:pt x="1356" y="4753"/>
                </a:lnTo>
                <a:lnTo>
                  <a:pt x="1399" y="4723"/>
                </a:lnTo>
                <a:lnTo>
                  <a:pt x="1442" y="4693"/>
                </a:lnTo>
                <a:lnTo>
                  <a:pt x="1485" y="4661"/>
                </a:lnTo>
                <a:lnTo>
                  <a:pt x="1528" y="4629"/>
                </a:lnTo>
                <a:lnTo>
                  <a:pt x="1615" y="4560"/>
                </a:lnTo>
                <a:lnTo>
                  <a:pt x="1700" y="4490"/>
                </a:lnTo>
                <a:lnTo>
                  <a:pt x="1785" y="4415"/>
                </a:lnTo>
                <a:lnTo>
                  <a:pt x="1840" y="4419"/>
                </a:lnTo>
                <a:lnTo>
                  <a:pt x="1896" y="4423"/>
                </a:lnTo>
                <a:lnTo>
                  <a:pt x="1953" y="4424"/>
                </a:lnTo>
                <a:lnTo>
                  <a:pt x="2008" y="4425"/>
                </a:lnTo>
                <a:lnTo>
                  <a:pt x="2064" y="4424"/>
                </a:lnTo>
                <a:lnTo>
                  <a:pt x="2120" y="4423"/>
                </a:lnTo>
                <a:lnTo>
                  <a:pt x="2177" y="4419"/>
                </a:lnTo>
                <a:lnTo>
                  <a:pt x="2232" y="4415"/>
                </a:lnTo>
                <a:lnTo>
                  <a:pt x="2317" y="4490"/>
                </a:lnTo>
                <a:lnTo>
                  <a:pt x="2402" y="4560"/>
                </a:lnTo>
                <a:lnTo>
                  <a:pt x="2488" y="4629"/>
                </a:lnTo>
                <a:lnTo>
                  <a:pt x="2531" y="4661"/>
                </a:lnTo>
                <a:lnTo>
                  <a:pt x="2574" y="4693"/>
                </a:lnTo>
                <a:lnTo>
                  <a:pt x="2617" y="4723"/>
                </a:lnTo>
                <a:lnTo>
                  <a:pt x="2661" y="4753"/>
                </a:lnTo>
                <a:lnTo>
                  <a:pt x="2704" y="4783"/>
                </a:lnTo>
                <a:lnTo>
                  <a:pt x="2747" y="4811"/>
                </a:lnTo>
                <a:lnTo>
                  <a:pt x="2790" y="4838"/>
                </a:lnTo>
                <a:lnTo>
                  <a:pt x="2833" y="4865"/>
                </a:lnTo>
                <a:lnTo>
                  <a:pt x="2875" y="4890"/>
                </a:lnTo>
                <a:lnTo>
                  <a:pt x="2918" y="4914"/>
                </a:lnTo>
                <a:lnTo>
                  <a:pt x="2960" y="4937"/>
                </a:lnTo>
                <a:lnTo>
                  <a:pt x="3002" y="4958"/>
                </a:lnTo>
                <a:lnTo>
                  <a:pt x="3044" y="4980"/>
                </a:lnTo>
                <a:lnTo>
                  <a:pt x="3086" y="5000"/>
                </a:lnTo>
                <a:lnTo>
                  <a:pt x="3127" y="5018"/>
                </a:lnTo>
                <a:lnTo>
                  <a:pt x="3167" y="5036"/>
                </a:lnTo>
                <a:lnTo>
                  <a:pt x="3208" y="5053"/>
                </a:lnTo>
                <a:lnTo>
                  <a:pt x="3249" y="5068"/>
                </a:lnTo>
                <a:lnTo>
                  <a:pt x="3288" y="5083"/>
                </a:lnTo>
                <a:lnTo>
                  <a:pt x="3328" y="5096"/>
                </a:lnTo>
                <a:lnTo>
                  <a:pt x="3367" y="5108"/>
                </a:lnTo>
                <a:lnTo>
                  <a:pt x="3406" y="5119"/>
                </a:lnTo>
                <a:lnTo>
                  <a:pt x="3444" y="5127"/>
                </a:lnTo>
                <a:lnTo>
                  <a:pt x="3481" y="5135"/>
                </a:lnTo>
                <a:lnTo>
                  <a:pt x="3518" y="5143"/>
                </a:lnTo>
                <a:lnTo>
                  <a:pt x="3554" y="5149"/>
                </a:lnTo>
                <a:lnTo>
                  <a:pt x="3597" y="5104"/>
                </a:lnTo>
                <a:lnTo>
                  <a:pt x="3639" y="5058"/>
                </a:lnTo>
                <a:lnTo>
                  <a:pt x="3679" y="5010"/>
                </a:lnTo>
                <a:lnTo>
                  <a:pt x="3718" y="4960"/>
                </a:lnTo>
                <a:lnTo>
                  <a:pt x="3756" y="4909"/>
                </a:lnTo>
                <a:lnTo>
                  <a:pt x="3790" y="4857"/>
                </a:lnTo>
                <a:lnTo>
                  <a:pt x="3825" y="4802"/>
                </a:lnTo>
                <a:lnTo>
                  <a:pt x="3857" y="4747"/>
                </a:lnTo>
                <a:lnTo>
                  <a:pt x="3742" y="3612"/>
                </a:lnTo>
                <a:lnTo>
                  <a:pt x="3704" y="3609"/>
                </a:lnTo>
                <a:lnTo>
                  <a:pt x="3664" y="3603"/>
                </a:lnTo>
                <a:lnTo>
                  <a:pt x="3624" y="3596"/>
                </a:lnTo>
                <a:lnTo>
                  <a:pt x="3583" y="3586"/>
                </a:lnTo>
                <a:lnTo>
                  <a:pt x="3540" y="3575"/>
                </a:lnTo>
                <a:lnTo>
                  <a:pt x="3497" y="3561"/>
                </a:lnTo>
                <a:lnTo>
                  <a:pt x="3451" y="3546"/>
                </a:lnTo>
                <a:lnTo>
                  <a:pt x="3407" y="3528"/>
                </a:lnTo>
                <a:lnTo>
                  <a:pt x="3360" y="3509"/>
                </a:lnTo>
                <a:lnTo>
                  <a:pt x="3313" y="3488"/>
                </a:lnTo>
                <a:lnTo>
                  <a:pt x="3266" y="3464"/>
                </a:lnTo>
                <a:lnTo>
                  <a:pt x="3218" y="3440"/>
                </a:lnTo>
                <a:lnTo>
                  <a:pt x="3168" y="3413"/>
                </a:lnTo>
                <a:lnTo>
                  <a:pt x="3119" y="3385"/>
                </a:lnTo>
                <a:lnTo>
                  <a:pt x="3070" y="3355"/>
                </a:lnTo>
                <a:lnTo>
                  <a:pt x="3020" y="3324"/>
                </a:lnTo>
                <a:lnTo>
                  <a:pt x="2970" y="3291"/>
                </a:lnTo>
                <a:lnTo>
                  <a:pt x="2918" y="3256"/>
                </a:lnTo>
                <a:lnTo>
                  <a:pt x="2868" y="3220"/>
                </a:lnTo>
                <a:lnTo>
                  <a:pt x="2816" y="3183"/>
                </a:lnTo>
                <a:lnTo>
                  <a:pt x="2765" y="3144"/>
                </a:lnTo>
                <a:lnTo>
                  <a:pt x="2713" y="3104"/>
                </a:lnTo>
                <a:lnTo>
                  <a:pt x="2662" y="3062"/>
                </a:lnTo>
                <a:lnTo>
                  <a:pt x="2610" y="3019"/>
                </a:lnTo>
                <a:lnTo>
                  <a:pt x="2559" y="2976"/>
                </a:lnTo>
                <a:lnTo>
                  <a:pt x="2507" y="2930"/>
                </a:lnTo>
                <a:lnTo>
                  <a:pt x="2456" y="2883"/>
                </a:lnTo>
                <a:lnTo>
                  <a:pt x="2405" y="2835"/>
                </a:lnTo>
                <a:lnTo>
                  <a:pt x="2354" y="2786"/>
                </a:lnTo>
                <a:lnTo>
                  <a:pt x="2304" y="2737"/>
                </a:lnTo>
                <a:lnTo>
                  <a:pt x="2254" y="2686"/>
                </a:lnTo>
                <a:lnTo>
                  <a:pt x="2204" y="2634"/>
                </a:lnTo>
                <a:close/>
                <a:moveTo>
                  <a:pt x="3962" y="1828"/>
                </a:moveTo>
                <a:lnTo>
                  <a:pt x="3962" y="1828"/>
                </a:lnTo>
                <a:lnTo>
                  <a:pt x="3942" y="1823"/>
                </a:lnTo>
                <a:lnTo>
                  <a:pt x="3922" y="1818"/>
                </a:lnTo>
                <a:lnTo>
                  <a:pt x="3902" y="1811"/>
                </a:lnTo>
                <a:lnTo>
                  <a:pt x="3881" y="1803"/>
                </a:lnTo>
                <a:lnTo>
                  <a:pt x="3859" y="1794"/>
                </a:lnTo>
                <a:lnTo>
                  <a:pt x="3837" y="1784"/>
                </a:lnTo>
                <a:lnTo>
                  <a:pt x="3790" y="1761"/>
                </a:lnTo>
                <a:lnTo>
                  <a:pt x="3742" y="1735"/>
                </a:lnTo>
                <a:lnTo>
                  <a:pt x="3692" y="1703"/>
                </a:lnTo>
                <a:lnTo>
                  <a:pt x="3641" y="1669"/>
                </a:lnTo>
                <a:lnTo>
                  <a:pt x="3587" y="1632"/>
                </a:lnTo>
                <a:lnTo>
                  <a:pt x="3531" y="1590"/>
                </a:lnTo>
                <a:lnTo>
                  <a:pt x="3475" y="1545"/>
                </a:lnTo>
                <a:lnTo>
                  <a:pt x="3416" y="1497"/>
                </a:lnTo>
                <a:lnTo>
                  <a:pt x="3358" y="1446"/>
                </a:lnTo>
                <a:lnTo>
                  <a:pt x="3298" y="1392"/>
                </a:lnTo>
                <a:lnTo>
                  <a:pt x="3237" y="1336"/>
                </a:lnTo>
                <a:lnTo>
                  <a:pt x="3176" y="1277"/>
                </a:lnTo>
                <a:lnTo>
                  <a:pt x="3113" y="1215"/>
                </a:lnTo>
                <a:lnTo>
                  <a:pt x="3050" y="1151"/>
                </a:lnTo>
                <a:lnTo>
                  <a:pt x="2988" y="1085"/>
                </a:lnTo>
                <a:lnTo>
                  <a:pt x="2924" y="1017"/>
                </a:lnTo>
                <a:lnTo>
                  <a:pt x="2861" y="946"/>
                </a:lnTo>
                <a:lnTo>
                  <a:pt x="2798" y="874"/>
                </a:lnTo>
                <a:lnTo>
                  <a:pt x="2735" y="801"/>
                </a:lnTo>
                <a:lnTo>
                  <a:pt x="2673" y="726"/>
                </a:lnTo>
                <a:lnTo>
                  <a:pt x="2610" y="649"/>
                </a:lnTo>
                <a:lnTo>
                  <a:pt x="2549" y="571"/>
                </a:lnTo>
                <a:lnTo>
                  <a:pt x="2489" y="492"/>
                </a:lnTo>
                <a:lnTo>
                  <a:pt x="2429" y="412"/>
                </a:lnTo>
                <a:lnTo>
                  <a:pt x="2371" y="331"/>
                </a:lnTo>
                <a:lnTo>
                  <a:pt x="2313" y="249"/>
                </a:lnTo>
                <a:lnTo>
                  <a:pt x="2257" y="167"/>
                </a:lnTo>
                <a:lnTo>
                  <a:pt x="2203" y="84"/>
                </a:lnTo>
                <a:lnTo>
                  <a:pt x="2150" y="0"/>
                </a:lnTo>
                <a:lnTo>
                  <a:pt x="1866" y="0"/>
                </a:lnTo>
                <a:lnTo>
                  <a:pt x="1814" y="84"/>
                </a:lnTo>
                <a:lnTo>
                  <a:pt x="1758" y="167"/>
                </a:lnTo>
                <a:lnTo>
                  <a:pt x="1703" y="249"/>
                </a:lnTo>
                <a:lnTo>
                  <a:pt x="1646" y="331"/>
                </a:lnTo>
                <a:lnTo>
                  <a:pt x="1587" y="412"/>
                </a:lnTo>
                <a:lnTo>
                  <a:pt x="1527" y="492"/>
                </a:lnTo>
                <a:lnTo>
                  <a:pt x="1467" y="571"/>
                </a:lnTo>
                <a:lnTo>
                  <a:pt x="1406" y="649"/>
                </a:lnTo>
                <a:lnTo>
                  <a:pt x="1344" y="726"/>
                </a:lnTo>
                <a:lnTo>
                  <a:pt x="1282" y="801"/>
                </a:lnTo>
                <a:lnTo>
                  <a:pt x="1218" y="874"/>
                </a:lnTo>
                <a:lnTo>
                  <a:pt x="1156" y="946"/>
                </a:lnTo>
                <a:lnTo>
                  <a:pt x="1092" y="1017"/>
                </a:lnTo>
                <a:lnTo>
                  <a:pt x="1029" y="1085"/>
                </a:lnTo>
                <a:lnTo>
                  <a:pt x="967" y="1151"/>
                </a:lnTo>
                <a:lnTo>
                  <a:pt x="903" y="1215"/>
                </a:lnTo>
                <a:lnTo>
                  <a:pt x="841" y="1277"/>
                </a:lnTo>
                <a:lnTo>
                  <a:pt x="780" y="1336"/>
                </a:lnTo>
                <a:lnTo>
                  <a:pt x="719" y="1392"/>
                </a:lnTo>
                <a:lnTo>
                  <a:pt x="659" y="1446"/>
                </a:lnTo>
                <a:lnTo>
                  <a:pt x="600" y="1497"/>
                </a:lnTo>
                <a:lnTo>
                  <a:pt x="541" y="1545"/>
                </a:lnTo>
                <a:lnTo>
                  <a:pt x="485" y="1590"/>
                </a:lnTo>
                <a:lnTo>
                  <a:pt x="430" y="1632"/>
                </a:lnTo>
                <a:lnTo>
                  <a:pt x="376" y="1669"/>
                </a:lnTo>
                <a:lnTo>
                  <a:pt x="324" y="1703"/>
                </a:lnTo>
                <a:lnTo>
                  <a:pt x="274" y="1735"/>
                </a:lnTo>
                <a:lnTo>
                  <a:pt x="225" y="1761"/>
                </a:lnTo>
                <a:lnTo>
                  <a:pt x="179" y="1784"/>
                </a:lnTo>
                <a:lnTo>
                  <a:pt x="157" y="1794"/>
                </a:lnTo>
                <a:lnTo>
                  <a:pt x="135" y="1803"/>
                </a:lnTo>
                <a:lnTo>
                  <a:pt x="115" y="1811"/>
                </a:lnTo>
                <a:lnTo>
                  <a:pt x="94" y="1818"/>
                </a:lnTo>
                <a:lnTo>
                  <a:pt x="74" y="1823"/>
                </a:lnTo>
                <a:lnTo>
                  <a:pt x="55" y="1828"/>
                </a:lnTo>
                <a:lnTo>
                  <a:pt x="0" y="2743"/>
                </a:lnTo>
                <a:lnTo>
                  <a:pt x="14" y="2791"/>
                </a:lnTo>
                <a:lnTo>
                  <a:pt x="31" y="2839"/>
                </a:lnTo>
                <a:lnTo>
                  <a:pt x="48" y="2886"/>
                </a:lnTo>
                <a:lnTo>
                  <a:pt x="67" y="2931"/>
                </a:lnTo>
                <a:lnTo>
                  <a:pt x="87" y="2976"/>
                </a:lnTo>
                <a:lnTo>
                  <a:pt x="109" y="3019"/>
                </a:lnTo>
                <a:lnTo>
                  <a:pt x="132" y="3062"/>
                </a:lnTo>
                <a:lnTo>
                  <a:pt x="155" y="3104"/>
                </a:lnTo>
                <a:lnTo>
                  <a:pt x="175" y="3103"/>
                </a:lnTo>
                <a:lnTo>
                  <a:pt x="194" y="3100"/>
                </a:lnTo>
                <a:lnTo>
                  <a:pt x="233" y="3093"/>
                </a:lnTo>
                <a:lnTo>
                  <a:pt x="275" y="3083"/>
                </a:lnTo>
                <a:lnTo>
                  <a:pt x="318" y="3070"/>
                </a:lnTo>
                <a:lnTo>
                  <a:pt x="363" y="3053"/>
                </a:lnTo>
                <a:lnTo>
                  <a:pt x="409" y="3035"/>
                </a:lnTo>
                <a:lnTo>
                  <a:pt x="457" y="3013"/>
                </a:lnTo>
                <a:lnTo>
                  <a:pt x="507" y="2989"/>
                </a:lnTo>
                <a:lnTo>
                  <a:pt x="557" y="2961"/>
                </a:lnTo>
                <a:lnTo>
                  <a:pt x="608" y="2931"/>
                </a:lnTo>
                <a:lnTo>
                  <a:pt x="660" y="2900"/>
                </a:lnTo>
                <a:lnTo>
                  <a:pt x="714" y="2865"/>
                </a:lnTo>
                <a:lnTo>
                  <a:pt x="768" y="2828"/>
                </a:lnTo>
                <a:lnTo>
                  <a:pt x="823" y="2789"/>
                </a:lnTo>
                <a:lnTo>
                  <a:pt x="878" y="2747"/>
                </a:lnTo>
                <a:lnTo>
                  <a:pt x="934" y="2704"/>
                </a:lnTo>
                <a:lnTo>
                  <a:pt x="992" y="2658"/>
                </a:lnTo>
                <a:lnTo>
                  <a:pt x="1048" y="2610"/>
                </a:lnTo>
                <a:lnTo>
                  <a:pt x="1106" y="2561"/>
                </a:lnTo>
                <a:lnTo>
                  <a:pt x="1163" y="2510"/>
                </a:lnTo>
                <a:lnTo>
                  <a:pt x="1222" y="2457"/>
                </a:lnTo>
                <a:lnTo>
                  <a:pt x="1279" y="2402"/>
                </a:lnTo>
                <a:lnTo>
                  <a:pt x="1337" y="2345"/>
                </a:lnTo>
                <a:lnTo>
                  <a:pt x="1394" y="2288"/>
                </a:lnTo>
                <a:lnTo>
                  <a:pt x="1452" y="2229"/>
                </a:lnTo>
                <a:lnTo>
                  <a:pt x="1509" y="2168"/>
                </a:lnTo>
                <a:lnTo>
                  <a:pt x="1566" y="2106"/>
                </a:lnTo>
                <a:lnTo>
                  <a:pt x="1622" y="2044"/>
                </a:lnTo>
                <a:lnTo>
                  <a:pt x="1677" y="1979"/>
                </a:lnTo>
                <a:lnTo>
                  <a:pt x="1732" y="1914"/>
                </a:lnTo>
                <a:lnTo>
                  <a:pt x="1786" y="1848"/>
                </a:lnTo>
                <a:lnTo>
                  <a:pt x="1839" y="1781"/>
                </a:lnTo>
                <a:lnTo>
                  <a:pt x="1924" y="1784"/>
                </a:lnTo>
                <a:lnTo>
                  <a:pt x="2008" y="1784"/>
                </a:lnTo>
                <a:lnTo>
                  <a:pt x="2093" y="1784"/>
                </a:lnTo>
                <a:lnTo>
                  <a:pt x="2177" y="1781"/>
                </a:lnTo>
                <a:lnTo>
                  <a:pt x="2230" y="1848"/>
                </a:lnTo>
                <a:lnTo>
                  <a:pt x="2284" y="1914"/>
                </a:lnTo>
                <a:lnTo>
                  <a:pt x="2339" y="1979"/>
                </a:lnTo>
                <a:lnTo>
                  <a:pt x="2395" y="2044"/>
                </a:lnTo>
                <a:lnTo>
                  <a:pt x="2451" y="2106"/>
                </a:lnTo>
                <a:lnTo>
                  <a:pt x="2507" y="2168"/>
                </a:lnTo>
                <a:lnTo>
                  <a:pt x="2565" y="2229"/>
                </a:lnTo>
                <a:lnTo>
                  <a:pt x="2622" y="2288"/>
                </a:lnTo>
                <a:lnTo>
                  <a:pt x="2680" y="2345"/>
                </a:lnTo>
                <a:lnTo>
                  <a:pt x="2737" y="2402"/>
                </a:lnTo>
                <a:lnTo>
                  <a:pt x="2795" y="2457"/>
                </a:lnTo>
                <a:lnTo>
                  <a:pt x="2852" y="2510"/>
                </a:lnTo>
                <a:lnTo>
                  <a:pt x="2911" y="2561"/>
                </a:lnTo>
                <a:lnTo>
                  <a:pt x="2967" y="2610"/>
                </a:lnTo>
                <a:lnTo>
                  <a:pt x="3025" y="2658"/>
                </a:lnTo>
                <a:lnTo>
                  <a:pt x="3082" y="2704"/>
                </a:lnTo>
                <a:lnTo>
                  <a:pt x="3137" y="2747"/>
                </a:lnTo>
                <a:lnTo>
                  <a:pt x="3194" y="2789"/>
                </a:lnTo>
                <a:lnTo>
                  <a:pt x="3249" y="2828"/>
                </a:lnTo>
                <a:lnTo>
                  <a:pt x="3303" y="2865"/>
                </a:lnTo>
                <a:lnTo>
                  <a:pt x="3357" y="2900"/>
                </a:lnTo>
                <a:lnTo>
                  <a:pt x="3408" y="2931"/>
                </a:lnTo>
                <a:lnTo>
                  <a:pt x="3460" y="2961"/>
                </a:lnTo>
                <a:lnTo>
                  <a:pt x="3510" y="2989"/>
                </a:lnTo>
                <a:lnTo>
                  <a:pt x="3559" y="3013"/>
                </a:lnTo>
                <a:lnTo>
                  <a:pt x="3607" y="3035"/>
                </a:lnTo>
                <a:lnTo>
                  <a:pt x="3654" y="3053"/>
                </a:lnTo>
                <a:lnTo>
                  <a:pt x="3698" y="3070"/>
                </a:lnTo>
                <a:lnTo>
                  <a:pt x="3741" y="3083"/>
                </a:lnTo>
                <a:lnTo>
                  <a:pt x="3783" y="3093"/>
                </a:lnTo>
                <a:lnTo>
                  <a:pt x="3823" y="3100"/>
                </a:lnTo>
                <a:lnTo>
                  <a:pt x="3842" y="3103"/>
                </a:lnTo>
                <a:lnTo>
                  <a:pt x="3861" y="3104"/>
                </a:lnTo>
                <a:lnTo>
                  <a:pt x="3885" y="3062"/>
                </a:lnTo>
                <a:lnTo>
                  <a:pt x="3908" y="3019"/>
                </a:lnTo>
                <a:lnTo>
                  <a:pt x="3929" y="2976"/>
                </a:lnTo>
                <a:lnTo>
                  <a:pt x="3950" y="2931"/>
                </a:lnTo>
                <a:lnTo>
                  <a:pt x="3968" y="2886"/>
                </a:lnTo>
                <a:lnTo>
                  <a:pt x="3986" y="2839"/>
                </a:lnTo>
                <a:lnTo>
                  <a:pt x="4002" y="2791"/>
                </a:lnTo>
                <a:lnTo>
                  <a:pt x="4017" y="2743"/>
                </a:lnTo>
                <a:lnTo>
                  <a:pt x="3962" y="1828"/>
                </a:lnTo>
                <a:close/>
              </a:path>
            </a:pathLst>
          </a:custGeom>
          <a:solidFill>
            <a:srgbClr val="8544CC">
              <a:alpha val="48000"/>
            </a:srgbClr>
          </a:solidFill>
          <a:ln>
            <a:noFill/>
          </a:ln>
        </p:spPr>
        <p:txBody>
          <a:bodyPr anchor="ctr">
            <a:normAutofit fontScale="85000" lnSpcReduction="20000"/>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Arial" panose="020b0604020202020204" pitchFamily="34" charset="0"/>
              <a:ea typeface="微软雅黑" panose="020b0503020204020204" pitchFamily="34" charset="-122"/>
            </a:endParaRPr>
          </a:p>
        </p:txBody>
      </p:sp>
      <p:sp>
        <p:nvSpPr>
          <p:cNvPr id="20" name="MH_Other_6"/>
          <p:cNvSpPr txBox="1">
            <a:spLocks noChangeArrowheads="1"/>
          </p:cNvSpPr>
          <p:nvPr>
            <p:custDataLst>
              <p:tags r:id="rId11"/>
            </p:custDataLst>
          </p:nvPr>
        </p:nvSpPr>
        <p:spPr bwMode="auto">
          <a:xfrm>
            <a:off x="143256" y="1361936"/>
            <a:ext cx="940338" cy="61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01</a:t>
            </a:r>
            <a:endParaRPr lang="zh-CN" altLang="en-US" sz="4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21" name="MH_Text_1"/>
          <p:cNvSpPr/>
          <p:nvPr>
            <p:custDataLst>
              <p:tags r:id="rId12"/>
            </p:custDataLst>
          </p:nvPr>
        </p:nvSpPr>
        <p:spPr>
          <a:xfrm>
            <a:off x="808946" y="1589487"/>
            <a:ext cx="2211233" cy="637142"/>
          </a:xfrm>
          <a:prstGeom prst="rect">
            <a:avLst/>
          </a:prstGeom>
        </p:spPr>
        <p:txBody>
          <a:bodyPr>
            <a:noAutofit/>
          </a:bodyPr>
          <a:lstStyle/>
          <a:p>
            <a:pPr eaLnBrk="1" fontAlgn="auto" hangingPunct="1">
              <a:lnSpc>
                <a:spcPct val="120000"/>
              </a:lnSpc>
              <a:spcBef>
                <a:spcPct val="0"/>
              </a:spcBef>
              <a:spcAft>
                <a:spcPct val="0"/>
              </a:spcAft>
              <a:defRPr/>
            </a:pPr>
            <a:r>
              <a:rPr lang="en-US" altLang="zh-CN" sz="1100">
                <a:solidFill>
                  <a:schemeClr val="accent3">
                    <a:lumMod val="65000"/>
                  </a:schemeClr>
                </a:solidFill>
                <a:latin typeface="Kozuka Gothic Pr6N EL" pitchFamily="34" charset="-128"/>
                <a:ea typeface="Kozuka Gothic Pr6N EL" pitchFamily="34" charset="-128"/>
                <a:cs typeface="【嵐】芊柔体" panose="020b0604000101010104" pitchFamily="34" charset="-128"/>
              </a:rPr>
              <a:t>Lorem ipsum </a:t>
            </a:r>
            <a:r>
              <a:rPr lang="en-US" altLang="zh-CN" sz="1100" smtClean="0">
                <a:solidFill>
                  <a:schemeClr val="accent3">
                    <a:lumMod val="65000"/>
                  </a:schemeClr>
                </a:solidFill>
                <a:latin typeface="Kozuka Gothic Pr6N EL" pitchFamily="34" charset="-128"/>
                <a:ea typeface="Kozuka Gothic Pr6N EL" pitchFamily="34" charset="-128"/>
                <a:cs typeface="【嵐】芊柔体" panose="020b0604000101010104" pitchFamily="34" charset="-128"/>
              </a:rPr>
              <a:t>dolor</a:t>
            </a:r>
            <a:endParaRPr lang="en-US" altLang="zh-CN" sz="1100" smtClean="0">
              <a:solidFill>
                <a:schemeClr val="accent3">
                  <a:lumMod val="65000"/>
                </a:schemeClr>
              </a:solidFill>
              <a:latin typeface="Kozuka Gothic Pr6N EL" pitchFamily="34" charset="-128"/>
              <a:ea typeface="Kozuka Gothic Pr6N EL" pitchFamily="34" charset="-128"/>
              <a:cs typeface="【嵐】芊柔体" panose="020b0604000101010104" pitchFamily="34" charset="-128"/>
            </a:endParaRPr>
          </a:p>
          <a:p>
            <a:pPr eaLnBrk="1" fontAlgn="auto" hangingPunct="1">
              <a:lnSpc>
                <a:spcPct val="120000"/>
              </a:lnSpc>
              <a:spcBef>
                <a:spcPct val="0"/>
              </a:spcBef>
              <a:spcAft>
                <a:spcPct val="0"/>
              </a:spcAft>
              <a:defRPr/>
            </a:pPr>
            <a:r>
              <a:rPr lang="en-US" altLang="zh-CN" sz="1100" smtClean="0">
                <a:solidFill>
                  <a:schemeClr val="accent3">
                    <a:lumMod val="65000"/>
                  </a:schemeClr>
                </a:solidFill>
                <a:latin typeface="Kozuka Gothic Pr6N EL" pitchFamily="34" charset="-128"/>
                <a:ea typeface="Kozuka Gothic Pr6N EL" pitchFamily="34" charset="-128"/>
                <a:cs typeface="【嵐】芊柔体" panose="020b0604000101010104" pitchFamily="34" charset="-128"/>
              </a:rPr>
              <a:t>Lorem </a:t>
            </a:r>
            <a:r>
              <a:rPr lang="en-US" altLang="zh-CN" sz="1100">
                <a:solidFill>
                  <a:schemeClr val="accent3">
                    <a:lumMod val="65000"/>
                  </a:schemeClr>
                </a:solidFill>
                <a:latin typeface="Kozuka Gothic Pr6N EL" pitchFamily="34" charset="-128"/>
                <a:ea typeface="Kozuka Gothic Pr6N EL" pitchFamily="34" charset="-128"/>
                <a:cs typeface="【嵐】芊柔体" panose="020b0604000101010104" pitchFamily="34" charset="-128"/>
              </a:rPr>
              <a:t>ipsum dolor </a:t>
            </a:r>
            <a:endParaRPr lang="en-US" altLang="zh-CN" sz="1100">
              <a:solidFill>
                <a:schemeClr val="accent3">
                  <a:lumMod val="65000"/>
                </a:schemeClr>
              </a:solidFill>
              <a:latin typeface="Kozuka Gothic Pr6N EL" pitchFamily="34" charset="-128"/>
              <a:ea typeface="Kozuka Gothic Pr6N EL" pitchFamily="34" charset="-128"/>
              <a:cs typeface="【嵐】芊柔体" panose="020b0604000101010104" pitchFamily="34" charset="-128"/>
            </a:endParaRPr>
          </a:p>
        </p:txBody>
      </p:sp>
      <p:sp>
        <p:nvSpPr>
          <p:cNvPr id="23" name="MH_SubTitle_1"/>
          <p:cNvSpPr/>
          <p:nvPr>
            <p:custDataLst>
              <p:tags r:id="rId13"/>
            </p:custDataLst>
          </p:nvPr>
        </p:nvSpPr>
        <p:spPr>
          <a:xfrm>
            <a:off x="808947" y="1278502"/>
            <a:ext cx="1234672" cy="328052"/>
          </a:xfrm>
          <a:prstGeom prst="rect">
            <a:avLst/>
          </a:prstGeom>
        </p:spPr>
        <p:txBody>
          <a:bodyPr anchor="ctr">
            <a:normAutofit fontScale="40000" lnSpcReduction="20000"/>
          </a:bodyPr>
          <a:lstStyle/>
          <a:p>
            <a:pPr algn="r" eaLnBrk="1" fontAlgn="auto" hangingPunct="1">
              <a:lnSpc>
                <a:spcPct val="120000"/>
              </a:lnSpc>
              <a:spcBef>
                <a:spcPct val="0"/>
              </a:spcBef>
              <a:spcAft>
                <a:spcPct val="0"/>
              </a:spcAft>
              <a:defRPr/>
            </a:pPr>
            <a:r>
              <a:rPr lang="en-US" altLang="zh-CN" sz="3300">
                <a:latin typeface="Kozuka Gothic Pr6N EL" pitchFamily="34" charset="-128"/>
                <a:ea typeface="Kozuka Gothic Pr6N EL" pitchFamily="34" charset="-128"/>
                <a:cs typeface="【嵐】芊柔体" panose="020b0604000101010104" pitchFamily="34" charset="-128"/>
              </a:rPr>
              <a:t>LOREM IPSUM</a:t>
            </a:r>
            <a:r>
              <a:rPr lang="en-US" altLang="zh-CN" b="1" kern="0">
                <a:latin typeface="+mn-lt"/>
                <a:ea typeface="+mn-ea"/>
                <a:cs typeface="宋体" panose="02010600030101010101" pitchFamily="2" charset="-122"/>
              </a:rPr>
              <a:t> </a:t>
            </a:r>
            <a:endParaRPr lang="en-US" altLang="zh-CN" b="1" kern="0">
              <a:latin typeface="+mn-lt"/>
              <a:ea typeface="+mn-ea"/>
              <a:cs typeface="宋体" panose="02010600030101010101" pitchFamily="2" charset="-122"/>
            </a:endParaRPr>
          </a:p>
        </p:txBody>
      </p:sp>
      <p:sp>
        <p:nvSpPr>
          <p:cNvPr id="24" name="MH_Other_7"/>
          <p:cNvSpPr txBox="1">
            <a:spLocks noChangeArrowheads="1"/>
          </p:cNvSpPr>
          <p:nvPr>
            <p:custDataLst>
              <p:tags r:id="rId14"/>
            </p:custDataLst>
          </p:nvPr>
        </p:nvSpPr>
        <p:spPr bwMode="auto">
          <a:xfrm>
            <a:off x="146278" y="2763470"/>
            <a:ext cx="984559" cy="80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03</a:t>
            </a:r>
            <a:endParaRPr lang="zh-CN" altLang="en-US" sz="4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25" name="MH_Text_3"/>
          <p:cNvSpPr/>
          <p:nvPr>
            <p:custDataLst>
              <p:tags r:id="rId15"/>
            </p:custDataLst>
          </p:nvPr>
        </p:nvSpPr>
        <p:spPr>
          <a:xfrm>
            <a:off x="590933" y="3054457"/>
            <a:ext cx="1532176" cy="665586"/>
          </a:xfrm>
          <a:prstGeom prst="rect">
            <a:avLst/>
          </a:prstGeom>
        </p:spPr>
        <p:txBody>
          <a:bodyPr>
            <a:normAutofit/>
          </a:bodyPr>
          <a:lstStyle/>
          <a:p>
            <a:pPr algn="r" eaLnBrk="1" fontAlgn="auto" hangingPunct="1">
              <a:lnSpc>
                <a:spcPct val="120000"/>
              </a:lnSpc>
              <a:spcBef>
                <a:spcPct val="0"/>
              </a:spcBef>
              <a:spcAft>
                <a:spcPct val="0"/>
              </a:spcAft>
              <a:defRPr/>
            </a:pPr>
            <a:r>
              <a:rPr lang="en-US" altLang="zh-CN" sz="1100">
                <a:solidFill>
                  <a:schemeClr val="accent3">
                    <a:lumMod val="65000"/>
                  </a:schemeClr>
                </a:solidFill>
                <a:latin typeface="Kozuka Gothic Pr6N EL" pitchFamily="34" charset="-128"/>
                <a:ea typeface="Kozuka Gothic Pr6N EL" pitchFamily="34" charset="-128"/>
                <a:cs typeface="【嵐】芊柔体" panose="020b0604000101010104" pitchFamily="34" charset="-128"/>
              </a:rPr>
              <a:t>Lorem ipsum dolor Lorem ipsum dolor </a:t>
            </a:r>
            <a:endParaRPr lang="en-US" altLang="zh-CN" sz="1100">
              <a:solidFill>
                <a:schemeClr val="accent3">
                  <a:lumMod val="65000"/>
                </a:schemeClr>
              </a:solidFill>
              <a:latin typeface="Kozuka Gothic Pr6N EL" pitchFamily="34" charset="-128"/>
              <a:ea typeface="Kozuka Gothic Pr6N EL" pitchFamily="34" charset="-128"/>
              <a:cs typeface="【嵐】芊柔体" panose="020b0604000101010104" pitchFamily="34" charset="-128"/>
            </a:endParaRPr>
          </a:p>
        </p:txBody>
      </p:sp>
      <p:sp>
        <p:nvSpPr>
          <p:cNvPr id="29" name="MH_SubTitle_3"/>
          <p:cNvSpPr/>
          <p:nvPr>
            <p:custDataLst>
              <p:tags r:id="rId16"/>
            </p:custDataLst>
          </p:nvPr>
        </p:nvSpPr>
        <p:spPr>
          <a:xfrm>
            <a:off x="774138" y="2744420"/>
            <a:ext cx="1272769" cy="327104"/>
          </a:xfrm>
          <a:prstGeom prst="rect">
            <a:avLst/>
          </a:prstGeom>
        </p:spPr>
        <p:txBody>
          <a:bodyPr anchor="ctr">
            <a:normAutofit fontScale="85000" lnSpcReduction="20000"/>
          </a:bodyPr>
          <a:lstStyle/>
          <a:p>
            <a:pPr eaLnBrk="1" fontAlgn="auto" hangingPunct="1">
              <a:lnSpc>
                <a:spcPct val="120000"/>
              </a:lnSpc>
              <a:spcBef>
                <a:spcPct val="0"/>
              </a:spcBef>
              <a:spcAft>
                <a:spcPct val="0"/>
              </a:spcAft>
              <a:defRPr/>
            </a:pPr>
            <a:r>
              <a:rPr lang="en-US" altLang="zh-CN" sz="1500">
                <a:latin typeface="Kozuka Gothic Pr6N EL" pitchFamily="34" charset="-128"/>
                <a:ea typeface="Kozuka Gothic Pr6N EL" pitchFamily="34" charset="-128"/>
                <a:cs typeface="【嵐】芊柔体" panose="020b0604000101010104" pitchFamily="34" charset="-128"/>
              </a:rPr>
              <a:t>LOREM IPSUM</a:t>
            </a:r>
            <a:r>
              <a:rPr lang="en-US" altLang="zh-CN" b="1" kern="0">
                <a:latin typeface="+mn-lt"/>
                <a:ea typeface="+mn-ea"/>
                <a:cs typeface="宋体" panose="02010600030101010101" pitchFamily="2" charset="-122"/>
              </a:rPr>
              <a:t> </a:t>
            </a:r>
            <a:endParaRPr lang="en-US" altLang="zh-CN" b="1" kern="0">
              <a:latin typeface="+mn-lt"/>
              <a:ea typeface="+mn-ea"/>
              <a:cs typeface="宋体" panose="02010600030101010101" pitchFamily="2" charset="-122"/>
            </a:endParaRPr>
          </a:p>
        </p:txBody>
      </p:sp>
      <p:sp>
        <p:nvSpPr>
          <p:cNvPr id="30" name="MH_Other_8"/>
          <p:cNvSpPr txBox="1">
            <a:spLocks noChangeArrowheads="1"/>
          </p:cNvSpPr>
          <p:nvPr>
            <p:custDataLst>
              <p:tags r:id="rId17"/>
            </p:custDataLst>
          </p:nvPr>
        </p:nvSpPr>
        <p:spPr bwMode="auto">
          <a:xfrm flipH="1">
            <a:off x="3943755" y="1524832"/>
            <a:ext cx="721107" cy="70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4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02</a:t>
            </a:r>
            <a:endParaRPr lang="zh-CN" altLang="en-US" sz="4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32" name="MH_Text_2"/>
          <p:cNvSpPr/>
          <p:nvPr>
            <p:custDataLst>
              <p:tags r:id="rId18"/>
            </p:custDataLst>
          </p:nvPr>
        </p:nvSpPr>
        <p:spPr>
          <a:xfrm flipH="1">
            <a:off x="4656864" y="1814193"/>
            <a:ext cx="1533440" cy="665586"/>
          </a:xfrm>
          <a:prstGeom prst="rect">
            <a:avLst/>
          </a:prstGeom>
        </p:spPr>
        <p:txBody>
          <a:bodyPr>
            <a:normAutofit/>
          </a:bodyPr>
          <a:lstStyle/>
          <a:p>
            <a:pPr eaLnBrk="1" fontAlgn="auto" hangingPunct="1">
              <a:lnSpc>
                <a:spcPct val="120000"/>
              </a:lnSpc>
              <a:spcBef>
                <a:spcPct val="0"/>
              </a:spcBef>
              <a:spcAft>
                <a:spcPct val="0"/>
              </a:spcAft>
              <a:defRPr/>
            </a:pPr>
            <a:r>
              <a:rPr lang="en-US" altLang="zh-CN" sz="1100">
                <a:solidFill>
                  <a:schemeClr val="accent3">
                    <a:lumMod val="65000"/>
                  </a:schemeClr>
                </a:solidFill>
                <a:latin typeface="Kozuka Gothic Pr6N EL" pitchFamily="34" charset="-128"/>
                <a:ea typeface="Kozuka Gothic Pr6N EL" pitchFamily="34" charset="-128"/>
                <a:cs typeface="【嵐】芊柔体" panose="020b0604000101010104" pitchFamily="34" charset="-128"/>
              </a:rPr>
              <a:t>Lorem ipsum dolor Lorem ipsum dolor </a:t>
            </a:r>
            <a:endParaRPr lang="en-US" altLang="zh-CN" sz="1100">
              <a:solidFill>
                <a:schemeClr val="accent3">
                  <a:lumMod val="65000"/>
                </a:schemeClr>
              </a:solidFill>
              <a:latin typeface="Kozuka Gothic Pr6N EL" pitchFamily="34" charset="-128"/>
              <a:ea typeface="Kozuka Gothic Pr6N EL" pitchFamily="34" charset="-128"/>
              <a:cs typeface="【嵐】芊柔体" panose="020b0604000101010104" pitchFamily="34" charset="-128"/>
            </a:endParaRPr>
          </a:p>
        </p:txBody>
      </p:sp>
      <p:sp>
        <p:nvSpPr>
          <p:cNvPr id="34" name="MH_SubTitle_2"/>
          <p:cNvSpPr/>
          <p:nvPr>
            <p:custDataLst>
              <p:tags r:id="rId19"/>
            </p:custDataLst>
          </p:nvPr>
        </p:nvSpPr>
        <p:spPr>
          <a:xfrm flipH="1">
            <a:off x="4656864" y="1504155"/>
            <a:ext cx="1533440" cy="327105"/>
          </a:xfrm>
          <a:prstGeom prst="rect">
            <a:avLst/>
          </a:prstGeom>
        </p:spPr>
        <p:txBody>
          <a:bodyPr anchor="ctr">
            <a:normAutofit fontScale="85000" lnSpcReduction="20000"/>
          </a:bodyPr>
          <a:lstStyle/>
          <a:p>
            <a:pPr eaLnBrk="1" fontAlgn="auto" hangingPunct="1">
              <a:lnSpc>
                <a:spcPct val="120000"/>
              </a:lnSpc>
              <a:spcBef>
                <a:spcPct val="0"/>
              </a:spcBef>
              <a:spcAft>
                <a:spcPct val="0"/>
              </a:spcAft>
              <a:defRPr/>
            </a:pPr>
            <a:r>
              <a:rPr lang="en-US" altLang="zh-CN" sz="1500">
                <a:latin typeface="Kozuka Gothic Pr6N EL" pitchFamily="34" charset="-128"/>
                <a:ea typeface="Kozuka Gothic Pr6N EL" pitchFamily="34" charset="-128"/>
                <a:cs typeface="【嵐】芊柔体" panose="020b0604000101010104" pitchFamily="34" charset="-128"/>
              </a:rPr>
              <a:t>LOREM IPSUM</a:t>
            </a:r>
            <a:r>
              <a:rPr lang="en-US" altLang="zh-CN" b="1" kern="0">
                <a:latin typeface="+mn-lt"/>
                <a:ea typeface="+mn-ea"/>
                <a:cs typeface="宋体" panose="02010600030101010101" pitchFamily="2" charset="-122"/>
              </a:rPr>
              <a:t> </a:t>
            </a:r>
            <a:endParaRPr lang="en-US" altLang="zh-CN" b="1" kern="0">
              <a:latin typeface="+mn-lt"/>
              <a:ea typeface="+mn-ea"/>
              <a:cs typeface="宋体" panose="02010600030101010101" pitchFamily="2" charset="-122"/>
            </a:endParaRPr>
          </a:p>
        </p:txBody>
      </p:sp>
      <p:sp>
        <p:nvSpPr>
          <p:cNvPr id="36" name="MH_Other_9"/>
          <p:cNvSpPr txBox="1">
            <a:spLocks noChangeArrowheads="1"/>
          </p:cNvSpPr>
          <p:nvPr>
            <p:custDataLst>
              <p:tags r:id="rId20"/>
            </p:custDataLst>
          </p:nvPr>
        </p:nvSpPr>
        <p:spPr bwMode="auto">
          <a:xfrm flipH="1">
            <a:off x="3658854" y="3442417"/>
            <a:ext cx="1006008" cy="110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en-US" altLang="zh-CN" sz="4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04</a:t>
            </a:r>
            <a:endParaRPr lang="zh-CN" altLang="en-US" sz="4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38" name="MH_Text_4"/>
          <p:cNvSpPr/>
          <p:nvPr>
            <p:custDataLst>
              <p:tags r:id="rId21"/>
            </p:custDataLst>
          </p:nvPr>
        </p:nvSpPr>
        <p:spPr>
          <a:xfrm flipH="1">
            <a:off x="4656864" y="3697287"/>
            <a:ext cx="1533440" cy="663690"/>
          </a:xfrm>
          <a:prstGeom prst="rect">
            <a:avLst/>
          </a:prstGeom>
        </p:spPr>
        <p:txBody>
          <a:bodyPr>
            <a:normAutofit/>
          </a:bodyPr>
          <a:lstStyle/>
          <a:p>
            <a:pPr eaLnBrk="1" fontAlgn="auto" hangingPunct="1">
              <a:lnSpc>
                <a:spcPct val="120000"/>
              </a:lnSpc>
              <a:spcBef>
                <a:spcPct val="0"/>
              </a:spcBef>
              <a:spcAft>
                <a:spcPct val="0"/>
              </a:spcAft>
              <a:defRPr/>
            </a:pPr>
            <a:r>
              <a:rPr lang="en-US" altLang="zh-CN" sz="1100">
                <a:solidFill>
                  <a:schemeClr val="accent3">
                    <a:lumMod val="65000"/>
                  </a:schemeClr>
                </a:solidFill>
                <a:latin typeface="Kozuka Gothic Pr6N EL" pitchFamily="34" charset="-128"/>
                <a:ea typeface="Kozuka Gothic Pr6N EL" pitchFamily="34" charset="-128"/>
                <a:cs typeface="【嵐】芊柔体" panose="020b0604000101010104" pitchFamily="34" charset="-128"/>
              </a:rPr>
              <a:t>Lorem ipsum dolor Lorem ipsum dolor </a:t>
            </a:r>
            <a:endParaRPr lang="en-US" altLang="zh-CN" sz="1100">
              <a:solidFill>
                <a:schemeClr val="accent3">
                  <a:lumMod val="65000"/>
                </a:schemeClr>
              </a:solidFill>
              <a:latin typeface="Kozuka Gothic Pr6N EL" pitchFamily="34" charset="-128"/>
              <a:ea typeface="Kozuka Gothic Pr6N EL" pitchFamily="34" charset="-128"/>
              <a:cs typeface="【嵐】芊柔体" panose="020b0604000101010104" pitchFamily="34" charset="-128"/>
            </a:endParaRPr>
          </a:p>
        </p:txBody>
      </p:sp>
      <p:sp>
        <p:nvSpPr>
          <p:cNvPr id="39" name="MH_SubTitle_4"/>
          <p:cNvSpPr/>
          <p:nvPr>
            <p:custDataLst>
              <p:tags r:id="rId22"/>
            </p:custDataLst>
          </p:nvPr>
        </p:nvSpPr>
        <p:spPr>
          <a:xfrm flipH="1">
            <a:off x="4656864" y="3387250"/>
            <a:ext cx="1533440" cy="327104"/>
          </a:xfrm>
          <a:prstGeom prst="rect">
            <a:avLst/>
          </a:prstGeom>
        </p:spPr>
        <p:txBody>
          <a:bodyPr anchor="ctr">
            <a:normAutofit fontScale="85000" lnSpcReduction="20000"/>
          </a:bodyPr>
          <a:lstStyle/>
          <a:p>
            <a:pPr eaLnBrk="1" fontAlgn="auto" hangingPunct="1">
              <a:lnSpc>
                <a:spcPct val="120000"/>
              </a:lnSpc>
              <a:spcBef>
                <a:spcPct val="0"/>
              </a:spcBef>
              <a:spcAft>
                <a:spcPct val="0"/>
              </a:spcAft>
              <a:defRPr/>
            </a:pPr>
            <a:r>
              <a:rPr lang="en-US" altLang="zh-CN" sz="1500">
                <a:latin typeface="Kozuka Gothic Pr6N EL" pitchFamily="34" charset="-128"/>
                <a:ea typeface="Kozuka Gothic Pr6N EL" pitchFamily="34" charset="-128"/>
                <a:cs typeface="【嵐】芊柔体" panose="020b0604000101010104" pitchFamily="34" charset="-128"/>
              </a:rPr>
              <a:t>LOREM IPSUM</a:t>
            </a:r>
            <a:r>
              <a:rPr lang="en-US" altLang="zh-CN" b="1" kern="0">
                <a:latin typeface="+mn-lt"/>
                <a:ea typeface="+mn-ea"/>
                <a:cs typeface="宋体" panose="02010600030101010101" pitchFamily="2" charset="-122"/>
              </a:rPr>
              <a:t> </a:t>
            </a:r>
            <a:endParaRPr lang="en-US" altLang="zh-CN" b="1" kern="0">
              <a:latin typeface="+mn-lt"/>
              <a:ea typeface="+mn-ea"/>
              <a:cs typeface="宋体" panose="02010600030101010101" pitchFamily="2" charset="-122"/>
            </a:endParaRPr>
          </a:p>
        </p:txBody>
      </p:sp>
    </p:spTree>
  </p:cSld>
  <p:clrMapOvr>
    <a:masterClrMapping/>
  </p:clrMapOvr>
  <p:transition spd="slow"/>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499"/>
          </a:xfrm>
          <a:prstGeom prst="rect">
            <a:avLst/>
          </a:prstGeom>
        </p:spPr>
      </p:pic>
      <p:sp>
        <p:nvSpPr>
          <p:cNvPr id="3" name="矩形 2"/>
          <p:cNvSpPr/>
          <p:nvPr/>
        </p:nvSpPr>
        <p:spPr bwMode="auto">
          <a:xfrm>
            <a:off x="1278100" y="0"/>
            <a:ext cx="2392018" cy="5143500"/>
          </a:xfrm>
          <a:prstGeom prst="rect">
            <a:avLst/>
          </a:prstGeom>
          <a:solidFill>
            <a:srgbClr val="E7E5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TextBox 20"/>
          <p:cNvSpPr txBox="1"/>
          <p:nvPr/>
        </p:nvSpPr>
        <p:spPr>
          <a:xfrm>
            <a:off x="1740009" y="2148672"/>
            <a:ext cx="1403241" cy="954107"/>
          </a:xfrm>
          <a:prstGeom prst="rect">
            <a:avLst/>
          </a:prstGeom>
          <a:noFill/>
        </p:spPr>
        <p:txBody>
          <a:bodyPr wrap="square" rtlCol="0">
            <a:spAutoFit/>
          </a:bodyPr>
          <a:lstStyle/>
          <a:p>
            <a:pPr algn="ctr"/>
            <a:r>
              <a:rPr lang="en-US" altLang="zh-CN" sz="2800" smtClean="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Now</a:t>
            </a:r>
            <a:endParaRPr lang="en-US" altLang="zh-CN"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a:p>
            <a:endParaRPr lang="en-US" altLang="zh-CN" sz="2800" b="1">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22" name="TextBox 21"/>
          <p:cNvSpPr txBox="1"/>
          <p:nvPr/>
        </p:nvSpPr>
        <p:spPr>
          <a:xfrm>
            <a:off x="2090235" y="1505239"/>
            <a:ext cx="1472607" cy="1015663"/>
          </a:xfrm>
          <a:prstGeom prst="rect">
            <a:avLst/>
          </a:prstGeom>
          <a:noFill/>
        </p:spPr>
        <p:txBody>
          <a:bodyPr wrap="square" rtlCol="0">
            <a:spAutoFit/>
          </a:bodyPr>
          <a:lstStyle/>
          <a:p>
            <a:r>
              <a:rPr lang="en-US" altLang="zh-CN" sz="6000" b="1" smtClean="0">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03</a:t>
            </a:r>
            <a:endParaRPr lang="en-US" altLang="zh-CN" sz="60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23" name="TextBox 22"/>
          <p:cNvSpPr txBox="1"/>
          <p:nvPr/>
        </p:nvSpPr>
        <p:spPr>
          <a:xfrm>
            <a:off x="1726125" y="2592774"/>
            <a:ext cx="1530945" cy="1015663"/>
          </a:xfrm>
          <a:prstGeom prst="rect">
            <a:avLst/>
          </a:prstGeom>
          <a:noFill/>
        </p:spPr>
        <p:txBody>
          <a:bodyPr wrap="square" rtlCol="0">
            <a:spAutoFit/>
          </a:bodyPr>
          <a:lstStyle/>
          <a:p>
            <a:pPr algn="ct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Tree>
  </p:cSld>
  <p:clrMapOvr>
    <a:masterClrMapping/>
  </p:clrMapOvr>
  <p:transition spd="slow"/>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92326" cy="815816"/>
          </a:xfrm>
          <a:prstGeom prst="rect">
            <a:avLst/>
          </a:prstGeom>
        </p:spPr>
      </p:pic>
      <p:sp>
        <p:nvSpPr>
          <p:cNvPr id="15" name="TextBox 14"/>
          <p:cNvSpPr txBox="1"/>
          <p:nvPr/>
        </p:nvSpPr>
        <p:spPr>
          <a:xfrm>
            <a:off x="444198" y="135665"/>
            <a:ext cx="1832277" cy="523220"/>
          </a:xfrm>
          <a:prstGeom prst="rect">
            <a:avLst/>
          </a:prstGeom>
          <a:noFill/>
        </p:spPr>
        <p:txBody>
          <a:bodyPr wrap="square" rtlCol="0">
            <a:spAutoFit/>
          </a:bodyPr>
          <a:lstStyle/>
          <a:p>
            <a:r>
              <a:rPr lang="en-US"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P</a:t>
            </a:r>
            <a:r>
              <a:rPr lang="en-US" altLang="zh-CN" sz="2800" b="1" smtClean="0">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ass 03</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2" name="矩形 1"/>
          <p:cNvSpPr/>
          <p:nvPr/>
        </p:nvSpPr>
        <p:spPr bwMode="auto">
          <a:xfrm>
            <a:off x="1033721" y="1352550"/>
            <a:ext cx="1358605" cy="1358605"/>
          </a:xfrm>
          <a:prstGeom prst="rect">
            <a:avLst/>
          </a:prstGeom>
          <a:blipFill dpi="0" rotWithShape="1">
            <a:blip r:embed="rId4"/>
            <a:stretch>
              <a:fillRect l="-9000" r="-7000"/>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6" name="矩形 25"/>
          <p:cNvSpPr/>
          <p:nvPr/>
        </p:nvSpPr>
        <p:spPr bwMode="auto">
          <a:xfrm>
            <a:off x="1033721" y="2828925"/>
            <a:ext cx="1358605" cy="1358605"/>
          </a:xfrm>
          <a:prstGeom prst="rect">
            <a:avLst/>
          </a:prstGeom>
          <a:blipFill>
            <a:blip r:embed="rId5"/>
            <a:stretch>
              <a:fillRect l="-9000" r="-7000"/>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8" name="矩形 27"/>
          <p:cNvSpPr/>
          <p:nvPr/>
        </p:nvSpPr>
        <p:spPr bwMode="auto">
          <a:xfrm>
            <a:off x="2462471" y="1352550"/>
            <a:ext cx="1358605" cy="1358605"/>
          </a:xfrm>
          <a:prstGeom prst="rect">
            <a:avLst/>
          </a:prstGeom>
          <a:blipFill>
            <a:blip r:embed="rId6"/>
            <a:stretch>
              <a:fillRect l="-9000" r="-7000"/>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1" name="矩形 30"/>
          <p:cNvSpPr/>
          <p:nvPr/>
        </p:nvSpPr>
        <p:spPr bwMode="auto">
          <a:xfrm>
            <a:off x="2462471" y="2828925"/>
            <a:ext cx="1358605" cy="1358605"/>
          </a:xfrm>
          <a:prstGeom prst="rect">
            <a:avLst/>
          </a:prstGeom>
          <a:blipFill>
            <a:blip r:embed="rId7"/>
            <a:stretch>
              <a:fillRect l="-9000" r="-7000"/>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3" name="TextBox 32"/>
          <p:cNvSpPr txBox="1"/>
          <p:nvPr/>
        </p:nvSpPr>
        <p:spPr>
          <a:xfrm>
            <a:off x="4543171" y="1352550"/>
            <a:ext cx="3543554" cy="526106"/>
          </a:xfrm>
          <a:prstGeom prst="rect">
            <a:avLst/>
          </a:prstGeom>
          <a:noFill/>
        </p:spPr>
        <p:txBody>
          <a:bodyPr wrap="square" rtlCol="0">
            <a:spAutoFit/>
          </a:bodyPr>
          <a:lstStyle/>
          <a:p>
            <a:pP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35" name="矩形 34"/>
          <p:cNvSpPr/>
          <p:nvPr/>
        </p:nvSpPr>
        <p:spPr bwMode="auto">
          <a:xfrm>
            <a:off x="3925796" y="1352550"/>
            <a:ext cx="617375" cy="2834979"/>
          </a:xfrm>
          <a:prstGeom prst="rect">
            <a:avLst/>
          </a:prstGeom>
          <a:solidFill>
            <a:srgbClr val="E7E5F9">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7" name="KSO_Shape"/>
          <p:cNvSpPr>
            <a:spLocks noChangeAspect="1"/>
          </p:cNvSpPr>
          <p:nvPr/>
        </p:nvSpPr>
        <p:spPr bwMode="auto">
          <a:xfrm>
            <a:off x="4114799" y="1475139"/>
            <a:ext cx="244860" cy="396000"/>
          </a:xfrm>
          <a:custGeom>
            <a:gdLst>
              <a:gd name="T0" fmla="*/ 627816 w 3667"/>
              <a:gd name="T1" fmla="*/ 272876 h 5941"/>
              <a:gd name="T2" fmla="*/ 670826 w 3667"/>
              <a:gd name="T3" fmla="*/ 447311 h 5941"/>
              <a:gd name="T4" fmla="*/ 698109 w 3667"/>
              <a:gd name="T5" fmla="*/ 578138 h 5941"/>
              <a:gd name="T6" fmla="*/ 603423 w 3667"/>
              <a:gd name="T7" fmla="*/ 539018 h 5941"/>
              <a:gd name="T8" fmla="*/ 501675 w 3667"/>
              <a:gd name="T9" fmla="*/ 453724 h 5941"/>
              <a:gd name="T10" fmla="*/ 504885 w 3667"/>
              <a:gd name="T11" fmla="*/ 278648 h 5941"/>
              <a:gd name="T12" fmla="*/ 629100 w 3667"/>
              <a:gd name="T13" fmla="*/ 174115 h 5941"/>
              <a:gd name="T14" fmla="*/ 610484 w 3667"/>
              <a:gd name="T15" fmla="*/ 626235 h 5941"/>
              <a:gd name="T16" fmla="*/ 485948 w 3667"/>
              <a:gd name="T17" fmla="*/ 541583 h 5941"/>
              <a:gd name="T18" fmla="*/ 361091 w 3667"/>
              <a:gd name="T19" fmla="*/ 399854 h 5941"/>
              <a:gd name="T20" fmla="*/ 184557 w 3667"/>
              <a:gd name="T21" fmla="*/ 143653 h 5941"/>
              <a:gd name="T22" fmla="*/ 127104 w 3667"/>
              <a:gd name="T23" fmla="*/ 93631 h 5941"/>
              <a:gd name="T24" fmla="*/ 112981 w 3667"/>
              <a:gd name="T25" fmla="*/ 153272 h 5941"/>
              <a:gd name="T26" fmla="*/ 75428 w 3667"/>
              <a:gd name="T27" fmla="*/ 311354 h 5941"/>
              <a:gd name="T28" fmla="*/ 8666 w 3667"/>
              <a:gd name="T29" fmla="*/ 525550 h 5941"/>
              <a:gd name="T30" fmla="*/ 1926 w 3667"/>
              <a:gd name="T31" fmla="*/ 652208 h 5941"/>
              <a:gd name="T32" fmla="*/ 24073 w 3667"/>
              <a:gd name="T33" fmla="*/ 743595 h 5941"/>
              <a:gd name="T34" fmla="*/ 66441 w 3667"/>
              <a:gd name="T35" fmla="*/ 817665 h 5941"/>
              <a:gd name="T36" fmla="*/ 151177 w 3667"/>
              <a:gd name="T37" fmla="*/ 893660 h 5941"/>
              <a:gd name="T38" fmla="*/ 302674 w 3667"/>
              <a:gd name="T39" fmla="*/ 945927 h 5941"/>
              <a:gd name="T40" fmla="*/ 443259 w 3667"/>
              <a:gd name="T41" fmla="*/ 937269 h 5941"/>
              <a:gd name="T42" fmla="*/ 578066 w 3667"/>
              <a:gd name="T43" fmla="*/ 868649 h 5941"/>
              <a:gd name="T44" fmla="*/ 670184 w 3667"/>
              <a:gd name="T45" fmla="*/ 747442 h 5941"/>
              <a:gd name="T46" fmla="*/ 1164477 w 3667"/>
              <a:gd name="T47" fmla="*/ 1100161 h 5941"/>
              <a:gd name="T48" fmla="*/ 979920 w 3667"/>
              <a:gd name="T49" fmla="*/ 1021921 h 5941"/>
              <a:gd name="T50" fmla="*/ 821361 w 3667"/>
              <a:gd name="T51" fmla="*/ 993383 h 5941"/>
              <a:gd name="T52" fmla="*/ 733736 w 3667"/>
              <a:gd name="T53" fmla="*/ 1004927 h 5941"/>
              <a:gd name="T54" fmla="*/ 649642 w 3667"/>
              <a:gd name="T55" fmla="*/ 1062003 h 5941"/>
              <a:gd name="T56" fmla="*/ 602460 w 3667"/>
              <a:gd name="T57" fmla="*/ 1152748 h 5941"/>
              <a:gd name="T58" fmla="*/ 590263 w 3667"/>
              <a:gd name="T59" fmla="*/ 1272672 h 5941"/>
              <a:gd name="T60" fmla="*/ 477282 w 3667"/>
              <a:gd name="T61" fmla="*/ 1342895 h 5941"/>
              <a:gd name="T62" fmla="*/ 453851 w 3667"/>
              <a:gd name="T63" fmla="*/ 1214634 h 5941"/>
              <a:gd name="T64" fmla="*/ 396397 w 3667"/>
              <a:gd name="T65" fmla="*/ 1018394 h 5941"/>
              <a:gd name="T66" fmla="*/ 259022 w 3667"/>
              <a:gd name="T67" fmla="*/ 1038275 h 5941"/>
              <a:gd name="T68" fmla="*/ 177817 w 3667"/>
              <a:gd name="T69" fmla="*/ 1096634 h 5941"/>
              <a:gd name="T70" fmla="*/ 141548 w 3667"/>
              <a:gd name="T71" fmla="*/ 1176797 h 5941"/>
              <a:gd name="T72" fmla="*/ 147967 w 3667"/>
              <a:gd name="T73" fmla="*/ 1215596 h 5941"/>
              <a:gd name="T74" fmla="*/ 197717 w 3667"/>
              <a:gd name="T75" fmla="*/ 1173270 h 5941"/>
              <a:gd name="T76" fmla="*/ 352103 w 3667"/>
              <a:gd name="T77" fmla="*/ 1139601 h 5941"/>
              <a:gd name="T78" fmla="*/ 359807 w 3667"/>
              <a:gd name="T79" fmla="*/ 1413439 h 5941"/>
              <a:gd name="T80" fmla="*/ 331882 w 3667"/>
              <a:gd name="T81" fmla="*/ 1693369 h 5941"/>
              <a:gd name="T82" fmla="*/ 396718 w 3667"/>
              <a:gd name="T83" fmla="*/ 1851130 h 5941"/>
              <a:gd name="T84" fmla="*/ 442617 w 3667"/>
              <a:gd name="T85" fmla="*/ 1593005 h 5941"/>
              <a:gd name="T86" fmla="*/ 493972 w 3667"/>
              <a:gd name="T87" fmla="*/ 1431395 h 5941"/>
              <a:gd name="T88" fmla="*/ 592831 w 3667"/>
              <a:gd name="T89" fmla="*/ 1352835 h 5941"/>
              <a:gd name="T90" fmla="*/ 692973 w 3667"/>
              <a:gd name="T91" fmla="*/ 1408950 h 5941"/>
              <a:gd name="T92" fmla="*/ 790227 w 3667"/>
              <a:gd name="T93" fmla="*/ 1456727 h 5941"/>
              <a:gd name="T94" fmla="*/ 903529 w 3667"/>
              <a:gd name="T95" fmla="*/ 1474684 h 5941"/>
              <a:gd name="T96" fmla="*/ 914763 w 3667"/>
              <a:gd name="T97" fmla="*/ 1411515 h 5941"/>
              <a:gd name="T98" fmla="*/ 993721 w 3667"/>
              <a:gd name="T99" fmla="*/ 1291591 h 5941"/>
              <a:gd name="T100" fmla="*/ 1164156 w 3667"/>
              <a:gd name="T101" fmla="*/ 1117797 h 5941"/>
              <a:gd name="T102" fmla="*/ 292082 w 3667"/>
              <a:gd name="T103" fmla="*/ 109343 h 5941"/>
              <a:gd name="T104" fmla="*/ 367189 w 3667"/>
              <a:gd name="T105" fmla="*/ 109984 h 5941"/>
              <a:gd name="T106" fmla="*/ 462517 w 3667"/>
              <a:gd name="T107" fmla="*/ 148462 h 5941"/>
              <a:gd name="T108" fmla="*/ 538587 w 3667"/>
              <a:gd name="T109" fmla="*/ 146859 h 5941"/>
              <a:gd name="T110" fmla="*/ 520933 w 3667"/>
              <a:gd name="T111" fmla="*/ 65413 h 5941"/>
              <a:gd name="T112" fmla="*/ 384521 w 3667"/>
              <a:gd name="T113" fmla="*/ 7054 h 5941"/>
              <a:gd name="T114" fmla="*/ 252924 w 3667"/>
              <a:gd name="T115" fmla="*/ 7054 h 5941"/>
              <a:gd name="T116" fmla="*/ 191298 w 3667"/>
              <a:gd name="T117" fmla="*/ 46174 h 5941"/>
              <a:gd name="T118" fmla="*/ 346647 w 3667"/>
              <a:gd name="T119" fmla="*/ 180848 h 5941"/>
              <a:gd name="T120" fmla="*/ 328031 w 3667"/>
              <a:gd name="T121" fmla="*/ 221251 h 5941"/>
              <a:gd name="T122" fmla="*/ 447752 w 3667"/>
              <a:gd name="T123" fmla="*/ 232473 h 5941"/>
              <a:gd name="T124" fmla="*/ 387410 w 3667"/>
              <a:gd name="T125" fmla="*/ 191751 h 59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67" h="5941">
                <a:moveTo>
                  <a:pt x="1981" y="531"/>
                </a:moveTo>
                <a:lnTo>
                  <a:pt x="1981" y="531"/>
                </a:lnTo>
                <a:lnTo>
                  <a:pt x="1971" y="573"/>
                </a:lnTo>
                <a:lnTo>
                  <a:pt x="1964" y="613"/>
                </a:lnTo>
                <a:lnTo>
                  <a:pt x="1958" y="653"/>
                </a:lnTo>
                <a:lnTo>
                  <a:pt x="1954" y="694"/>
                </a:lnTo>
                <a:lnTo>
                  <a:pt x="1952" y="733"/>
                </a:lnTo>
                <a:lnTo>
                  <a:pt x="1952" y="773"/>
                </a:lnTo>
                <a:lnTo>
                  <a:pt x="1953" y="813"/>
                </a:lnTo>
                <a:lnTo>
                  <a:pt x="1956" y="851"/>
                </a:lnTo>
                <a:lnTo>
                  <a:pt x="1960" y="891"/>
                </a:lnTo>
                <a:lnTo>
                  <a:pt x="1966" y="929"/>
                </a:lnTo>
                <a:lnTo>
                  <a:pt x="1972" y="968"/>
                </a:lnTo>
                <a:lnTo>
                  <a:pt x="1981" y="1006"/>
                </a:lnTo>
                <a:lnTo>
                  <a:pt x="1990" y="1046"/>
                </a:lnTo>
                <a:lnTo>
                  <a:pt x="1999" y="1084"/>
                </a:lnTo>
                <a:lnTo>
                  <a:pt x="2020" y="1161"/>
                </a:lnTo>
                <a:lnTo>
                  <a:pt x="2043" y="1238"/>
                </a:lnTo>
                <a:lnTo>
                  <a:pt x="2067" y="1316"/>
                </a:lnTo>
                <a:lnTo>
                  <a:pt x="2090" y="1395"/>
                </a:lnTo>
                <a:lnTo>
                  <a:pt x="2113" y="1474"/>
                </a:lnTo>
                <a:lnTo>
                  <a:pt x="2124" y="1513"/>
                </a:lnTo>
                <a:lnTo>
                  <a:pt x="2134" y="1554"/>
                </a:lnTo>
                <a:lnTo>
                  <a:pt x="2143" y="1595"/>
                </a:lnTo>
                <a:lnTo>
                  <a:pt x="2152" y="1635"/>
                </a:lnTo>
                <a:lnTo>
                  <a:pt x="2159" y="1677"/>
                </a:lnTo>
                <a:lnTo>
                  <a:pt x="2166" y="1718"/>
                </a:lnTo>
                <a:lnTo>
                  <a:pt x="2170" y="1761"/>
                </a:lnTo>
                <a:lnTo>
                  <a:pt x="2175" y="1803"/>
                </a:lnTo>
                <a:lnTo>
                  <a:pt x="2144" y="1796"/>
                </a:lnTo>
                <a:lnTo>
                  <a:pt x="2113" y="1787"/>
                </a:lnTo>
                <a:lnTo>
                  <a:pt x="2084" y="1777"/>
                </a:lnTo>
                <a:lnTo>
                  <a:pt x="2054" y="1766"/>
                </a:lnTo>
                <a:lnTo>
                  <a:pt x="2024" y="1755"/>
                </a:lnTo>
                <a:lnTo>
                  <a:pt x="1994" y="1742"/>
                </a:lnTo>
                <a:lnTo>
                  <a:pt x="1965" y="1728"/>
                </a:lnTo>
                <a:lnTo>
                  <a:pt x="1936" y="1714"/>
                </a:lnTo>
                <a:lnTo>
                  <a:pt x="1908" y="1697"/>
                </a:lnTo>
                <a:lnTo>
                  <a:pt x="1880" y="1681"/>
                </a:lnTo>
                <a:lnTo>
                  <a:pt x="1851" y="1662"/>
                </a:lnTo>
                <a:lnTo>
                  <a:pt x="1824" y="1643"/>
                </a:lnTo>
                <a:lnTo>
                  <a:pt x="1796" y="1624"/>
                </a:lnTo>
                <a:lnTo>
                  <a:pt x="1770" y="1604"/>
                </a:lnTo>
                <a:lnTo>
                  <a:pt x="1744" y="1583"/>
                </a:lnTo>
                <a:lnTo>
                  <a:pt x="1716" y="1561"/>
                </a:lnTo>
                <a:lnTo>
                  <a:pt x="1691" y="1539"/>
                </a:lnTo>
                <a:lnTo>
                  <a:pt x="1664" y="1514"/>
                </a:lnTo>
                <a:lnTo>
                  <a:pt x="1614" y="1466"/>
                </a:lnTo>
                <a:lnTo>
                  <a:pt x="1563" y="1415"/>
                </a:lnTo>
                <a:lnTo>
                  <a:pt x="1515" y="1364"/>
                </a:lnTo>
                <a:lnTo>
                  <a:pt x="1467" y="1309"/>
                </a:lnTo>
                <a:lnTo>
                  <a:pt x="1421" y="1254"/>
                </a:lnTo>
                <a:lnTo>
                  <a:pt x="1375" y="1197"/>
                </a:lnTo>
                <a:lnTo>
                  <a:pt x="1331" y="1139"/>
                </a:lnTo>
                <a:lnTo>
                  <a:pt x="1414" y="1046"/>
                </a:lnTo>
                <a:lnTo>
                  <a:pt x="1494" y="956"/>
                </a:lnTo>
                <a:lnTo>
                  <a:pt x="1533" y="912"/>
                </a:lnTo>
                <a:lnTo>
                  <a:pt x="1573" y="869"/>
                </a:lnTo>
                <a:lnTo>
                  <a:pt x="1613" y="828"/>
                </a:lnTo>
                <a:lnTo>
                  <a:pt x="1652" y="787"/>
                </a:lnTo>
                <a:lnTo>
                  <a:pt x="1692" y="749"/>
                </a:lnTo>
                <a:lnTo>
                  <a:pt x="1732" y="711"/>
                </a:lnTo>
                <a:lnTo>
                  <a:pt x="1772" y="676"/>
                </a:lnTo>
                <a:lnTo>
                  <a:pt x="1813" y="642"/>
                </a:lnTo>
                <a:lnTo>
                  <a:pt x="1855" y="611"/>
                </a:lnTo>
                <a:lnTo>
                  <a:pt x="1895" y="583"/>
                </a:lnTo>
                <a:lnTo>
                  <a:pt x="1938" y="555"/>
                </a:lnTo>
                <a:lnTo>
                  <a:pt x="1960" y="543"/>
                </a:lnTo>
                <a:lnTo>
                  <a:pt x="1981" y="531"/>
                </a:lnTo>
                <a:close/>
                <a:moveTo>
                  <a:pt x="2167" y="2036"/>
                </a:moveTo>
                <a:lnTo>
                  <a:pt x="2167" y="2036"/>
                </a:lnTo>
                <a:lnTo>
                  <a:pt x="2121" y="2027"/>
                </a:lnTo>
                <a:lnTo>
                  <a:pt x="2076" y="2016"/>
                </a:lnTo>
                <a:lnTo>
                  <a:pt x="2032" y="2003"/>
                </a:lnTo>
                <a:lnTo>
                  <a:pt x="1988" y="1989"/>
                </a:lnTo>
                <a:lnTo>
                  <a:pt x="1944" y="1972"/>
                </a:lnTo>
                <a:lnTo>
                  <a:pt x="1902" y="1953"/>
                </a:lnTo>
                <a:lnTo>
                  <a:pt x="1860" y="1934"/>
                </a:lnTo>
                <a:lnTo>
                  <a:pt x="1818" y="1912"/>
                </a:lnTo>
                <a:lnTo>
                  <a:pt x="1779" y="1889"/>
                </a:lnTo>
                <a:lnTo>
                  <a:pt x="1739" y="1864"/>
                </a:lnTo>
                <a:lnTo>
                  <a:pt x="1700" y="1838"/>
                </a:lnTo>
                <a:lnTo>
                  <a:pt x="1661" y="1810"/>
                </a:lnTo>
                <a:lnTo>
                  <a:pt x="1624" y="1782"/>
                </a:lnTo>
                <a:lnTo>
                  <a:pt x="1586" y="1752"/>
                </a:lnTo>
                <a:lnTo>
                  <a:pt x="1549" y="1721"/>
                </a:lnTo>
                <a:lnTo>
                  <a:pt x="1514" y="1689"/>
                </a:lnTo>
                <a:lnTo>
                  <a:pt x="1477" y="1655"/>
                </a:lnTo>
                <a:lnTo>
                  <a:pt x="1443" y="1622"/>
                </a:lnTo>
                <a:lnTo>
                  <a:pt x="1409" y="1587"/>
                </a:lnTo>
                <a:lnTo>
                  <a:pt x="1375" y="1552"/>
                </a:lnTo>
                <a:lnTo>
                  <a:pt x="1342" y="1516"/>
                </a:lnTo>
                <a:lnTo>
                  <a:pt x="1309" y="1478"/>
                </a:lnTo>
                <a:lnTo>
                  <a:pt x="1277" y="1441"/>
                </a:lnTo>
                <a:lnTo>
                  <a:pt x="1246" y="1403"/>
                </a:lnTo>
                <a:lnTo>
                  <a:pt x="1185" y="1326"/>
                </a:lnTo>
                <a:lnTo>
                  <a:pt x="1125" y="1247"/>
                </a:lnTo>
                <a:lnTo>
                  <a:pt x="1068" y="1169"/>
                </a:lnTo>
                <a:lnTo>
                  <a:pt x="1013" y="1090"/>
                </a:lnTo>
                <a:lnTo>
                  <a:pt x="960" y="1012"/>
                </a:lnTo>
                <a:lnTo>
                  <a:pt x="909" y="935"/>
                </a:lnTo>
                <a:lnTo>
                  <a:pt x="811" y="786"/>
                </a:lnTo>
                <a:lnTo>
                  <a:pt x="720" y="649"/>
                </a:lnTo>
                <a:lnTo>
                  <a:pt x="677" y="585"/>
                </a:lnTo>
                <a:lnTo>
                  <a:pt x="636" y="527"/>
                </a:lnTo>
                <a:lnTo>
                  <a:pt x="595" y="473"/>
                </a:lnTo>
                <a:lnTo>
                  <a:pt x="575" y="448"/>
                </a:lnTo>
                <a:lnTo>
                  <a:pt x="556" y="424"/>
                </a:lnTo>
                <a:lnTo>
                  <a:pt x="537" y="403"/>
                </a:lnTo>
                <a:lnTo>
                  <a:pt x="518" y="382"/>
                </a:lnTo>
                <a:lnTo>
                  <a:pt x="500" y="364"/>
                </a:lnTo>
                <a:lnTo>
                  <a:pt x="482" y="347"/>
                </a:lnTo>
                <a:lnTo>
                  <a:pt x="464" y="333"/>
                </a:lnTo>
                <a:lnTo>
                  <a:pt x="446" y="320"/>
                </a:lnTo>
                <a:lnTo>
                  <a:pt x="429" y="309"/>
                </a:lnTo>
                <a:lnTo>
                  <a:pt x="412" y="300"/>
                </a:lnTo>
                <a:lnTo>
                  <a:pt x="396" y="292"/>
                </a:lnTo>
                <a:lnTo>
                  <a:pt x="379" y="288"/>
                </a:lnTo>
                <a:lnTo>
                  <a:pt x="363" y="286"/>
                </a:lnTo>
                <a:lnTo>
                  <a:pt x="346" y="285"/>
                </a:lnTo>
                <a:lnTo>
                  <a:pt x="350" y="309"/>
                </a:lnTo>
                <a:lnTo>
                  <a:pt x="352" y="333"/>
                </a:lnTo>
                <a:lnTo>
                  <a:pt x="354" y="357"/>
                </a:lnTo>
                <a:lnTo>
                  <a:pt x="354" y="381"/>
                </a:lnTo>
                <a:lnTo>
                  <a:pt x="355" y="430"/>
                </a:lnTo>
                <a:lnTo>
                  <a:pt x="352" y="478"/>
                </a:lnTo>
                <a:lnTo>
                  <a:pt x="347" y="527"/>
                </a:lnTo>
                <a:lnTo>
                  <a:pt x="341" y="575"/>
                </a:lnTo>
                <a:lnTo>
                  <a:pt x="333" y="624"/>
                </a:lnTo>
                <a:lnTo>
                  <a:pt x="322" y="673"/>
                </a:lnTo>
                <a:lnTo>
                  <a:pt x="311" y="722"/>
                </a:lnTo>
                <a:lnTo>
                  <a:pt x="298" y="772"/>
                </a:lnTo>
                <a:lnTo>
                  <a:pt x="284" y="821"/>
                </a:lnTo>
                <a:lnTo>
                  <a:pt x="268" y="871"/>
                </a:lnTo>
                <a:lnTo>
                  <a:pt x="252" y="920"/>
                </a:lnTo>
                <a:lnTo>
                  <a:pt x="235" y="971"/>
                </a:lnTo>
                <a:lnTo>
                  <a:pt x="200" y="1071"/>
                </a:lnTo>
                <a:lnTo>
                  <a:pt x="164" y="1172"/>
                </a:lnTo>
                <a:lnTo>
                  <a:pt x="128" y="1275"/>
                </a:lnTo>
                <a:lnTo>
                  <a:pt x="111" y="1325"/>
                </a:lnTo>
                <a:lnTo>
                  <a:pt x="94" y="1377"/>
                </a:lnTo>
                <a:lnTo>
                  <a:pt x="79" y="1429"/>
                </a:lnTo>
                <a:lnTo>
                  <a:pt x="64" y="1481"/>
                </a:lnTo>
                <a:lnTo>
                  <a:pt x="50" y="1533"/>
                </a:lnTo>
                <a:lnTo>
                  <a:pt x="38" y="1586"/>
                </a:lnTo>
                <a:lnTo>
                  <a:pt x="27" y="1639"/>
                </a:lnTo>
                <a:lnTo>
                  <a:pt x="17" y="1692"/>
                </a:lnTo>
                <a:lnTo>
                  <a:pt x="10" y="1744"/>
                </a:lnTo>
                <a:lnTo>
                  <a:pt x="4" y="1798"/>
                </a:lnTo>
                <a:lnTo>
                  <a:pt x="1" y="1852"/>
                </a:lnTo>
                <a:lnTo>
                  <a:pt x="0" y="1906"/>
                </a:lnTo>
                <a:lnTo>
                  <a:pt x="0" y="1939"/>
                </a:lnTo>
                <a:lnTo>
                  <a:pt x="1" y="1971"/>
                </a:lnTo>
                <a:lnTo>
                  <a:pt x="3" y="2003"/>
                </a:lnTo>
                <a:lnTo>
                  <a:pt x="6" y="2034"/>
                </a:lnTo>
                <a:lnTo>
                  <a:pt x="10" y="2065"/>
                </a:lnTo>
                <a:lnTo>
                  <a:pt x="14" y="2095"/>
                </a:lnTo>
                <a:lnTo>
                  <a:pt x="20" y="2125"/>
                </a:lnTo>
                <a:lnTo>
                  <a:pt x="25" y="2155"/>
                </a:lnTo>
                <a:lnTo>
                  <a:pt x="32" y="2183"/>
                </a:lnTo>
                <a:lnTo>
                  <a:pt x="38" y="2211"/>
                </a:lnTo>
                <a:lnTo>
                  <a:pt x="47" y="2238"/>
                </a:lnTo>
                <a:lnTo>
                  <a:pt x="55" y="2266"/>
                </a:lnTo>
                <a:lnTo>
                  <a:pt x="65" y="2292"/>
                </a:lnTo>
                <a:lnTo>
                  <a:pt x="75" y="2319"/>
                </a:lnTo>
                <a:lnTo>
                  <a:pt x="84" y="2344"/>
                </a:lnTo>
                <a:lnTo>
                  <a:pt x="97" y="2369"/>
                </a:lnTo>
                <a:lnTo>
                  <a:pt x="108" y="2393"/>
                </a:lnTo>
                <a:lnTo>
                  <a:pt x="121" y="2418"/>
                </a:lnTo>
                <a:lnTo>
                  <a:pt x="133" y="2441"/>
                </a:lnTo>
                <a:lnTo>
                  <a:pt x="147" y="2464"/>
                </a:lnTo>
                <a:lnTo>
                  <a:pt x="160" y="2486"/>
                </a:lnTo>
                <a:lnTo>
                  <a:pt x="176" y="2508"/>
                </a:lnTo>
                <a:lnTo>
                  <a:pt x="190" y="2529"/>
                </a:lnTo>
                <a:lnTo>
                  <a:pt x="207" y="2550"/>
                </a:lnTo>
                <a:lnTo>
                  <a:pt x="222" y="2571"/>
                </a:lnTo>
                <a:lnTo>
                  <a:pt x="238" y="2590"/>
                </a:lnTo>
                <a:lnTo>
                  <a:pt x="256" y="2609"/>
                </a:lnTo>
                <a:lnTo>
                  <a:pt x="274" y="2628"/>
                </a:lnTo>
                <a:lnTo>
                  <a:pt x="291" y="2646"/>
                </a:lnTo>
                <a:lnTo>
                  <a:pt x="310" y="2664"/>
                </a:lnTo>
                <a:lnTo>
                  <a:pt x="347" y="2698"/>
                </a:lnTo>
                <a:lnTo>
                  <a:pt x="387" y="2729"/>
                </a:lnTo>
                <a:lnTo>
                  <a:pt x="429" y="2759"/>
                </a:lnTo>
                <a:lnTo>
                  <a:pt x="471" y="2787"/>
                </a:lnTo>
                <a:lnTo>
                  <a:pt x="515" y="2813"/>
                </a:lnTo>
                <a:lnTo>
                  <a:pt x="559" y="2836"/>
                </a:lnTo>
                <a:lnTo>
                  <a:pt x="605" y="2858"/>
                </a:lnTo>
                <a:lnTo>
                  <a:pt x="651" y="2876"/>
                </a:lnTo>
                <a:lnTo>
                  <a:pt x="698" y="2894"/>
                </a:lnTo>
                <a:lnTo>
                  <a:pt x="747" y="2909"/>
                </a:lnTo>
                <a:lnTo>
                  <a:pt x="795" y="2923"/>
                </a:lnTo>
                <a:lnTo>
                  <a:pt x="844" y="2934"/>
                </a:lnTo>
                <a:lnTo>
                  <a:pt x="893" y="2942"/>
                </a:lnTo>
                <a:lnTo>
                  <a:pt x="943" y="2950"/>
                </a:lnTo>
                <a:lnTo>
                  <a:pt x="992" y="2955"/>
                </a:lnTo>
                <a:lnTo>
                  <a:pt x="1042" y="2958"/>
                </a:lnTo>
                <a:lnTo>
                  <a:pt x="1091" y="2959"/>
                </a:lnTo>
                <a:lnTo>
                  <a:pt x="1141" y="2958"/>
                </a:lnTo>
                <a:lnTo>
                  <a:pt x="1189" y="2955"/>
                </a:lnTo>
                <a:lnTo>
                  <a:pt x="1237" y="2950"/>
                </a:lnTo>
                <a:lnTo>
                  <a:pt x="1286" y="2942"/>
                </a:lnTo>
                <a:lnTo>
                  <a:pt x="1333" y="2934"/>
                </a:lnTo>
                <a:lnTo>
                  <a:pt x="1381" y="2923"/>
                </a:lnTo>
                <a:lnTo>
                  <a:pt x="1427" y="2909"/>
                </a:lnTo>
                <a:lnTo>
                  <a:pt x="1472" y="2894"/>
                </a:lnTo>
                <a:lnTo>
                  <a:pt x="1517" y="2878"/>
                </a:lnTo>
                <a:lnTo>
                  <a:pt x="1560" y="2859"/>
                </a:lnTo>
                <a:lnTo>
                  <a:pt x="1603" y="2838"/>
                </a:lnTo>
                <a:lnTo>
                  <a:pt x="1645" y="2816"/>
                </a:lnTo>
                <a:lnTo>
                  <a:pt x="1685" y="2792"/>
                </a:lnTo>
                <a:lnTo>
                  <a:pt x="1725" y="2766"/>
                </a:lnTo>
                <a:lnTo>
                  <a:pt x="1763" y="2739"/>
                </a:lnTo>
                <a:lnTo>
                  <a:pt x="1801" y="2709"/>
                </a:lnTo>
                <a:lnTo>
                  <a:pt x="1837" y="2678"/>
                </a:lnTo>
                <a:lnTo>
                  <a:pt x="1871" y="2646"/>
                </a:lnTo>
                <a:lnTo>
                  <a:pt x="1904" y="2612"/>
                </a:lnTo>
                <a:lnTo>
                  <a:pt x="1935" y="2576"/>
                </a:lnTo>
                <a:lnTo>
                  <a:pt x="1966" y="2540"/>
                </a:lnTo>
                <a:lnTo>
                  <a:pt x="1993" y="2500"/>
                </a:lnTo>
                <a:lnTo>
                  <a:pt x="2020" y="2461"/>
                </a:lnTo>
                <a:lnTo>
                  <a:pt x="2044" y="2419"/>
                </a:lnTo>
                <a:lnTo>
                  <a:pt x="2067" y="2376"/>
                </a:lnTo>
                <a:lnTo>
                  <a:pt x="2088" y="2331"/>
                </a:lnTo>
                <a:lnTo>
                  <a:pt x="2107" y="2286"/>
                </a:lnTo>
                <a:lnTo>
                  <a:pt x="2123" y="2238"/>
                </a:lnTo>
                <a:lnTo>
                  <a:pt x="2137" y="2189"/>
                </a:lnTo>
                <a:lnTo>
                  <a:pt x="2150" y="2139"/>
                </a:lnTo>
                <a:lnTo>
                  <a:pt x="2159" y="2089"/>
                </a:lnTo>
                <a:lnTo>
                  <a:pt x="2167" y="2036"/>
                </a:lnTo>
                <a:close/>
                <a:moveTo>
                  <a:pt x="3667" y="3452"/>
                </a:moveTo>
                <a:lnTo>
                  <a:pt x="3667" y="3452"/>
                </a:lnTo>
                <a:lnTo>
                  <a:pt x="3628" y="3431"/>
                </a:lnTo>
                <a:lnTo>
                  <a:pt x="3582" y="3407"/>
                </a:lnTo>
                <a:lnTo>
                  <a:pt x="3522" y="3376"/>
                </a:lnTo>
                <a:lnTo>
                  <a:pt x="3447" y="3341"/>
                </a:lnTo>
                <a:lnTo>
                  <a:pt x="3361" y="3302"/>
                </a:lnTo>
                <a:lnTo>
                  <a:pt x="3315" y="3282"/>
                </a:lnTo>
                <a:lnTo>
                  <a:pt x="3266" y="3263"/>
                </a:lnTo>
                <a:lnTo>
                  <a:pt x="3215" y="3243"/>
                </a:lnTo>
                <a:lnTo>
                  <a:pt x="3162" y="3224"/>
                </a:lnTo>
                <a:lnTo>
                  <a:pt x="3108" y="3205"/>
                </a:lnTo>
                <a:lnTo>
                  <a:pt x="3053" y="3187"/>
                </a:lnTo>
                <a:lnTo>
                  <a:pt x="2996" y="3170"/>
                </a:lnTo>
                <a:lnTo>
                  <a:pt x="2938" y="3155"/>
                </a:lnTo>
                <a:lnTo>
                  <a:pt x="2880" y="3140"/>
                </a:lnTo>
                <a:lnTo>
                  <a:pt x="2822" y="3127"/>
                </a:lnTo>
                <a:lnTo>
                  <a:pt x="2762" y="3116"/>
                </a:lnTo>
                <a:lnTo>
                  <a:pt x="2704" y="3109"/>
                </a:lnTo>
                <a:lnTo>
                  <a:pt x="2645" y="3102"/>
                </a:lnTo>
                <a:lnTo>
                  <a:pt x="2616" y="3100"/>
                </a:lnTo>
                <a:lnTo>
                  <a:pt x="2587" y="3099"/>
                </a:lnTo>
                <a:lnTo>
                  <a:pt x="2559" y="3098"/>
                </a:lnTo>
                <a:lnTo>
                  <a:pt x="2530" y="3098"/>
                </a:lnTo>
                <a:lnTo>
                  <a:pt x="2502" y="3098"/>
                </a:lnTo>
                <a:lnTo>
                  <a:pt x="2473" y="3100"/>
                </a:lnTo>
                <a:lnTo>
                  <a:pt x="2446" y="3102"/>
                </a:lnTo>
                <a:lnTo>
                  <a:pt x="2418" y="3104"/>
                </a:lnTo>
                <a:lnTo>
                  <a:pt x="2391" y="3109"/>
                </a:lnTo>
                <a:lnTo>
                  <a:pt x="2364" y="3113"/>
                </a:lnTo>
                <a:lnTo>
                  <a:pt x="2338" y="3120"/>
                </a:lnTo>
                <a:lnTo>
                  <a:pt x="2311" y="3126"/>
                </a:lnTo>
                <a:lnTo>
                  <a:pt x="2286" y="3134"/>
                </a:lnTo>
                <a:lnTo>
                  <a:pt x="2261" y="3142"/>
                </a:lnTo>
                <a:lnTo>
                  <a:pt x="2224" y="3159"/>
                </a:lnTo>
                <a:lnTo>
                  <a:pt x="2190" y="3177"/>
                </a:lnTo>
                <a:lnTo>
                  <a:pt x="2157" y="3197"/>
                </a:lnTo>
                <a:lnTo>
                  <a:pt x="2128" y="3217"/>
                </a:lnTo>
                <a:lnTo>
                  <a:pt x="2099" y="3241"/>
                </a:lnTo>
                <a:lnTo>
                  <a:pt x="2073" y="3264"/>
                </a:lnTo>
                <a:lnTo>
                  <a:pt x="2047" y="3288"/>
                </a:lnTo>
                <a:lnTo>
                  <a:pt x="2024" y="3312"/>
                </a:lnTo>
                <a:lnTo>
                  <a:pt x="2003" y="3338"/>
                </a:lnTo>
                <a:lnTo>
                  <a:pt x="1983" y="3365"/>
                </a:lnTo>
                <a:lnTo>
                  <a:pt x="1965" y="3392"/>
                </a:lnTo>
                <a:lnTo>
                  <a:pt x="1948" y="3420"/>
                </a:lnTo>
                <a:lnTo>
                  <a:pt x="1933" y="3448"/>
                </a:lnTo>
                <a:lnTo>
                  <a:pt x="1920" y="3477"/>
                </a:lnTo>
                <a:lnTo>
                  <a:pt x="1906" y="3507"/>
                </a:lnTo>
                <a:lnTo>
                  <a:pt x="1895" y="3537"/>
                </a:lnTo>
                <a:lnTo>
                  <a:pt x="1886" y="3565"/>
                </a:lnTo>
                <a:lnTo>
                  <a:pt x="1877" y="3595"/>
                </a:lnTo>
                <a:lnTo>
                  <a:pt x="1869" y="3625"/>
                </a:lnTo>
                <a:lnTo>
                  <a:pt x="1862" y="3654"/>
                </a:lnTo>
                <a:lnTo>
                  <a:pt x="1856" y="3683"/>
                </a:lnTo>
                <a:lnTo>
                  <a:pt x="1851" y="3713"/>
                </a:lnTo>
                <a:lnTo>
                  <a:pt x="1847" y="3741"/>
                </a:lnTo>
                <a:lnTo>
                  <a:pt x="1844" y="3769"/>
                </a:lnTo>
                <a:lnTo>
                  <a:pt x="1839" y="3824"/>
                </a:lnTo>
                <a:lnTo>
                  <a:pt x="1837" y="3875"/>
                </a:lnTo>
                <a:lnTo>
                  <a:pt x="1838" y="3925"/>
                </a:lnTo>
                <a:lnTo>
                  <a:pt x="1839" y="3969"/>
                </a:lnTo>
                <a:lnTo>
                  <a:pt x="1795" y="3988"/>
                </a:lnTo>
                <a:lnTo>
                  <a:pt x="1751" y="4010"/>
                </a:lnTo>
                <a:lnTo>
                  <a:pt x="1707" y="4033"/>
                </a:lnTo>
                <a:lnTo>
                  <a:pt x="1662" y="4059"/>
                </a:lnTo>
                <a:lnTo>
                  <a:pt x="1618" y="4087"/>
                </a:lnTo>
                <a:lnTo>
                  <a:pt x="1574" y="4117"/>
                </a:lnTo>
                <a:lnTo>
                  <a:pt x="1530" y="4151"/>
                </a:lnTo>
                <a:lnTo>
                  <a:pt x="1508" y="4169"/>
                </a:lnTo>
                <a:lnTo>
                  <a:pt x="1487" y="4188"/>
                </a:lnTo>
                <a:lnTo>
                  <a:pt x="1471" y="4203"/>
                </a:lnTo>
                <a:lnTo>
                  <a:pt x="1455" y="4219"/>
                </a:lnTo>
                <a:lnTo>
                  <a:pt x="1423" y="4250"/>
                </a:lnTo>
                <a:lnTo>
                  <a:pt x="1425" y="4148"/>
                </a:lnTo>
                <a:lnTo>
                  <a:pt x="1423" y="4051"/>
                </a:lnTo>
                <a:lnTo>
                  <a:pt x="1421" y="3959"/>
                </a:lnTo>
                <a:lnTo>
                  <a:pt x="1418" y="3871"/>
                </a:lnTo>
                <a:lnTo>
                  <a:pt x="1414" y="3788"/>
                </a:lnTo>
                <a:lnTo>
                  <a:pt x="1409" y="3711"/>
                </a:lnTo>
                <a:lnTo>
                  <a:pt x="1404" y="3641"/>
                </a:lnTo>
                <a:lnTo>
                  <a:pt x="1398" y="3575"/>
                </a:lnTo>
                <a:lnTo>
                  <a:pt x="1387" y="3463"/>
                </a:lnTo>
                <a:lnTo>
                  <a:pt x="1376" y="3378"/>
                </a:lnTo>
                <a:lnTo>
                  <a:pt x="1368" y="3321"/>
                </a:lnTo>
                <a:lnTo>
                  <a:pt x="1364" y="3296"/>
                </a:lnTo>
                <a:lnTo>
                  <a:pt x="1343" y="3171"/>
                </a:lnTo>
                <a:lnTo>
                  <a:pt x="1235" y="3176"/>
                </a:lnTo>
                <a:lnTo>
                  <a:pt x="1136" y="3181"/>
                </a:lnTo>
                <a:lnTo>
                  <a:pt x="1041" y="3187"/>
                </a:lnTo>
                <a:lnTo>
                  <a:pt x="1008" y="3190"/>
                </a:lnTo>
                <a:lnTo>
                  <a:pt x="973" y="3194"/>
                </a:lnTo>
                <a:lnTo>
                  <a:pt x="940" y="3200"/>
                </a:lnTo>
                <a:lnTo>
                  <a:pt x="906" y="3208"/>
                </a:lnTo>
                <a:lnTo>
                  <a:pt x="873" y="3216"/>
                </a:lnTo>
                <a:lnTo>
                  <a:pt x="840" y="3227"/>
                </a:lnTo>
                <a:lnTo>
                  <a:pt x="807" y="3238"/>
                </a:lnTo>
                <a:lnTo>
                  <a:pt x="775" y="3253"/>
                </a:lnTo>
                <a:lnTo>
                  <a:pt x="743" y="3267"/>
                </a:lnTo>
                <a:lnTo>
                  <a:pt x="714" y="3285"/>
                </a:lnTo>
                <a:lnTo>
                  <a:pt x="684" y="3302"/>
                </a:lnTo>
                <a:lnTo>
                  <a:pt x="655" y="3323"/>
                </a:lnTo>
                <a:lnTo>
                  <a:pt x="628" y="3344"/>
                </a:lnTo>
                <a:lnTo>
                  <a:pt x="602" y="3368"/>
                </a:lnTo>
                <a:lnTo>
                  <a:pt x="577" y="3392"/>
                </a:lnTo>
                <a:lnTo>
                  <a:pt x="554" y="3420"/>
                </a:lnTo>
                <a:lnTo>
                  <a:pt x="538" y="3442"/>
                </a:lnTo>
                <a:lnTo>
                  <a:pt x="522" y="3465"/>
                </a:lnTo>
                <a:lnTo>
                  <a:pt x="508" y="3488"/>
                </a:lnTo>
                <a:lnTo>
                  <a:pt x="495" y="3512"/>
                </a:lnTo>
                <a:lnTo>
                  <a:pt x="483" y="3538"/>
                </a:lnTo>
                <a:lnTo>
                  <a:pt x="472" y="3563"/>
                </a:lnTo>
                <a:lnTo>
                  <a:pt x="462" y="3588"/>
                </a:lnTo>
                <a:lnTo>
                  <a:pt x="454" y="3615"/>
                </a:lnTo>
                <a:lnTo>
                  <a:pt x="448" y="3642"/>
                </a:lnTo>
                <a:lnTo>
                  <a:pt x="441" y="3670"/>
                </a:lnTo>
                <a:lnTo>
                  <a:pt x="437" y="3697"/>
                </a:lnTo>
                <a:lnTo>
                  <a:pt x="433" y="3725"/>
                </a:lnTo>
                <a:lnTo>
                  <a:pt x="431" y="3753"/>
                </a:lnTo>
                <a:lnTo>
                  <a:pt x="431" y="3782"/>
                </a:lnTo>
                <a:lnTo>
                  <a:pt x="431" y="3810"/>
                </a:lnTo>
                <a:lnTo>
                  <a:pt x="432" y="3840"/>
                </a:lnTo>
                <a:lnTo>
                  <a:pt x="441" y="3823"/>
                </a:lnTo>
                <a:lnTo>
                  <a:pt x="451" y="3806"/>
                </a:lnTo>
                <a:lnTo>
                  <a:pt x="461" y="3791"/>
                </a:lnTo>
                <a:lnTo>
                  <a:pt x="473" y="3775"/>
                </a:lnTo>
                <a:lnTo>
                  <a:pt x="485" y="3760"/>
                </a:lnTo>
                <a:lnTo>
                  <a:pt x="498" y="3746"/>
                </a:lnTo>
                <a:lnTo>
                  <a:pt x="512" y="3732"/>
                </a:lnTo>
                <a:lnTo>
                  <a:pt x="528" y="3719"/>
                </a:lnTo>
                <a:lnTo>
                  <a:pt x="544" y="3706"/>
                </a:lnTo>
                <a:lnTo>
                  <a:pt x="561" y="3694"/>
                </a:lnTo>
                <a:lnTo>
                  <a:pt x="578" y="3682"/>
                </a:lnTo>
                <a:lnTo>
                  <a:pt x="597" y="3670"/>
                </a:lnTo>
                <a:lnTo>
                  <a:pt x="616" y="3659"/>
                </a:lnTo>
                <a:lnTo>
                  <a:pt x="637" y="3648"/>
                </a:lnTo>
                <a:lnTo>
                  <a:pt x="679" y="3628"/>
                </a:lnTo>
                <a:lnTo>
                  <a:pt x="723" y="3608"/>
                </a:lnTo>
                <a:lnTo>
                  <a:pt x="770" y="3588"/>
                </a:lnTo>
                <a:lnTo>
                  <a:pt x="819" y="3571"/>
                </a:lnTo>
                <a:lnTo>
                  <a:pt x="870" y="3552"/>
                </a:lnTo>
                <a:lnTo>
                  <a:pt x="977" y="3517"/>
                </a:lnTo>
                <a:lnTo>
                  <a:pt x="1089" y="3481"/>
                </a:lnTo>
                <a:lnTo>
                  <a:pt x="1097" y="3554"/>
                </a:lnTo>
                <a:lnTo>
                  <a:pt x="1104" y="3641"/>
                </a:lnTo>
                <a:lnTo>
                  <a:pt x="1111" y="3740"/>
                </a:lnTo>
                <a:lnTo>
                  <a:pt x="1118" y="3852"/>
                </a:lnTo>
                <a:lnTo>
                  <a:pt x="1122" y="3977"/>
                </a:lnTo>
                <a:lnTo>
                  <a:pt x="1123" y="4043"/>
                </a:lnTo>
                <a:lnTo>
                  <a:pt x="1124" y="4111"/>
                </a:lnTo>
                <a:lnTo>
                  <a:pt x="1125" y="4181"/>
                </a:lnTo>
                <a:lnTo>
                  <a:pt x="1124" y="4255"/>
                </a:lnTo>
                <a:lnTo>
                  <a:pt x="1123" y="4331"/>
                </a:lnTo>
                <a:lnTo>
                  <a:pt x="1121" y="4408"/>
                </a:lnTo>
                <a:lnTo>
                  <a:pt x="1118" y="4488"/>
                </a:lnTo>
                <a:lnTo>
                  <a:pt x="1113" y="4570"/>
                </a:lnTo>
                <a:lnTo>
                  <a:pt x="1108" y="4653"/>
                </a:lnTo>
                <a:lnTo>
                  <a:pt x="1101" y="4738"/>
                </a:lnTo>
                <a:lnTo>
                  <a:pt x="1093" y="4826"/>
                </a:lnTo>
                <a:lnTo>
                  <a:pt x="1085" y="4914"/>
                </a:lnTo>
                <a:lnTo>
                  <a:pt x="1074" y="5004"/>
                </a:lnTo>
                <a:lnTo>
                  <a:pt x="1063" y="5095"/>
                </a:lnTo>
                <a:lnTo>
                  <a:pt x="1048" y="5188"/>
                </a:lnTo>
                <a:lnTo>
                  <a:pt x="1034" y="5281"/>
                </a:lnTo>
                <a:lnTo>
                  <a:pt x="1016" y="5376"/>
                </a:lnTo>
                <a:lnTo>
                  <a:pt x="998" y="5472"/>
                </a:lnTo>
                <a:lnTo>
                  <a:pt x="978" y="5568"/>
                </a:lnTo>
                <a:lnTo>
                  <a:pt x="956" y="5665"/>
                </a:lnTo>
                <a:lnTo>
                  <a:pt x="932" y="5763"/>
                </a:lnTo>
                <a:lnTo>
                  <a:pt x="905" y="5862"/>
                </a:lnTo>
                <a:lnTo>
                  <a:pt x="1192" y="5941"/>
                </a:lnTo>
                <a:lnTo>
                  <a:pt x="1214" y="5857"/>
                </a:lnTo>
                <a:lnTo>
                  <a:pt x="1236" y="5773"/>
                </a:lnTo>
                <a:lnTo>
                  <a:pt x="1256" y="5689"/>
                </a:lnTo>
                <a:lnTo>
                  <a:pt x="1275" y="5606"/>
                </a:lnTo>
                <a:lnTo>
                  <a:pt x="1291" y="5523"/>
                </a:lnTo>
                <a:lnTo>
                  <a:pt x="1308" y="5442"/>
                </a:lnTo>
                <a:lnTo>
                  <a:pt x="1322" y="5361"/>
                </a:lnTo>
                <a:lnTo>
                  <a:pt x="1337" y="5280"/>
                </a:lnTo>
                <a:lnTo>
                  <a:pt x="1349" y="5201"/>
                </a:lnTo>
                <a:lnTo>
                  <a:pt x="1360" y="5123"/>
                </a:lnTo>
                <a:lnTo>
                  <a:pt x="1371" y="5045"/>
                </a:lnTo>
                <a:lnTo>
                  <a:pt x="1379" y="4968"/>
                </a:lnTo>
                <a:lnTo>
                  <a:pt x="1387" y="4892"/>
                </a:lnTo>
                <a:lnTo>
                  <a:pt x="1395" y="4818"/>
                </a:lnTo>
                <a:lnTo>
                  <a:pt x="1401" y="4744"/>
                </a:lnTo>
                <a:lnTo>
                  <a:pt x="1407" y="4672"/>
                </a:lnTo>
                <a:lnTo>
                  <a:pt x="1430" y="4627"/>
                </a:lnTo>
                <a:lnTo>
                  <a:pt x="1454" y="4584"/>
                </a:lnTo>
                <a:lnTo>
                  <a:pt x="1481" y="4542"/>
                </a:lnTo>
                <a:lnTo>
                  <a:pt x="1508" y="4502"/>
                </a:lnTo>
                <a:lnTo>
                  <a:pt x="1539" y="4464"/>
                </a:lnTo>
                <a:lnTo>
                  <a:pt x="1570" y="4428"/>
                </a:lnTo>
                <a:lnTo>
                  <a:pt x="1604" y="4392"/>
                </a:lnTo>
                <a:lnTo>
                  <a:pt x="1639" y="4359"/>
                </a:lnTo>
                <a:lnTo>
                  <a:pt x="1673" y="4331"/>
                </a:lnTo>
                <a:lnTo>
                  <a:pt x="1707" y="4304"/>
                </a:lnTo>
                <a:lnTo>
                  <a:pt x="1741" y="4280"/>
                </a:lnTo>
                <a:lnTo>
                  <a:pt x="1777" y="4258"/>
                </a:lnTo>
                <a:lnTo>
                  <a:pt x="1812" y="4237"/>
                </a:lnTo>
                <a:lnTo>
                  <a:pt x="1847" y="4219"/>
                </a:lnTo>
                <a:lnTo>
                  <a:pt x="1882" y="4201"/>
                </a:lnTo>
                <a:lnTo>
                  <a:pt x="1917" y="4186"/>
                </a:lnTo>
                <a:lnTo>
                  <a:pt x="1943" y="4213"/>
                </a:lnTo>
                <a:lnTo>
                  <a:pt x="1972" y="4243"/>
                </a:lnTo>
                <a:lnTo>
                  <a:pt x="2007" y="4275"/>
                </a:lnTo>
                <a:lnTo>
                  <a:pt x="2045" y="4308"/>
                </a:lnTo>
                <a:lnTo>
                  <a:pt x="2088" y="4342"/>
                </a:lnTo>
                <a:lnTo>
                  <a:pt x="2134" y="4377"/>
                </a:lnTo>
                <a:lnTo>
                  <a:pt x="2159" y="4394"/>
                </a:lnTo>
                <a:lnTo>
                  <a:pt x="2186" y="4411"/>
                </a:lnTo>
                <a:lnTo>
                  <a:pt x="2212" y="4428"/>
                </a:lnTo>
                <a:lnTo>
                  <a:pt x="2240" y="4444"/>
                </a:lnTo>
                <a:lnTo>
                  <a:pt x="2270" y="4460"/>
                </a:lnTo>
                <a:lnTo>
                  <a:pt x="2299" y="4475"/>
                </a:lnTo>
                <a:lnTo>
                  <a:pt x="2330" y="4490"/>
                </a:lnTo>
                <a:lnTo>
                  <a:pt x="2362" y="4505"/>
                </a:lnTo>
                <a:lnTo>
                  <a:pt x="2394" y="4518"/>
                </a:lnTo>
                <a:lnTo>
                  <a:pt x="2428" y="4531"/>
                </a:lnTo>
                <a:lnTo>
                  <a:pt x="2462" y="4543"/>
                </a:lnTo>
                <a:lnTo>
                  <a:pt x="2498" y="4554"/>
                </a:lnTo>
                <a:lnTo>
                  <a:pt x="2535" y="4564"/>
                </a:lnTo>
                <a:lnTo>
                  <a:pt x="2572" y="4573"/>
                </a:lnTo>
                <a:lnTo>
                  <a:pt x="2611" y="4581"/>
                </a:lnTo>
                <a:lnTo>
                  <a:pt x="2650" y="4587"/>
                </a:lnTo>
                <a:lnTo>
                  <a:pt x="2690" y="4593"/>
                </a:lnTo>
                <a:lnTo>
                  <a:pt x="2731" y="4596"/>
                </a:lnTo>
                <a:lnTo>
                  <a:pt x="2772" y="4599"/>
                </a:lnTo>
                <a:lnTo>
                  <a:pt x="2815" y="4599"/>
                </a:lnTo>
                <a:lnTo>
                  <a:pt x="2813" y="4582"/>
                </a:lnTo>
                <a:lnTo>
                  <a:pt x="2812" y="4564"/>
                </a:lnTo>
                <a:lnTo>
                  <a:pt x="2813" y="4545"/>
                </a:lnTo>
                <a:lnTo>
                  <a:pt x="2814" y="4527"/>
                </a:lnTo>
                <a:lnTo>
                  <a:pt x="2817" y="4507"/>
                </a:lnTo>
                <a:lnTo>
                  <a:pt x="2822" y="4487"/>
                </a:lnTo>
                <a:lnTo>
                  <a:pt x="2827" y="4466"/>
                </a:lnTo>
                <a:lnTo>
                  <a:pt x="2834" y="4445"/>
                </a:lnTo>
                <a:lnTo>
                  <a:pt x="2842" y="4424"/>
                </a:lnTo>
                <a:lnTo>
                  <a:pt x="2850" y="4402"/>
                </a:lnTo>
                <a:lnTo>
                  <a:pt x="2860" y="4380"/>
                </a:lnTo>
                <a:lnTo>
                  <a:pt x="2870" y="4358"/>
                </a:lnTo>
                <a:lnTo>
                  <a:pt x="2882" y="4335"/>
                </a:lnTo>
                <a:lnTo>
                  <a:pt x="2894" y="4312"/>
                </a:lnTo>
                <a:lnTo>
                  <a:pt x="2922" y="4266"/>
                </a:lnTo>
                <a:lnTo>
                  <a:pt x="2952" y="4219"/>
                </a:lnTo>
                <a:lnTo>
                  <a:pt x="2985" y="4171"/>
                </a:lnTo>
                <a:lnTo>
                  <a:pt x="3020" y="4124"/>
                </a:lnTo>
                <a:lnTo>
                  <a:pt x="3057" y="4076"/>
                </a:lnTo>
                <a:lnTo>
                  <a:pt x="3096" y="4028"/>
                </a:lnTo>
                <a:lnTo>
                  <a:pt x="3135" y="3981"/>
                </a:lnTo>
                <a:lnTo>
                  <a:pt x="3176" y="3935"/>
                </a:lnTo>
                <a:lnTo>
                  <a:pt x="3217" y="3889"/>
                </a:lnTo>
                <a:lnTo>
                  <a:pt x="3259" y="3845"/>
                </a:lnTo>
                <a:lnTo>
                  <a:pt x="3299" y="3801"/>
                </a:lnTo>
                <a:lnTo>
                  <a:pt x="3381" y="3719"/>
                </a:lnTo>
                <a:lnTo>
                  <a:pt x="3457" y="3644"/>
                </a:lnTo>
                <a:lnTo>
                  <a:pt x="3525" y="3579"/>
                </a:lnTo>
                <a:lnTo>
                  <a:pt x="3582" y="3527"/>
                </a:lnTo>
                <a:lnTo>
                  <a:pt x="3627" y="3486"/>
                </a:lnTo>
                <a:lnTo>
                  <a:pt x="3667" y="3452"/>
                </a:lnTo>
                <a:close/>
                <a:moveTo>
                  <a:pt x="807" y="374"/>
                </a:moveTo>
                <a:lnTo>
                  <a:pt x="807" y="374"/>
                </a:lnTo>
                <a:lnTo>
                  <a:pt x="823" y="367"/>
                </a:lnTo>
                <a:lnTo>
                  <a:pt x="839" y="360"/>
                </a:lnTo>
                <a:lnTo>
                  <a:pt x="856" y="355"/>
                </a:lnTo>
                <a:lnTo>
                  <a:pt x="873" y="349"/>
                </a:lnTo>
                <a:lnTo>
                  <a:pt x="891" y="345"/>
                </a:lnTo>
                <a:lnTo>
                  <a:pt x="910" y="341"/>
                </a:lnTo>
                <a:lnTo>
                  <a:pt x="928" y="337"/>
                </a:lnTo>
                <a:lnTo>
                  <a:pt x="947" y="335"/>
                </a:lnTo>
                <a:lnTo>
                  <a:pt x="967" y="333"/>
                </a:lnTo>
                <a:lnTo>
                  <a:pt x="986" y="332"/>
                </a:lnTo>
                <a:lnTo>
                  <a:pt x="1006" y="331"/>
                </a:lnTo>
                <a:lnTo>
                  <a:pt x="1026" y="331"/>
                </a:lnTo>
                <a:lnTo>
                  <a:pt x="1068" y="333"/>
                </a:lnTo>
                <a:lnTo>
                  <a:pt x="1111" y="337"/>
                </a:lnTo>
                <a:lnTo>
                  <a:pt x="1144" y="343"/>
                </a:lnTo>
                <a:lnTo>
                  <a:pt x="1176" y="349"/>
                </a:lnTo>
                <a:lnTo>
                  <a:pt x="1208" y="357"/>
                </a:lnTo>
                <a:lnTo>
                  <a:pt x="1240" y="366"/>
                </a:lnTo>
                <a:lnTo>
                  <a:pt x="1271" y="377"/>
                </a:lnTo>
                <a:lnTo>
                  <a:pt x="1301" y="388"/>
                </a:lnTo>
                <a:lnTo>
                  <a:pt x="1331" y="401"/>
                </a:lnTo>
                <a:lnTo>
                  <a:pt x="1360" y="414"/>
                </a:lnTo>
                <a:lnTo>
                  <a:pt x="1388" y="430"/>
                </a:lnTo>
                <a:lnTo>
                  <a:pt x="1415" y="446"/>
                </a:lnTo>
                <a:lnTo>
                  <a:pt x="1441" y="463"/>
                </a:lnTo>
                <a:lnTo>
                  <a:pt x="1466" y="481"/>
                </a:lnTo>
                <a:lnTo>
                  <a:pt x="1491" y="500"/>
                </a:lnTo>
                <a:lnTo>
                  <a:pt x="1514" y="520"/>
                </a:lnTo>
                <a:lnTo>
                  <a:pt x="1536" y="541"/>
                </a:lnTo>
                <a:lnTo>
                  <a:pt x="1557" y="562"/>
                </a:lnTo>
                <a:lnTo>
                  <a:pt x="1586" y="535"/>
                </a:lnTo>
                <a:lnTo>
                  <a:pt x="1617" y="509"/>
                </a:lnTo>
                <a:lnTo>
                  <a:pt x="1647" y="484"/>
                </a:lnTo>
                <a:lnTo>
                  <a:pt x="1678" y="458"/>
                </a:lnTo>
                <a:lnTo>
                  <a:pt x="1709" y="434"/>
                </a:lnTo>
                <a:lnTo>
                  <a:pt x="1740" y="412"/>
                </a:lnTo>
                <a:lnTo>
                  <a:pt x="1773" y="390"/>
                </a:lnTo>
                <a:lnTo>
                  <a:pt x="1805" y="369"/>
                </a:lnTo>
                <a:lnTo>
                  <a:pt x="1771" y="332"/>
                </a:lnTo>
                <a:lnTo>
                  <a:pt x="1736" y="297"/>
                </a:lnTo>
                <a:lnTo>
                  <a:pt x="1700" y="264"/>
                </a:lnTo>
                <a:lnTo>
                  <a:pt x="1661" y="233"/>
                </a:lnTo>
                <a:lnTo>
                  <a:pt x="1623" y="204"/>
                </a:lnTo>
                <a:lnTo>
                  <a:pt x="1582" y="177"/>
                </a:lnTo>
                <a:lnTo>
                  <a:pt x="1541" y="151"/>
                </a:lnTo>
                <a:lnTo>
                  <a:pt x="1500" y="129"/>
                </a:lnTo>
                <a:lnTo>
                  <a:pt x="1458" y="107"/>
                </a:lnTo>
                <a:lnTo>
                  <a:pt x="1416" y="89"/>
                </a:lnTo>
                <a:lnTo>
                  <a:pt x="1372" y="71"/>
                </a:lnTo>
                <a:lnTo>
                  <a:pt x="1329" y="57"/>
                </a:lnTo>
                <a:lnTo>
                  <a:pt x="1286" y="42"/>
                </a:lnTo>
                <a:lnTo>
                  <a:pt x="1242" y="31"/>
                </a:lnTo>
                <a:lnTo>
                  <a:pt x="1198" y="22"/>
                </a:lnTo>
                <a:lnTo>
                  <a:pt x="1155" y="14"/>
                </a:lnTo>
                <a:lnTo>
                  <a:pt x="1112" y="7"/>
                </a:lnTo>
                <a:lnTo>
                  <a:pt x="1069" y="3"/>
                </a:lnTo>
                <a:lnTo>
                  <a:pt x="1026" y="1"/>
                </a:lnTo>
                <a:lnTo>
                  <a:pt x="984" y="0"/>
                </a:lnTo>
                <a:lnTo>
                  <a:pt x="944" y="1"/>
                </a:lnTo>
                <a:lnTo>
                  <a:pt x="903" y="4"/>
                </a:lnTo>
                <a:lnTo>
                  <a:pt x="863" y="8"/>
                </a:lnTo>
                <a:lnTo>
                  <a:pt x="825" y="14"/>
                </a:lnTo>
                <a:lnTo>
                  <a:pt x="788" y="22"/>
                </a:lnTo>
                <a:lnTo>
                  <a:pt x="751" y="31"/>
                </a:lnTo>
                <a:lnTo>
                  <a:pt x="716" y="42"/>
                </a:lnTo>
                <a:lnTo>
                  <a:pt x="683" y="56"/>
                </a:lnTo>
                <a:lnTo>
                  <a:pt x="651" y="70"/>
                </a:lnTo>
                <a:lnTo>
                  <a:pt x="620" y="85"/>
                </a:lnTo>
                <a:lnTo>
                  <a:pt x="592" y="103"/>
                </a:lnTo>
                <a:lnTo>
                  <a:pt x="565" y="122"/>
                </a:lnTo>
                <a:lnTo>
                  <a:pt x="581" y="133"/>
                </a:lnTo>
                <a:lnTo>
                  <a:pt x="596" y="144"/>
                </a:lnTo>
                <a:lnTo>
                  <a:pt x="626" y="169"/>
                </a:lnTo>
                <a:lnTo>
                  <a:pt x="657" y="197"/>
                </a:lnTo>
                <a:lnTo>
                  <a:pt x="686" y="227"/>
                </a:lnTo>
                <a:lnTo>
                  <a:pt x="716" y="260"/>
                </a:lnTo>
                <a:lnTo>
                  <a:pt x="747" y="296"/>
                </a:lnTo>
                <a:lnTo>
                  <a:pt x="776" y="333"/>
                </a:lnTo>
                <a:lnTo>
                  <a:pt x="807" y="374"/>
                </a:lnTo>
                <a:close/>
                <a:moveTo>
                  <a:pt x="1080" y="564"/>
                </a:moveTo>
                <a:lnTo>
                  <a:pt x="1080" y="564"/>
                </a:lnTo>
                <a:lnTo>
                  <a:pt x="1061" y="563"/>
                </a:lnTo>
                <a:lnTo>
                  <a:pt x="1043" y="561"/>
                </a:lnTo>
                <a:lnTo>
                  <a:pt x="1024" y="561"/>
                </a:lnTo>
                <a:lnTo>
                  <a:pt x="1006" y="561"/>
                </a:lnTo>
                <a:lnTo>
                  <a:pt x="990" y="562"/>
                </a:lnTo>
                <a:lnTo>
                  <a:pt x="973" y="563"/>
                </a:lnTo>
                <a:lnTo>
                  <a:pt x="957" y="566"/>
                </a:lnTo>
                <a:lnTo>
                  <a:pt x="943" y="568"/>
                </a:lnTo>
                <a:lnTo>
                  <a:pt x="1022" y="690"/>
                </a:lnTo>
                <a:lnTo>
                  <a:pt x="1105" y="816"/>
                </a:lnTo>
                <a:lnTo>
                  <a:pt x="1148" y="882"/>
                </a:lnTo>
                <a:lnTo>
                  <a:pt x="1193" y="948"/>
                </a:lnTo>
                <a:lnTo>
                  <a:pt x="1217" y="923"/>
                </a:lnTo>
                <a:lnTo>
                  <a:pt x="1306" y="822"/>
                </a:lnTo>
                <a:lnTo>
                  <a:pt x="1395" y="725"/>
                </a:lnTo>
                <a:lnTo>
                  <a:pt x="1379" y="708"/>
                </a:lnTo>
                <a:lnTo>
                  <a:pt x="1363" y="693"/>
                </a:lnTo>
                <a:lnTo>
                  <a:pt x="1346" y="677"/>
                </a:lnTo>
                <a:lnTo>
                  <a:pt x="1328" y="663"/>
                </a:lnTo>
                <a:lnTo>
                  <a:pt x="1309" y="650"/>
                </a:lnTo>
                <a:lnTo>
                  <a:pt x="1289" y="638"/>
                </a:lnTo>
                <a:lnTo>
                  <a:pt x="1269" y="627"/>
                </a:lnTo>
                <a:lnTo>
                  <a:pt x="1248" y="616"/>
                </a:lnTo>
                <a:lnTo>
                  <a:pt x="1228" y="606"/>
                </a:lnTo>
                <a:lnTo>
                  <a:pt x="1207" y="598"/>
                </a:lnTo>
                <a:lnTo>
                  <a:pt x="1186" y="589"/>
                </a:lnTo>
                <a:lnTo>
                  <a:pt x="1164" y="583"/>
                </a:lnTo>
                <a:lnTo>
                  <a:pt x="1143" y="577"/>
                </a:lnTo>
                <a:lnTo>
                  <a:pt x="1122" y="572"/>
                </a:lnTo>
                <a:lnTo>
                  <a:pt x="1101" y="567"/>
                </a:lnTo>
                <a:lnTo>
                  <a:pt x="1080" y="564"/>
                </a:lnTo>
                <a:close/>
              </a:path>
            </a:pathLst>
          </a:custGeom>
          <a:solidFill>
            <a:srgbClr val="9C68D6">
              <a:alpha val="55000"/>
            </a:srgbClr>
          </a:solidFill>
          <a:ln>
            <a:noFill/>
          </a:ln>
        </p:spPr>
        <p:txBody>
          <a:bodyPr anchor="ctr">
            <a:scene3d>
              <a:camera prst="orthographicFront"/>
              <a:lightRig rig="threePt" dir="t"/>
            </a:scene3d>
          </a:bodyPr>
          <a:lstStyle/>
          <a:p>
            <a:pPr algn="ctr">
              <a:defRPr/>
            </a:pPr>
            <a:endParaRPr lang="zh-CN" altLang="en-US" sz="1400">
              <a:solidFill>
                <a:srgbClr val="FFFFFF"/>
              </a:solidFill>
              <a:ea typeface="宋体" panose="02010600030101010101" pitchFamily="2" charset="-122"/>
            </a:endParaRPr>
          </a:p>
        </p:txBody>
      </p:sp>
      <p:sp>
        <p:nvSpPr>
          <p:cNvPr id="40" name="KSO_Shape"/>
          <p:cNvSpPr/>
          <p:nvPr/>
        </p:nvSpPr>
        <p:spPr bwMode="auto">
          <a:xfrm>
            <a:off x="4067492" y="2031851"/>
            <a:ext cx="270389" cy="396000"/>
          </a:xfrm>
          <a:custGeom>
            <a:gdLst>
              <a:gd name="T0" fmla="*/ 241832 w 4969"/>
              <a:gd name="T1" fmla="*/ 1093397 h 6598"/>
              <a:gd name="T2" fmla="*/ 346134 w 4969"/>
              <a:gd name="T3" fmla="*/ 927958 h 6598"/>
              <a:gd name="T4" fmla="*/ 568030 w 4969"/>
              <a:gd name="T5" fmla="*/ 907170 h 6598"/>
              <a:gd name="T6" fmla="*/ 696892 w 4969"/>
              <a:gd name="T7" fmla="*/ 985126 h 6598"/>
              <a:gd name="T8" fmla="*/ 662509 w 4969"/>
              <a:gd name="T9" fmla="*/ 1192718 h 6598"/>
              <a:gd name="T10" fmla="*/ 575831 w 4969"/>
              <a:gd name="T11" fmla="*/ 1292617 h 6598"/>
              <a:gd name="T12" fmla="*/ 461994 w 4969"/>
              <a:gd name="T13" fmla="*/ 1325242 h 6598"/>
              <a:gd name="T14" fmla="*/ 343534 w 4969"/>
              <a:gd name="T15" fmla="*/ 1286842 h 6598"/>
              <a:gd name="T16" fmla="*/ 499555 w 4969"/>
              <a:gd name="T17" fmla="*/ 2021 h 6598"/>
              <a:gd name="T18" fmla="*/ 637662 w 4969"/>
              <a:gd name="T19" fmla="*/ 79688 h 6598"/>
              <a:gd name="T20" fmla="*/ 681868 w 4969"/>
              <a:gd name="T21" fmla="*/ 374764 h 6598"/>
              <a:gd name="T22" fmla="*/ 529892 w 4969"/>
              <a:gd name="T23" fmla="*/ 444635 h 6598"/>
              <a:gd name="T24" fmla="*/ 307129 w 4969"/>
              <a:gd name="T25" fmla="*/ 355130 h 6598"/>
              <a:gd name="T26" fmla="*/ 258301 w 4969"/>
              <a:gd name="T27" fmla="*/ 237908 h 6598"/>
              <a:gd name="T28" fmla="*/ 273614 w 4969"/>
              <a:gd name="T29" fmla="*/ 120398 h 6598"/>
              <a:gd name="T30" fmla="*/ 355091 w 4969"/>
              <a:gd name="T31" fmla="*/ 31760 h 6598"/>
              <a:gd name="T32" fmla="*/ 1322419 w 4969"/>
              <a:gd name="T33" fmla="*/ 1399156 h 6598"/>
              <a:gd name="T34" fmla="*/ 1097345 w 4969"/>
              <a:gd name="T35" fmla="*/ 1444485 h 6598"/>
              <a:gd name="T36" fmla="*/ 922544 w 4969"/>
              <a:gd name="T37" fmla="*/ 1584805 h 6598"/>
              <a:gd name="T38" fmla="*/ 828354 w 4969"/>
              <a:gd name="T39" fmla="*/ 1805968 h 6598"/>
              <a:gd name="T40" fmla="*/ 974551 w 4969"/>
              <a:gd name="T41" fmla="*/ 1883346 h 6598"/>
              <a:gd name="T42" fmla="*/ 1178822 w 4969"/>
              <a:gd name="T43" fmla="*/ 1803080 h 6598"/>
              <a:gd name="T44" fmla="*/ 1315484 w 4969"/>
              <a:gd name="T45" fmla="*/ 1640818 h 6598"/>
              <a:gd name="T46" fmla="*/ 1376159 w 4969"/>
              <a:gd name="T47" fmla="*/ 1403487 h 6598"/>
              <a:gd name="T48" fmla="*/ 136951 w 4969"/>
              <a:gd name="T49" fmla="*/ 1628980 h 6598"/>
              <a:gd name="T50" fmla="*/ 269858 w 4969"/>
              <a:gd name="T51" fmla="*/ 1796440 h 6598"/>
              <a:gd name="T52" fmla="*/ 470373 w 4969"/>
              <a:gd name="T53" fmla="*/ 1880747 h 6598"/>
              <a:gd name="T54" fmla="*/ 631883 w 4969"/>
              <a:gd name="T55" fmla="*/ 1820404 h 6598"/>
              <a:gd name="T56" fmla="*/ 542894 w 4969"/>
              <a:gd name="T57" fmla="*/ 1595199 h 6598"/>
              <a:gd name="T58" fmla="*/ 371849 w 4969"/>
              <a:gd name="T59" fmla="*/ 1449971 h 6598"/>
              <a:gd name="T60" fmla="*/ 148797 w 4969"/>
              <a:gd name="T61" fmla="*/ 1398867 h 6598"/>
              <a:gd name="T62" fmla="*/ 3467 w 4969"/>
              <a:gd name="T63" fmla="*/ 611806 h 6598"/>
              <a:gd name="T64" fmla="*/ 17047 w 4969"/>
              <a:gd name="T65" fmla="*/ 739422 h 6598"/>
              <a:gd name="T66" fmla="*/ 93901 w 4969"/>
              <a:gd name="T67" fmla="*/ 826905 h 6598"/>
              <a:gd name="T68" fmla="*/ 216117 w 4969"/>
              <a:gd name="T69" fmla="*/ 861552 h 6598"/>
              <a:gd name="T70" fmla="*/ 440614 w 4969"/>
              <a:gd name="T71" fmla="*/ 725852 h 6598"/>
              <a:gd name="T72" fmla="*/ 451304 w 4969"/>
              <a:gd name="T73" fmla="*/ 550308 h 6598"/>
              <a:gd name="T74" fmla="*/ 184046 w 4969"/>
              <a:gd name="T75" fmla="*/ 437417 h 6598"/>
              <a:gd name="T76" fmla="*/ 47384 w 4969"/>
              <a:gd name="T77" fmla="*/ 515950 h 6598"/>
              <a:gd name="T78" fmla="*/ 1382227 w 4969"/>
              <a:gd name="T79" fmla="*/ 535005 h 6598"/>
              <a:gd name="T80" fmla="*/ 1242675 w 4969"/>
              <a:gd name="T81" fmla="*/ 462824 h 6598"/>
              <a:gd name="T82" fmla="*/ 993620 w 4969"/>
              <a:gd name="T83" fmla="*/ 571962 h 6598"/>
              <a:gd name="T84" fmla="*/ 996798 w 4969"/>
              <a:gd name="T85" fmla="*/ 746351 h 6598"/>
              <a:gd name="T86" fmla="*/ 1171888 w 4969"/>
              <a:gd name="T87" fmla="*/ 885516 h 6598"/>
              <a:gd name="T88" fmla="*/ 1305372 w 4969"/>
              <a:gd name="T89" fmla="*/ 871369 h 6598"/>
              <a:gd name="T90" fmla="*/ 1398984 w 4969"/>
              <a:gd name="T91" fmla="*/ 800054 h 6598"/>
              <a:gd name="T92" fmla="*/ 1435678 w 4969"/>
              <a:gd name="T93" fmla="*/ 684853 h 6598"/>
              <a:gd name="T94" fmla="*/ 1108035 w 4969"/>
              <a:gd name="T95" fmla="*/ 1271251 h 6598"/>
              <a:gd name="T96" fmla="*/ 993620 w 4969"/>
              <a:gd name="T97" fmla="*/ 1324376 h 6598"/>
              <a:gd name="T98" fmla="*/ 880649 w 4969"/>
              <a:gd name="T99" fmla="*/ 1303299 h 6598"/>
              <a:gd name="T100" fmla="*/ 788482 w 4969"/>
              <a:gd name="T101" fmla="*/ 1215816 h 6598"/>
              <a:gd name="T102" fmla="*/ 758722 w 4969"/>
              <a:gd name="T103" fmla="*/ 947592 h 6598"/>
              <a:gd name="T104" fmla="*/ 894229 w 4969"/>
              <a:gd name="T105" fmla="*/ 895910 h 6598"/>
              <a:gd name="T106" fmla="*/ 1130860 w 4969"/>
              <a:gd name="T107" fmla="*/ 964049 h 6598"/>
              <a:gd name="T108" fmla="*/ 1186334 w 4969"/>
              <a:gd name="T109" fmla="*/ 1115340 h 6598"/>
              <a:gd name="T110" fmla="*/ 1158019 w 4969"/>
              <a:gd name="T111" fmla="*/ 111159 h 6598"/>
              <a:gd name="T112" fmla="*/ 1195869 w 4969"/>
              <a:gd name="T113" fmla="*/ 273133 h 6598"/>
              <a:gd name="T114" fmla="*/ 1025980 w 4969"/>
              <a:gd name="T115" fmla="*/ 453874 h 6598"/>
              <a:gd name="T116" fmla="*/ 854646 w 4969"/>
              <a:gd name="T117" fmla="*/ 406523 h 6598"/>
              <a:gd name="T118" fmla="*/ 767679 w 4969"/>
              <a:gd name="T119" fmla="*/ 270823 h 6598"/>
              <a:gd name="T120" fmla="*/ 836444 w 4969"/>
              <a:gd name="T121" fmla="*/ 82864 h 6598"/>
              <a:gd name="T122" fmla="*/ 941613 w 4969"/>
              <a:gd name="T123" fmla="*/ 23675 h 6598"/>
              <a:gd name="T124" fmla="*/ 1059206 w 4969"/>
              <a:gd name="T125" fmla="*/ 33781 h 65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969" h="6598">
                <a:moveTo>
                  <a:pt x="1001" y="4291"/>
                </a:moveTo>
                <a:lnTo>
                  <a:pt x="1001" y="4291"/>
                </a:lnTo>
                <a:lnTo>
                  <a:pt x="979" y="4258"/>
                </a:lnTo>
                <a:lnTo>
                  <a:pt x="959" y="4225"/>
                </a:lnTo>
                <a:lnTo>
                  <a:pt x="941" y="4193"/>
                </a:lnTo>
                <a:lnTo>
                  <a:pt x="924" y="4161"/>
                </a:lnTo>
                <a:lnTo>
                  <a:pt x="908" y="4129"/>
                </a:lnTo>
                <a:lnTo>
                  <a:pt x="895" y="4098"/>
                </a:lnTo>
                <a:lnTo>
                  <a:pt x="882" y="4066"/>
                </a:lnTo>
                <a:lnTo>
                  <a:pt x="872" y="4034"/>
                </a:lnTo>
                <a:lnTo>
                  <a:pt x="862" y="4003"/>
                </a:lnTo>
                <a:lnTo>
                  <a:pt x="854" y="3971"/>
                </a:lnTo>
                <a:lnTo>
                  <a:pt x="848" y="3940"/>
                </a:lnTo>
                <a:lnTo>
                  <a:pt x="842" y="3910"/>
                </a:lnTo>
                <a:lnTo>
                  <a:pt x="839" y="3878"/>
                </a:lnTo>
                <a:lnTo>
                  <a:pt x="837" y="3847"/>
                </a:lnTo>
                <a:lnTo>
                  <a:pt x="836" y="3818"/>
                </a:lnTo>
                <a:lnTo>
                  <a:pt x="837" y="3787"/>
                </a:lnTo>
                <a:lnTo>
                  <a:pt x="839" y="3757"/>
                </a:lnTo>
                <a:lnTo>
                  <a:pt x="842" y="3727"/>
                </a:lnTo>
                <a:lnTo>
                  <a:pt x="848" y="3697"/>
                </a:lnTo>
                <a:lnTo>
                  <a:pt x="854" y="3667"/>
                </a:lnTo>
                <a:lnTo>
                  <a:pt x="862" y="3638"/>
                </a:lnTo>
                <a:lnTo>
                  <a:pt x="871" y="3608"/>
                </a:lnTo>
                <a:lnTo>
                  <a:pt x="882" y="3579"/>
                </a:lnTo>
                <a:lnTo>
                  <a:pt x="893" y="3549"/>
                </a:lnTo>
                <a:lnTo>
                  <a:pt x="906" y="3521"/>
                </a:lnTo>
                <a:lnTo>
                  <a:pt x="921" y="3491"/>
                </a:lnTo>
                <a:lnTo>
                  <a:pt x="936" y="3463"/>
                </a:lnTo>
                <a:lnTo>
                  <a:pt x="954" y="3434"/>
                </a:lnTo>
                <a:lnTo>
                  <a:pt x="972" y="3406"/>
                </a:lnTo>
                <a:lnTo>
                  <a:pt x="992" y="3378"/>
                </a:lnTo>
                <a:lnTo>
                  <a:pt x="1013" y="3349"/>
                </a:lnTo>
                <a:lnTo>
                  <a:pt x="1036" y="3321"/>
                </a:lnTo>
                <a:lnTo>
                  <a:pt x="1198" y="3214"/>
                </a:lnTo>
                <a:lnTo>
                  <a:pt x="1279" y="3159"/>
                </a:lnTo>
                <a:lnTo>
                  <a:pt x="1360" y="3105"/>
                </a:lnTo>
                <a:lnTo>
                  <a:pt x="1441" y="3049"/>
                </a:lnTo>
                <a:lnTo>
                  <a:pt x="1521" y="2992"/>
                </a:lnTo>
                <a:lnTo>
                  <a:pt x="1600" y="2935"/>
                </a:lnTo>
                <a:lnTo>
                  <a:pt x="1679" y="2876"/>
                </a:lnTo>
                <a:lnTo>
                  <a:pt x="1705" y="2911"/>
                </a:lnTo>
                <a:lnTo>
                  <a:pt x="1734" y="2947"/>
                </a:lnTo>
                <a:lnTo>
                  <a:pt x="1766" y="2982"/>
                </a:lnTo>
                <a:lnTo>
                  <a:pt x="1800" y="3016"/>
                </a:lnTo>
                <a:lnTo>
                  <a:pt x="1839" y="3049"/>
                </a:lnTo>
                <a:lnTo>
                  <a:pt x="1858" y="3065"/>
                </a:lnTo>
                <a:lnTo>
                  <a:pt x="1878" y="3082"/>
                </a:lnTo>
                <a:lnTo>
                  <a:pt x="1900" y="3097"/>
                </a:lnTo>
                <a:lnTo>
                  <a:pt x="1922" y="3112"/>
                </a:lnTo>
                <a:lnTo>
                  <a:pt x="1943" y="3128"/>
                </a:lnTo>
                <a:lnTo>
                  <a:pt x="1966" y="3142"/>
                </a:lnTo>
                <a:lnTo>
                  <a:pt x="1990" y="3156"/>
                </a:lnTo>
                <a:lnTo>
                  <a:pt x="2014" y="3170"/>
                </a:lnTo>
                <a:lnTo>
                  <a:pt x="2040" y="3182"/>
                </a:lnTo>
                <a:lnTo>
                  <a:pt x="2065" y="3195"/>
                </a:lnTo>
                <a:lnTo>
                  <a:pt x="2091" y="3207"/>
                </a:lnTo>
                <a:lnTo>
                  <a:pt x="2117" y="3218"/>
                </a:lnTo>
                <a:lnTo>
                  <a:pt x="2144" y="3229"/>
                </a:lnTo>
                <a:lnTo>
                  <a:pt x="2173" y="3239"/>
                </a:lnTo>
                <a:lnTo>
                  <a:pt x="2201" y="3248"/>
                </a:lnTo>
                <a:lnTo>
                  <a:pt x="2230" y="3256"/>
                </a:lnTo>
                <a:lnTo>
                  <a:pt x="2259" y="3264"/>
                </a:lnTo>
                <a:lnTo>
                  <a:pt x="2290" y="3271"/>
                </a:lnTo>
                <a:lnTo>
                  <a:pt x="2320" y="3277"/>
                </a:lnTo>
                <a:lnTo>
                  <a:pt x="2351" y="3283"/>
                </a:lnTo>
                <a:lnTo>
                  <a:pt x="2384" y="3287"/>
                </a:lnTo>
                <a:lnTo>
                  <a:pt x="2415" y="3290"/>
                </a:lnTo>
                <a:lnTo>
                  <a:pt x="2412" y="3412"/>
                </a:lnTo>
                <a:lnTo>
                  <a:pt x="2409" y="3531"/>
                </a:lnTo>
                <a:lnTo>
                  <a:pt x="2407" y="3588"/>
                </a:lnTo>
                <a:lnTo>
                  <a:pt x="2403" y="3645"/>
                </a:lnTo>
                <a:lnTo>
                  <a:pt x="2400" y="3701"/>
                </a:lnTo>
                <a:lnTo>
                  <a:pt x="2395" y="3755"/>
                </a:lnTo>
                <a:lnTo>
                  <a:pt x="2389" y="3807"/>
                </a:lnTo>
                <a:lnTo>
                  <a:pt x="2383" y="3857"/>
                </a:lnTo>
                <a:lnTo>
                  <a:pt x="2374" y="3905"/>
                </a:lnTo>
                <a:lnTo>
                  <a:pt x="2364" y="3951"/>
                </a:lnTo>
                <a:lnTo>
                  <a:pt x="2352" y="3994"/>
                </a:lnTo>
                <a:lnTo>
                  <a:pt x="2345" y="4015"/>
                </a:lnTo>
                <a:lnTo>
                  <a:pt x="2339" y="4034"/>
                </a:lnTo>
                <a:lnTo>
                  <a:pt x="2331" y="4054"/>
                </a:lnTo>
                <a:lnTo>
                  <a:pt x="2322" y="4072"/>
                </a:lnTo>
                <a:lnTo>
                  <a:pt x="2314" y="4090"/>
                </a:lnTo>
                <a:lnTo>
                  <a:pt x="2305" y="4106"/>
                </a:lnTo>
                <a:lnTo>
                  <a:pt x="2293" y="4131"/>
                </a:lnTo>
                <a:lnTo>
                  <a:pt x="2280" y="4157"/>
                </a:lnTo>
                <a:lnTo>
                  <a:pt x="2266" y="4181"/>
                </a:lnTo>
                <a:lnTo>
                  <a:pt x="2253" y="4205"/>
                </a:lnTo>
                <a:lnTo>
                  <a:pt x="2237" y="4228"/>
                </a:lnTo>
                <a:lnTo>
                  <a:pt x="2223" y="4249"/>
                </a:lnTo>
                <a:lnTo>
                  <a:pt x="2208" y="4271"/>
                </a:lnTo>
                <a:lnTo>
                  <a:pt x="2191" y="4292"/>
                </a:lnTo>
                <a:lnTo>
                  <a:pt x="2175" y="4312"/>
                </a:lnTo>
                <a:lnTo>
                  <a:pt x="2159" y="4331"/>
                </a:lnTo>
                <a:lnTo>
                  <a:pt x="2142" y="4351"/>
                </a:lnTo>
                <a:lnTo>
                  <a:pt x="2125" y="4368"/>
                </a:lnTo>
                <a:lnTo>
                  <a:pt x="2106" y="4386"/>
                </a:lnTo>
                <a:lnTo>
                  <a:pt x="2089" y="4402"/>
                </a:lnTo>
                <a:lnTo>
                  <a:pt x="2070" y="4419"/>
                </a:lnTo>
                <a:lnTo>
                  <a:pt x="2052" y="4434"/>
                </a:lnTo>
                <a:lnTo>
                  <a:pt x="2032" y="4449"/>
                </a:lnTo>
                <a:lnTo>
                  <a:pt x="2012" y="4462"/>
                </a:lnTo>
                <a:lnTo>
                  <a:pt x="1993" y="4477"/>
                </a:lnTo>
                <a:lnTo>
                  <a:pt x="1973" y="4489"/>
                </a:lnTo>
                <a:lnTo>
                  <a:pt x="1952" y="4501"/>
                </a:lnTo>
                <a:lnTo>
                  <a:pt x="1931" y="4512"/>
                </a:lnTo>
                <a:lnTo>
                  <a:pt x="1911" y="4522"/>
                </a:lnTo>
                <a:lnTo>
                  <a:pt x="1890" y="4532"/>
                </a:lnTo>
                <a:lnTo>
                  <a:pt x="1868" y="4541"/>
                </a:lnTo>
                <a:lnTo>
                  <a:pt x="1846" y="4549"/>
                </a:lnTo>
                <a:lnTo>
                  <a:pt x="1825" y="4556"/>
                </a:lnTo>
                <a:lnTo>
                  <a:pt x="1804" y="4563"/>
                </a:lnTo>
                <a:lnTo>
                  <a:pt x="1781" y="4569"/>
                </a:lnTo>
                <a:lnTo>
                  <a:pt x="1759" y="4575"/>
                </a:lnTo>
                <a:lnTo>
                  <a:pt x="1736" y="4579"/>
                </a:lnTo>
                <a:lnTo>
                  <a:pt x="1714" y="4583"/>
                </a:lnTo>
                <a:lnTo>
                  <a:pt x="1691" y="4586"/>
                </a:lnTo>
                <a:lnTo>
                  <a:pt x="1668" y="4588"/>
                </a:lnTo>
                <a:lnTo>
                  <a:pt x="1645" y="4590"/>
                </a:lnTo>
                <a:lnTo>
                  <a:pt x="1622" y="4590"/>
                </a:lnTo>
                <a:lnTo>
                  <a:pt x="1599" y="4590"/>
                </a:lnTo>
                <a:lnTo>
                  <a:pt x="1576" y="4590"/>
                </a:lnTo>
                <a:lnTo>
                  <a:pt x="1553" y="4588"/>
                </a:lnTo>
                <a:lnTo>
                  <a:pt x="1531" y="4586"/>
                </a:lnTo>
                <a:lnTo>
                  <a:pt x="1508" y="4583"/>
                </a:lnTo>
                <a:lnTo>
                  <a:pt x="1485" y="4579"/>
                </a:lnTo>
                <a:lnTo>
                  <a:pt x="1461" y="4574"/>
                </a:lnTo>
                <a:lnTo>
                  <a:pt x="1438" y="4568"/>
                </a:lnTo>
                <a:lnTo>
                  <a:pt x="1415" y="4563"/>
                </a:lnTo>
                <a:lnTo>
                  <a:pt x="1392" y="4555"/>
                </a:lnTo>
                <a:lnTo>
                  <a:pt x="1369" y="4548"/>
                </a:lnTo>
                <a:lnTo>
                  <a:pt x="1346" y="4539"/>
                </a:lnTo>
                <a:lnTo>
                  <a:pt x="1323" y="4530"/>
                </a:lnTo>
                <a:lnTo>
                  <a:pt x="1300" y="4519"/>
                </a:lnTo>
                <a:lnTo>
                  <a:pt x="1278" y="4508"/>
                </a:lnTo>
                <a:lnTo>
                  <a:pt x="1255" y="4496"/>
                </a:lnTo>
                <a:lnTo>
                  <a:pt x="1233" y="4484"/>
                </a:lnTo>
                <a:lnTo>
                  <a:pt x="1210" y="4471"/>
                </a:lnTo>
                <a:lnTo>
                  <a:pt x="1189" y="4457"/>
                </a:lnTo>
                <a:lnTo>
                  <a:pt x="1167" y="4442"/>
                </a:lnTo>
                <a:lnTo>
                  <a:pt x="1146" y="4425"/>
                </a:lnTo>
                <a:lnTo>
                  <a:pt x="1124" y="4409"/>
                </a:lnTo>
                <a:lnTo>
                  <a:pt x="1102" y="4391"/>
                </a:lnTo>
                <a:lnTo>
                  <a:pt x="1082" y="4373"/>
                </a:lnTo>
                <a:lnTo>
                  <a:pt x="1061" y="4353"/>
                </a:lnTo>
                <a:lnTo>
                  <a:pt x="1041" y="4333"/>
                </a:lnTo>
                <a:lnTo>
                  <a:pt x="1020" y="4313"/>
                </a:lnTo>
                <a:lnTo>
                  <a:pt x="1001" y="4291"/>
                </a:lnTo>
                <a:close/>
                <a:moveTo>
                  <a:pt x="1510" y="3"/>
                </a:moveTo>
                <a:lnTo>
                  <a:pt x="1510" y="3"/>
                </a:lnTo>
                <a:lnTo>
                  <a:pt x="1548" y="1"/>
                </a:lnTo>
                <a:lnTo>
                  <a:pt x="1586" y="0"/>
                </a:lnTo>
                <a:lnTo>
                  <a:pt x="1623" y="0"/>
                </a:lnTo>
                <a:lnTo>
                  <a:pt x="1659" y="1"/>
                </a:lnTo>
                <a:lnTo>
                  <a:pt x="1695" y="3"/>
                </a:lnTo>
                <a:lnTo>
                  <a:pt x="1729" y="7"/>
                </a:lnTo>
                <a:lnTo>
                  <a:pt x="1763" y="12"/>
                </a:lnTo>
                <a:lnTo>
                  <a:pt x="1796" y="19"/>
                </a:lnTo>
                <a:lnTo>
                  <a:pt x="1828" y="25"/>
                </a:lnTo>
                <a:lnTo>
                  <a:pt x="1859" y="34"/>
                </a:lnTo>
                <a:lnTo>
                  <a:pt x="1890" y="44"/>
                </a:lnTo>
                <a:lnTo>
                  <a:pt x="1918" y="55"/>
                </a:lnTo>
                <a:lnTo>
                  <a:pt x="1947" y="67"/>
                </a:lnTo>
                <a:lnTo>
                  <a:pt x="1975" y="80"/>
                </a:lnTo>
                <a:lnTo>
                  <a:pt x="2001" y="95"/>
                </a:lnTo>
                <a:lnTo>
                  <a:pt x="2028" y="110"/>
                </a:lnTo>
                <a:lnTo>
                  <a:pt x="2053" y="127"/>
                </a:lnTo>
                <a:lnTo>
                  <a:pt x="2077" y="145"/>
                </a:lnTo>
                <a:lnTo>
                  <a:pt x="2101" y="164"/>
                </a:lnTo>
                <a:lnTo>
                  <a:pt x="2124" y="185"/>
                </a:lnTo>
                <a:lnTo>
                  <a:pt x="2145" y="205"/>
                </a:lnTo>
                <a:lnTo>
                  <a:pt x="2166" y="228"/>
                </a:lnTo>
                <a:lnTo>
                  <a:pt x="2187" y="252"/>
                </a:lnTo>
                <a:lnTo>
                  <a:pt x="2207" y="276"/>
                </a:lnTo>
                <a:lnTo>
                  <a:pt x="2225" y="303"/>
                </a:lnTo>
                <a:lnTo>
                  <a:pt x="2243" y="330"/>
                </a:lnTo>
                <a:lnTo>
                  <a:pt x="2260" y="357"/>
                </a:lnTo>
                <a:lnTo>
                  <a:pt x="2277" y="387"/>
                </a:lnTo>
                <a:lnTo>
                  <a:pt x="2292" y="416"/>
                </a:lnTo>
                <a:lnTo>
                  <a:pt x="2307" y="448"/>
                </a:lnTo>
                <a:lnTo>
                  <a:pt x="2321" y="481"/>
                </a:lnTo>
                <a:lnTo>
                  <a:pt x="2334" y="513"/>
                </a:lnTo>
                <a:lnTo>
                  <a:pt x="2346" y="708"/>
                </a:lnTo>
                <a:lnTo>
                  <a:pt x="2354" y="805"/>
                </a:lnTo>
                <a:lnTo>
                  <a:pt x="2362" y="903"/>
                </a:lnTo>
                <a:lnTo>
                  <a:pt x="2370" y="1001"/>
                </a:lnTo>
                <a:lnTo>
                  <a:pt x="2380" y="1098"/>
                </a:lnTo>
                <a:lnTo>
                  <a:pt x="2391" y="1195"/>
                </a:lnTo>
                <a:lnTo>
                  <a:pt x="2402" y="1292"/>
                </a:lnTo>
                <a:lnTo>
                  <a:pt x="2360" y="1298"/>
                </a:lnTo>
                <a:lnTo>
                  <a:pt x="2315" y="1304"/>
                </a:lnTo>
                <a:lnTo>
                  <a:pt x="2269" y="1314"/>
                </a:lnTo>
                <a:lnTo>
                  <a:pt x="2223" y="1325"/>
                </a:lnTo>
                <a:lnTo>
                  <a:pt x="2177" y="1339"/>
                </a:lnTo>
                <a:lnTo>
                  <a:pt x="2130" y="1357"/>
                </a:lnTo>
                <a:lnTo>
                  <a:pt x="2107" y="1365"/>
                </a:lnTo>
                <a:lnTo>
                  <a:pt x="2083" y="1376"/>
                </a:lnTo>
                <a:lnTo>
                  <a:pt x="2060" y="1387"/>
                </a:lnTo>
                <a:lnTo>
                  <a:pt x="2036" y="1398"/>
                </a:lnTo>
                <a:lnTo>
                  <a:pt x="2013" y="1411"/>
                </a:lnTo>
                <a:lnTo>
                  <a:pt x="1990" y="1424"/>
                </a:lnTo>
                <a:lnTo>
                  <a:pt x="1967" y="1438"/>
                </a:lnTo>
                <a:lnTo>
                  <a:pt x="1944" y="1453"/>
                </a:lnTo>
                <a:lnTo>
                  <a:pt x="1923" y="1468"/>
                </a:lnTo>
                <a:lnTo>
                  <a:pt x="1900" y="1486"/>
                </a:lnTo>
                <a:lnTo>
                  <a:pt x="1878" y="1503"/>
                </a:lnTo>
                <a:lnTo>
                  <a:pt x="1856" y="1521"/>
                </a:lnTo>
                <a:lnTo>
                  <a:pt x="1834" y="1540"/>
                </a:lnTo>
                <a:lnTo>
                  <a:pt x="1813" y="1561"/>
                </a:lnTo>
                <a:lnTo>
                  <a:pt x="1793" y="1582"/>
                </a:lnTo>
                <a:lnTo>
                  <a:pt x="1772" y="1604"/>
                </a:lnTo>
                <a:lnTo>
                  <a:pt x="1751" y="1628"/>
                </a:lnTo>
                <a:lnTo>
                  <a:pt x="1731" y="1652"/>
                </a:lnTo>
                <a:lnTo>
                  <a:pt x="1712" y="1677"/>
                </a:lnTo>
                <a:lnTo>
                  <a:pt x="1693" y="1703"/>
                </a:lnTo>
                <a:lnTo>
                  <a:pt x="1659" y="1671"/>
                </a:lnTo>
                <a:lnTo>
                  <a:pt x="1623" y="1640"/>
                </a:lnTo>
                <a:lnTo>
                  <a:pt x="1587" y="1608"/>
                </a:lnTo>
                <a:lnTo>
                  <a:pt x="1549" y="1577"/>
                </a:lnTo>
                <a:lnTo>
                  <a:pt x="1512" y="1547"/>
                </a:lnTo>
                <a:lnTo>
                  <a:pt x="1473" y="1517"/>
                </a:lnTo>
                <a:lnTo>
                  <a:pt x="1393" y="1457"/>
                </a:lnTo>
                <a:lnTo>
                  <a:pt x="1312" y="1399"/>
                </a:lnTo>
                <a:lnTo>
                  <a:pt x="1229" y="1343"/>
                </a:lnTo>
                <a:lnTo>
                  <a:pt x="1063" y="1230"/>
                </a:lnTo>
                <a:lnTo>
                  <a:pt x="1047" y="1207"/>
                </a:lnTo>
                <a:lnTo>
                  <a:pt x="1031" y="1183"/>
                </a:lnTo>
                <a:lnTo>
                  <a:pt x="1017" y="1160"/>
                </a:lnTo>
                <a:lnTo>
                  <a:pt x="1004" y="1136"/>
                </a:lnTo>
                <a:lnTo>
                  <a:pt x="991" y="1112"/>
                </a:lnTo>
                <a:lnTo>
                  <a:pt x="978" y="1088"/>
                </a:lnTo>
                <a:lnTo>
                  <a:pt x="967" y="1064"/>
                </a:lnTo>
                <a:lnTo>
                  <a:pt x="956" y="1040"/>
                </a:lnTo>
                <a:lnTo>
                  <a:pt x="946" y="1016"/>
                </a:lnTo>
                <a:lnTo>
                  <a:pt x="937" y="992"/>
                </a:lnTo>
                <a:lnTo>
                  <a:pt x="929" y="968"/>
                </a:lnTo>
                <a:lnTo>
                  <a:pt x="921" y="944"/>
                </a:lnTo>
                <a:lnTo>
                  <a:pt x="913" y="920"/>
                </a:lnTo>
                <a:lnTo>
                  <a:pt x="908" y="896"/>
                </a:lnTo>
                <a:lnTo>
                  <a:pt x="902" y="872"/>
                </a:lnTo>
                <a:lnTo>
                  <a:pt x="897" y="848"/>
                </a:lnTo>
                <a:lnTo>
                  <a:pt x="894" y="824"/>
                </a:lnTo>
                <a:lnTo>
                  <a:pt x="890" y="800"/>
                </a:lnTo>
                <a:lnTo>
                  <a:pt x="888" y="776"/>
                </a:lnTo>
                <a:lnTo>
                  <a:pt x="886" y="752"/>
                </a:lnTo>
                <a:lnTo>
                  <a:pt x="885" y="729"/>
                </a:lnTo>
                <a:lnTo>
                  <a:pt x="885" y="705"/>
                </a:lnTo>
                <a:lnTo>
                  <a:pt x="885" y="682"/>
                </a:lnTo>
                <a:lnTo>
                  <a:pt x="886" y="659"/>
                </a:lnTo>
                <a:lnTo>
                  <a:pt x="888" y="636"/>
                </a:lnTo>
                <a:lnTo>
                  <a:pt x="890" y="613"/>
                </a:lnTo>
                <a:lnTo>
                  <a:pt x="894" y="590"/>
                </a:lnTo>
                <a:lnTo>
                  <a:pt x="898" y="567"/>
                </a:lnTo>
                <a:lnTo>
                  <a:pt x="904" y="545"/>
                </a:lnTo>
                <a:lnTo>
                  <a:pt x="909" y="523"/>
                </a:lnTo>
                <a:lnTo>
                  <a:pt x="914" y="501"/>
                </a:lnTo>
                <a:lnTo>
                  <a:pt x="922" y="480"/>
                </a:lnTo>
                <a:lnTo>
                  <a:pt x="930" y="459"/>
                </a:lnTo>
                <a:lnTo>
                  <a:pt x="937" y="438"/>
                </a:lnTo>
                <a:lnTo>
                  <a:pt x="947" y="417"/>
                </a:lnTo>
                <a:lnTo>
                  <a:pt x="956" y="397"/>
                </a:lnTo>
                <a:lnTo>
                  <a:pt x="967" y="377"/>
                </a:lnTo>
                <a:lnTo>
                  <a:pt x="978" y="357"/>
                </a:lnTo>
                <a:lnTo>
                  <a:pt x="990" y="338"/>
                </a:lnTo>
                <a:lnTo>
                  <a:pt x="1003" y="319"/>
                </a:lnTo>
                <a:lnTo>
                  <a:pt x="1016" y="300"/>
                </a:lnTo>
                <a:lnTo>
                  <a:pt x="1030" y="282"/>
                </a:lnTo>
                <a:lnTo>
                  <a:pt x="1044" y="264"/>
                </a:lnTo>
                <a:lnTo>
                  <a:pt x="1060" y="247"/>
                </a:lnTo>
                <a:lnTo>
                  <a:pt x="1076" y="229"/>
                </a:lnTo>
                <a:lnTo>
                  <a:pt x="1093" y="213"/>
                </a:lnTo>
                <a:lnTo>
                  <a:pt x="1110" y="197"/>
                </a:lnTo>
                <a:lnTo>
                  <a:pt x="1129" y="181"/>
                </a:lnTo>
                <a:lnTo>
                  <a:pt x="1147" y="166"/>
                </a:lnTo>
                <a:lnTo>
                  <a:pt x="1167" y="151"/>
                </a:lnTo>
                <a:lnTo>
                  <a:pt x="1186" y="137"/>
                </a:lnTo>
                <a:lnTo>
                  <a:pt x="1207" y="123"/>
                </a:lnTo>
                <a:lnTo>
                  <a:pt x="1229" y="110"/>
                </a:lnTo>
                <a:lnTo>
                  <a:pt x="1251" y="97"/>
                </a:lnTo>
                <a:lnTo>
                  <a:pt x="1274" y="85"/>
                </a:lnTo>
                <a:lnTo>
                  <a:pt x="1298" y="74"/>
                </a:lnTo>
                <a:lnTo>
                  <a:pt x="1322" y="63"/>
                </a:lnTo>
                <a:lnTo>
                  <a:pt x="1346" y="52"/>
                </a:lnTo>
                <a:lnTo>
                  <a:pt x="1372" y="43"/>
                </a:lnTo>
                <a:lnTo>
                  <a:pt x="1398" y="34"/>
                </a:lnTo>
                <a:lnTo>
                  <a:pt x="1425" y="25"/>
                </a:lnTo>
                <a:lnTo>
                  <a:pt x="1452" y="18"/>
                </a:lnTo>
                <a:lnTo>
                  <a:pt x="1480" y="10"/>
                </a:lnTo>
                <a:lnTo>
                  <a:pt x="1510" y="3"/>
                </a:lnTo>
                <a:close/>
                <a:moveTo>
                  <a:pt x="4763" y="4861"/>
                </a:moveTo>
                <a:lnTo>
                  <a:pt x="4763" y="4861"/>
                </a:lnTo>
                <a:lnTo>
                  <a:pt x="4716" y="4856"/>
                </a:lnTo>
                <a:lnTo>
                  <a:pt x="4669" y="4851"/>
                </a:lnTo>
                <a:lnTo>
                  <a:pt x="4623" y="4848"/>
                </a:lnTo>
                <a:lnTo>
                  <a:pt x="4577" y="4846"/>
                </a:lnTo>
                <a:lnTo>
                  <a:pt x="4530" y="4845"/>
                </a:lnTo>
                <a:lnTo>
                  <a:pt x="4485" y="4846"/>
                </a:lnTo>
                <a:lnTo>
                  <a:pt x="4439" y="4847"/>
                </a:lnTo>
                <a:lnTo>
                  <a:pt x="4393" y="4850"/>
                </a:lnTo>
                <a:lnTo>
                  <a:pt x="4349" y="4853"/>
                </a:lnTo>
                <a:lnTo>
                  <a:pt x="4304" y="4859"/>
                </a:lnTo>
                <a:lnTo>
                  <a:pt x="4260" y="4864"/>
                </a:lnTo>
                <a:lnTo>
                  <a:pt x="4215" y="4872"/>
                </a:lnTo>
                <a:lnTo>
                  <a:pt x="4172" y="4880"/>
                </a:lnTo>
                <a:lnTo>
                  <a:pt x="4129" y="4890"/>
                </a:lnTo>
                <a:lnTo>
                  <a:pt x="4086" y="4900"/>
                </a:lnTo>
                <a:lnTo>
                  <a:pt x="4044" y="4911"/>
                </a:lnTo>
                <a:lnTo>
                  <a:pt x="4001" y="4924"/>
                </a:lnTo>
                <a:lnTo>
                  <a:pt x="3960" y="4938"/>
                </a:lnTo>
                <a:lnTo>
                  <a:pt x="3918" y="4953"/>
                </a:lnTo>
                <a:lnTo>
                  <a:pt x="3878" y="4968"/>
                </a:lnTo>
                <a:lnTo>
                  <a:pt x="3837" y="4985"/>
                </a:lnTo>
                <a:lnTo>
                  <a:pt x="3798" y="5003"/>
                </a:lnTo>
                <a:lnTo>
                  <a:pt x="3759" y="5022"/>
                </a:lnTo>
                <a:lnTo>
                  <a:pt x="3721" y="5041"/>
                </a:lnTo>
                <a:lnTo>
                  <a:pt x="3682" y="5062"/>
                </a:lnTo>
                <a:lnTo>
                  <a:pt x="3645" y="5084"/>
                </a:lnTo>
                <a:lnTo>
                  <a:pt x="3608" y="5107"/>
                </a:lnTo>
                <a:lnTo>
                  <a:pt x="3572" y="5131"/>
                </a:lnTo>
                <a:lnTo>
                  <a:pt x="3537" y="5156"/>
                </a:lnTo>
                <a:lnTo>
                  <a:pt x="3502" y="5181"/>
                </a:lnTo>
                <a:lnTo>
                  <a:pt x="3467" y="5208"/>
                </a:lnTo>
                <a:lnTo>
                  <a:pt x="3434" y="5236"/>
                </a:lnTo>
                <a:lnTo>
                  <a:pt x="3402" y="5264"/>
                </a:lnTo>
                <a:lnTo>
                  <a:pt x="3369" y="5294"/>
                </a:lnTo>
                <a:lnTo>
                  <a:pt x="3338" y="5324"/>
                </a:lnTo>
                <a:lnTo>
                  <a:pt x="3308" y="5355"/>
                </a:lnTo>
                <a:lnTo>
                  <a:pt x="3278" y="5388"/>
                </a:lnTo>
                <a:lnTo>
                  <a:pt x="3249" y="5420"/>
                </a:lnTo>
                <a:lnTo>
                  <a:pt x="3220" y="5454"/>
                </a:lnTo>
                <a:lnTo>
                  <a:pt x="3193" y="5489"/>
                </a:lnTo>
                <a:lnTo>
                  <a:pt x="3167" y="5525"/>
                </a:lnTo>
                <a:lnTo>
                  <a:pt x="3142" y="5561"/>
                </a:lnTo>
                <a:lnTo>
                  <a:pt x="3117" y="5598"/>
                </a:lnTo>
                <a:lnTo>
                  <a:pt x="3094" y="5637"/>
                </a:lnTo>
                <a:lnTo>
                  <a:pt x="3071" y="5676"/>
                </a:lnTo>
                <a:lnTo>
                  <a:pt x="3049" y="5716"/>
                </a:lnTo>
                <a:lnTo>
                  <a:pt x="3028" y="5757"/>
                </a:lnTo>
                <a:lnTo>
                  <a:pt x="3007" y="5798"/>
                </a:lnTo>
                <a:lnTo>
                  <a:pt x="2989" y="5841"/>
                </a:lnTo>
                <a:lnTo>
                  <a:pt x="2971" y="5884"/>
                </a:lnTo>
                <a:lnTo>
                  <a:pt x="2954" y="5927"/>
                </a:lnTo>
                <a:lnTo>
                  <a:pt x="2938" y="5972"/>
                </a:lnTo>
                <a:lnTo>
                  <a:pt x="2924" y="6018"/>
                </a:lnTo>
                <a:lnTo>
                  <a:pt x="2910" y="6064"/>
                </a:lnTo>
                <a:lnTo>
                  <a:pt x="2898" y="6111"/>
                </a:lnTo>
                <a:lnTo>
                  <a:pt x="2886" y="6158"/>
                </a:lnTo>
                <a:lnTo>
                  <a:pt x="2876" y="6206"/>
                </a:lnTo>
                <a:lnTo>
                  <a:pt x="2867" y="6255"/>
                </a:lnTo>
                <a:lnTo>
                  <a:pt x="2859" y="6305"/>
                </a:lnTo>
                <a:lnTo>
                  <a:pt x="2852" y="6355"/>
                </a:lnTo>
                <a:lnTo>
                  <a:pt x="2847" y="6407"/>
                </a:lnTo>
                <a:lnTo>
                  <a:pt x="2842" y="6458"/>
                </a:lnTo>
                <a:lnTo>
                  <a:pt x="2840" y="6511"/>
                </a:lnTo>
                <a:lnTo>
                  <a:pt x="2838" y="6564"/>
                </a:lnTo>
                <a:lnTo>
                  <a:pt x="2889" y="6564"/>
                </a:lnTo>
                <a:lnTo>
                  <a:pt x="2941" y="6563"/>
                </a:lnTo>
                <a:lnTo>
                  <a:pt x="2991" y="6562"/>
                </a:lnTo>
                <a:lnTo>
                  <a:pt x="3041" y="6560"/>
                </a:lnTo>
                <a:lnTo>
                  <a:pt x="3090" y="6556"/>
                </a:lnTo>
                <a:lnTo>
                  <a:pt x="3139" y="6553"/>
                </a:lnTo>
                <a:lnTo>
                  <a:pt x="3188" y="6549"/>
                </a:lnTo>
                <a:lnTo>
                  <a:pt x="3234" y="6543"/>
                </a:lnTo>
                <a:lnTo>
                  <a:pt x="3281" y="6537"/>
                </a:lnTo>
                <a:lnTo>
                  <a:pt x="3327" y="6530"/>
                </a:lnTo>
                <a:lnTo>
                  <a:pt x="3373" y="6523"/>
                </a:lnTo>
                <a:lnTo>
                  <a:pt x="3418" y="6514"/>
                </a:lnTo>
                <a:lnTo>
                  <a:pt x="3463" y="6505"/>
                </a:lnTo>
                <a:lnTo>
                  <a:pt x="3506" y="6495"/>
                </a:lnTo>
                <a:lnTo>
                  <a:pt x="3549" y="6484"/>
                </a:lnTo>
                <a:lnTo>
                  <a:pt x="3592" y="6472"/>
                </a:lnTo>
                <a:lnTo>
                  <a:pt x="3633" y="6460"/>
                </a:lnTo>
                <a:lnTo>
                  <a:pt x="3674" y="6447"/>
                </a:lnTo>
                <a:lnTo>
                  <a:pt x="3714" y="6433"/>
                </a:lnTo>
                <a:lnTo>
                  <a:pt x="3754" y="6418"/>
                </a:lnTo>
                <a:lnTo>
                  <a:pt x="3793" y="6402"/>
                </a:lnTo>
                <a:lnTo>
                  <a:pt x="3831" y="6386"/>
                </a:lnTo>
                <a:lnTo>
                  <a:pt x="3869" y="6369"/>
                </a:lnTo>
                <a:lnTo>
                  <a:pt x="3905" y="6350"/>
                </a:lnTo>
                <a:lnTo>
                  <a:pt x="3942" y="6330"/>
                </a:lnTo>
                <a:lnTo>
                  <a:pt x="3977" y="6311"/>
                </a:lnTo>
                <a:lnTo>
                  <a:pt x="4012" y="6290"/>
                </a:lnTo>
                <a:lnTo>
                  <a:pt x="4046" y="6268"/>
                </a:lnTo>
                <a:lnTo>
                  <a:pt x="4080" y="6245"/>
                </a:lnTo>
                <a:lnTo>
                  <a:pt x="4112" y="6222"/>
                </a:lnTo>
                <a:lnTo>
                  <a:pt x="4144" y="6198"/>
                </a:lnTo>
                <a:lnTo>
                  <a:pt x="4175" y="6172"/>
                </a:lnTo>
                <a:lnTo>
                  <a:pt x="4206" y="6146"/>
                </a:lnTo>
                <a:lnTo>
                  <a:pt x="4235" y="6120"/>
                </a:lnTo>
                <a:lnTo>
                  <a:pt x="4265" y="6091"/>
                </a:lnTo>
                <a:lnTo>
                  <a:pt x="4293" y="6063"/>
                </a:lnTo>
                <a:lnTo>
                  <a:pt x="4320" y="6032"/>
                </a:lnTo>
                <a:lnTo>
                  <a:pt x="4346" y="6002"/>
                </a:lnTo>
                <a:lnTo>
                  <a:pt x="4373" y="5970"/>
                </a:lnTo>
                <a:lnTo>
                  <a:pt x="4398" y="5937"/>
                </a:lnTo>
                <a:lnTo>
                  <a:pt x="4422" y="5904"/>
                </a:lnTo>
                <a:lnTo>
                  <a:pt x="4446" y="5869"/>
                </a:lnTo>
                <a:lnTo>
                  <a:pt x="4469" y="5834"/>
                </a:lnTo>
                <a:lnTo>
                  <a:pt x="4491" y="5797"/>
                </a:lnTo>
                <a:lnTo>
                  <a:pt x="4512" y="5760"/>
                </a:lnTo>
                <a:lnTo>
                  <a:pt x="4533" y="5722"/>
                </a:lnTo>
                <a:lnTo>
                  <a:pt x="4553" y="5683"/>
                </a:lnTo>
                <a:lnTo>
                  <a:pt x="4571" y="5642"/>
                </a:lnTo>
                <a:lnTo>
                  <a:pt x="4590" y="5601"/>
                </a:lnTo>
                <a:lnTo>
                  <a:pt x="4606" y="5559"/>
                </a:lnTo>
                <a:lnTo>
                  <a:pt x="4624" y="5515"/>
                </a:lnTo>
                <a:lnTo>
                  <a:pt x="4639" y="5472"/>
                </a:lnTo>
                <a:lnTo>
                  <a:pt x="4654" y="5426"/>
                </a:lnTo>
                <a:lnTo>
                  <a:pt x="4668" y="5380"/>
                </a:lnTo>
                <a:lnTo>
                  <a:pt x="4682" y="5333"/>
                </a:lnTo>
                <a:lnTo>
                  <a:pt x="4694" y="5284"/>
                </a:lnTo>
                <a:lnTo>
                  <a:pt x="4705" y="5235"/>
                </a:lnTo>
                <a:lnTo>
                  <a:pt x="4716" y="5184"/>
                </a:lnTo>
                <a:lnTo>
                  <a:pt x="4725" y="5133"/>
                </a:lnTo>
                <a:lnTo>
                  <a:pt x="4735" y="5081"/>
                </a:lnTo>
                <a:lnTo>
                  <a:pt x="4743" y="5027"/>
                </a:lnTo>
                <a:lnTo>
                  <a:pt x="4751" y="4973"/>
                </a:lnTo>
                <a:lnTo>
                  <a:pt x="4757" y="4918"/>
                </a:lnTo>
                <a:lnTo>
                  <a:pt x="4763" y="4861"/>
                </a:lnTo>
                <a:close/>
                <a:moveTo>
                  <a:pt x="283" y="4861"/>
                </a:moveTo>
                <a:lnTo>
                  <a:pt x="283" y="4861"/>
                </a:lnTo>
                <a:lnTo>
                  <a:pt x="289" y="4918"/>
                </a:lnTo>
                <a:lnTo>
                  <a:pt x="295" y="4973"/>
                </a:lnTo>
                <a:lnTo>
                  <a:pt x="303" y="5027"/>
                </a:lnTo>
                <a:lnTo>
                  <a:pt x="310" y="5081"/>
                </a:lnTo>
                <a:lnTo>
                  <a:pt x="320" y="5133"/>
                </a:lnTo>
                <a:lnTo>
                  <a:pt x="330" y="5184"/>
                </a:lnTo>
                <a:lnTo>
                  <a:pt x="340" y="5235"/>
                </a:lnTo>
                <a:lnTo>
                  <a:pt x="352" y="5284"/>
                </a:lnTo>
                <a:lnTo>
                  <a:pt x="364" y="5333"/>
                </a:lnTo>
                <a:lnTo>
                  <a:pt x="378" y="5380"/>
                </a:lnTo>
                <a:lnTo>
                  <a:pt x="391" y="5426"/>
                </a:lnTo>
                <a:lnTo>
                  <a:pt x="407" y="5472"/>
                </a:lnTo>
                <a:lnTo>
                  <a:pt x="422" y="5515"/>
                </a:lnTo>
                <a:lnTo>
                  <a:pt x="439" y="5559"/>
                </a:lnTo>
                <a:lnTo>
                  <a:pt x="456" y="5601"/>
                </a:lnTo>
                <a:lnTo>
                  <a:pt x="474" y="5642"/>
                </a:lnTo>
                <a:lnTo>
                  <a:pt x="493" y="5683"/>
                </a:lnTo>
                <a:lnTo>
                  <a:pt x="512" y="5722"/>
                </a:lnTo>
                <a:lnTo>
                  <a:pt x="533" y="5760"/>
                </a:lnTo>
                <a:lnTo>
                  <a:pt x="555" y="5797"/>
                </a:lnTo>
                <a:lnTo>
                  <a:pt x="577" y="5834"/>
                </a:lnTo>
                <a:lnTo>
                  <a:pt x="600" y="5869"/>
                </a:lnTo>
                <a:lnTo>
                  <a:pt x="624" y="5904"/>
                </a:lnTo>
                <a:lnTo>
                  <a:pt x="648" y="5937"/>
                </a:lnTo>
                <a:lnTo>
                  <a:pt x="673" y="5970"/>
                </a:lnTo>
                <a:lnTo>
                  <a:pt x="699" y="6002"/>
                </a:lnTo>
                <a:lnTo>
                  <a:pt x="725" y="6032"/>
                </a:lnTo>
                <a:lnTo>
                  <a:pt x="753" y="6063"/>
                </a:lnTo>
                <a:lnTo>
                  <a:pt x="781" y="6091"/>
                </a:lnTo>
                <a:lnTo>
                  <a:pt x="811" y="6120"/>
                </a:lnTo>
                <a:lnTo>
                  <a:pt x="840" y="6146"/>
                </a:lnTo>
                <a:lnTo>
                  <a:pt x="871" y="6172"/>
                </a:lnTo>
                <a:lnTo>
                  <a:pt x="901" y="6198"/>
                </a:lnTo>
                <a:lnTo>
                  <a:pt x="934" y="6222"/>
                </a:lnTo>
                <a:lnTo>
                  <a:pt x="966" y="6245"/>
                </a:lnTo>
                <a:lnTo>
                  <a:pt x="1000" y="6268"/>
                </a:lnTo>
                <a:lnTo>
                  <a:pt x="1034" y="6290"/>
                </a:lnTo>
                <a:lnTo>
                  <a:pt x="1068" y="6311"/>
                </a:lnTo>
                <a:lnTo>
                  <a:pt x="1103" y="6330"/>
                </a:lnTo>
                <a:lnTo>
                  <a:pt x="1141" y="6350"/>
                </a:lnTo>
                <a:lnTo>
                  <a:pt x="1177" y="6369"/>
                </a:lnTo>
                <a:lnTo>
                  <a:pt x="1215" y="6386"/>
                </a:lnTo>
                <a:lnTo>
                  <a:pt x="1253" y="6402"/>
                </a:lnTo>
                <a:lnTo>
                  <a:pt x="1291" y="6418"/>
                </a:lnTo>
                <a:lnTo>
                  <a:pt x="1332" y="6433"/>
                </a:lnTo>
                <a:lnTo>
                  <a:pt x="1372" y="6447"/>
                </a:lnTo>
                <a:lnTo>
                  <a:pt x="1413" y="6460"/>
                </a:lnTo>
                <a:lnTo>
                  <a:pt x="1454" y="6472"/>
                </a:lnTo>
                <a:lnTo>
                  <a:pt x="1497" y="6484"/>
                </a:lnTo>
                <a:lnTo>
                  <a:pt x="1539" y="6495"/>
                </a:lnTo>
                <a:lnTo>
                  <a:pt x="1583" y="6505"/>
                </a:lnTo>
                <a:lnTo>
                  <a:pt x="1628" y="6514"/>
                </a:lnTo>
                <a:lnTo>
                  <a:pt x="1673" y="6523"/>
                </a:lnTo>
                <a:lnTo>
                  <a:pt x="1717" y="6530"/>
                </a:lnTo>
                <a:lnTo>
                  <a:pt x="1764" y="6537"/>
                </a:lnTo>
                <a:lnTo>
                  <a:pt x="1811" y="6543"/>
                </a:lnTo>
                <a:lnTo>
                  <a:pt x="1858" y="6549"/>
                </a:lnTo>
                <a:lnTo>
                  <a:pt x="1906" y="6553"/>
                </a:lnTo>
                <a:lnTo>
                  <a:pt x="1955" y="6556"/>
                </a:lnTo>
                <a:lnTo>
                  <a:pt x="2005" y="6560"/>
                </a:lnTo>
                <a:lnTo>
                  <a:pt x="2055" y="6562"/>
                </a:lnTo>
                <a:lnTo>
                  <a:pt x="2105" y="6563"/>
                </a:lnTo>
                <a:lnTo>
                  <a:pt x="2156" y="6564"/>
                </a:lnTo>
                <a:lnTo>
                  <a:pt x="2208" y="6564"/>
                </a:lnTo>
                <a:lnTo>
                  <a:pt x="2206" y="6511"/>
                </a:lnTo>
                <a:lnTo>
                  <a:pt x="2203" y="6458"/>
                </a:lnTo>
                <a:lnTo>
                  <a:pt x="2199" y="6407"/>
                </a:lnTo>
                <a:lnTo>
                  <a:pt x="2194" y="6355"/>
                </a:lnTo>
                <a:lnTo>
                  <a:pt x="2187" y="6305"/>
                </a:lnTo>
                <a:lnTo>
                  <a:pt x="2178" y="6255"/>
                </a:lnTo>
                <a:lnTo>
                  <a:pt x="2170" y="6206"/>
                </a:lnTo>
                <a:lnTo>
                  <a:pt x="2160" y="6158"/>
                </a:lnTo>
                <a:lnTo>
                  <a:pt x="2148" y="6111"/>
                </a:lnTo>
                <a:lnTo>
                  <a:pt x="2136" y="6064"/>
                </a:lnTo>
                <a:lnTo>
                  <a:pt x="2123" y="6018"/>
                </a:lnTo>
                <a:lnTo>
                  <a:pt x="2107" y="5972"/>
                </a:lnTo>
                <a:lnTo>
                  <a:pt x="2092" y="5927"/>
                </a:lnTo>
                <a:lnTo>
                  <a:pt x="2074" y="5884"/>
                </a:lnTo>
                <a:lnTo>
                  <a:pt x="2057" y="5841"/>
                </a:lnTo>
                <a:lnTo>
                  <a:pt x="2038" y="5798"/>
                </a:lnTo>
                <a:lnTo>
                  <a:pt x="2018" y="5757"/>
                </a:lnTo>
                <a:lnTo>
                  <a:pt x="1997" y="5716"/>
                </a:lnTo>
                <a:lnTo>
                  <a:pt x="1975" y="5676"/>
                </a:lnTo>
                <a:lnTo>
                  <a:pt x="1952" y="5637"/>
                </a:lnTo>
                <a:lnTo>
                  <a:pt x="1929" y="5598"/>
                </a:lnTo>
                <a:lnTo>
                  <a:pt x="1904" y="5561"/>
                </a:lnTo>
                <a:lnTo>
                  <a:pt x="1879" y="5525"/>
                </a:lnTo>
                <a:lnTo>
                  <a:pt x="1853" y="5489"/>
                </a:lnTo>
                <a:lnTo>
                  <a:pt x="1825" y="5454"/>
                </a:lnTo>
                <a:lnTo>
                  <a:pt x="1797" y="5420"/>
                </a:lnTo>
                <a:lnTo>
                  <a:pt x="1768" y="5388"/>
                </a:lnTo>
                <a:lnTo>
                  <a:pt x="1738" y="5355"/>
                </a:lnTo>
                <a:lnTo>
                  <a:pt x="1707" y="5324"/>
                </a:lnTo>
                <a:lnTo>
                  <a:pt x="1677" y="5294"/>
                </a:lnTo>
                <a:lnTo>
                  <a:pt x="1644" y="5264"/>
                </a:lnTo>
                <a:lnTo>
                  <a:pt x="1611" y="5236"/>
                </a:lnTo>
                <a:lnTo>
                  <a:pt x="1579" y="5208"/>
                </a:lnTo>
                <a:lnTo>
                  <a:pt x="1544" y="5181"/>
                </a:lnTo>
                <a:lnTo>
                  <a:pt x="1509" y="5156"/>
                </a:lnTo>
                <a:lnTo>
                  <a:pt x="1474" y="5131"/>
                </a:lnTo>
                <a:lnTo>
                  <a:pt x="1438" y="5107"/>
                </a:lnTo>
                <a:lnTo>
                  <a:pt x="1401" y="5084"/>
                </a:lnTo>
                <a:lnTo>
                  <a:pt x="1363" y="5062"/>
                </a:lnTo>
                <a:lnTo>
                  <a:pt x="1325" y="5041"/>
                </a:lnTo>
                <a:lnTo>
                  <a:pt x="1287" y="5022"/>
                </a:lnTo>
                <a:lnTo>
                  <a:pt x="1248" y="5003"/>
                </a:lnTo>
                <a:lnTo>
                  <a:pt x="1208" y="4985"/>
                </a:lnTo>
                <a:lnTo>
                  <a:pt x="1168" y="4968"/>
                </a:lnTo>
                <a:lnTo>
                  <a:pt x="1127" y="4953"/>
                </a:lnTo>
                <a:lnTo>
                  <a:pt x="1086" y="4938"/>
                </a:lnTo>
                <a:lnTo>
                  <a:pt x="1044" y="4924"/>
                </a:lnTo>
                <a:lnTo>
                  <a:pt x="1002" y="4911"/>
                </a:lnTo>
                <a:lnTo>
                  <a:pt x="959" y="4900"/>
                </a:lnTo>
                <a:lnTo>
                  <a:pt x="917" y="4890"/>
                </a:lnTo>
                <a:lnTo>
                  <a:pt x="873" y="4880"/>
                </a:lnTo>
                <a:lnTo>
                  <a:pt x="829" y="4872"/>
                </a:lnTo>
                <a:lnTo>
                  <a:pt x="786" y="4864"/>
                </a:lnTo>
                <a:lnTo>
                  <a:pt x="742" y="4859"/>
                </a:lnTo>
                <a:lnTo>
                  <a:pt x="697" y="4853"/>
                </a:lnTo>
                <a:lnTo>
                  <a:pt x="651" y="4850"/>
                </a:lnTo>
                <a:lnTo>
                  <a:pt x="606" y="4847"/>
                </a:lnTo>
                <a:lnTo>
                  <a:pt x="561" y="4846"/>
                </a:lnTo>
                <a:lnTo>
                  <a:pt x="515" y="4845"/>
                </a:lnTo>
                <a:lnTo>
                  <a:pt x="469" y="4846"/>
                </a:lnTo>
                <a:lnTo>
                  <a:pt x="423" y="4848"/>
                </a:lnTo>
                <a:lnTo>
                  <a:pt x="376" y="4851"/>
                </a:lnTo>
                <a:lnTo>
                  <a:pt x="330" y="4856"/>
                </a:lnTo>
                <a:lnTo>
                  <a:pt x="283" y="4861"/>
                </a:lnTo>
                <a:close/>
                <a:moveTo>
                  <a:pt x="2395" y="4520"/>
                </a:moveTo>
                <a:lnTo>
                  <a:pt x="2395" y="6598"/>
                </a:lnTo>
                <a:lnTo>
                  <a:pt x="2651" y="6598"/>
                </a:lnTo>
                <a:lnTo>
                  <a:pt x="2651" y="4520"/>
                </a:lnTo>
                <a:lnTo>
                  <a:pt x="2395" y="4520"/>
                </a:lnTo>
                <a:close/>
                <a:moveTo>
                  <a:pt x="37" y="2007"/>
                </a:moveTo>
                <a:lnTo>
                  <a:pt x="37" y="2007"/>
                </a:lnTo>
                <a:lnTo>
                  <a:pt x="30" y="2036"/>
                </a:lnTo>
                <a:lnTo>
                  <a:pt x="23" y="2064"/>
                </a:lnTo>
                <a:lnTo>
                  <a:pt x="17" y="2092"/>
                </a:lnTo>
                <a:lnTo>
                  <a:pt x="12" y="2119"/>
                </a:lnTo>
                <a:lnTo>
                  <a:pt x="8" y="2147"/>
                </a:lnTo>
                <a:lnTo>
                  <a:pt x="5" y="2174"/>
                </a:lnTo>
                <a:lnTo>
                  <a:pt x="2" y="2201"/>
                </a:lnTo>
                <a:lnTo>
                  <a:pt x="0" y="2227"/>
                </a:lnTo>
                <a:lnTo>
                  <a:pt x="0" y="2254"/>
                </a:lnTo>
                <a:lnTo>
                  <a:pt x="0" y="2280"/>
                </a:lnTo>
                <a:lnTo>
                  <a:pt x="0" y="2305"/>
                </a:lnTo>
                <a:lnTo>
                  <a:pt x="2" y="2330"/>
                </a:lnTo>
                <a:lnTo>
                  <a:pt x="5" y="2355"/>
                </a:lnTo>
                <a:lnTo>
                  <a:pt x="8" y="2379"/>
                </a:lnTo>
                <a:lnTo>
                  <a:pt x="11" y="2403"/>
                </a:lnTo>
                <a:lnTo>
                  <a:pt x="17" y="2427"/>
                </a:lnTo>
                <a:lnTo>
                  <a:pt x="22" y="2450"/>
                </a:lnTo>
                <a:lnTo>
                  <a:pt x="28" y="2473"/>
                </a:lnTo>
                <a:lnTo>
                  <a:pt x="34" y="2496"/>
                </a:lnTo>
                <a:lnTo>
                  <a:pt x="42" y="2518"/>
                </a:lnTo>
                <a:lnTo>
                  <a:pt x="50" y="2540"/>
                </a:lnTo>
                <a:lnTo>
                  <a:pt x="59" y="2561"/>
                </a:lnTo>
                <a:lnTo>
                  <a:pt x="69" y="2582"/>
                </a:lnTo>
                <a:lnTo>
                  <a:pt x="79" y="2602"/>
                </a:lnTo>
                <a:lnTo>
                  <a:pt x="90" y="2623"/>
                </a:lnTo>
                <a:lnTo>
                  <a:pt x="102" y="2642"/>
                </a:lnTo>
                <a:lnTo>
                  <a:pt x="114" y="2661"/>
                </a:lnTo>
                <a:lnTo>
                  <a:pt x="127" y="2680"/>
                </a:lnTo>
                <a:lnTo>
                  <a:pt x="140" y="2698"/>
                </a:lnTo>
                <a:lnTo>
                  <a:pt x="154" y="2716"/>
                </a:lnTo>
                <a:lnTo>
                  <a:pt x="168" y="2733"/>
                </a:lnTo>
                <a:lnTo>
                  <a:pt x="184" y="2750"/>
                </a:lnTo>
                <a:lnTo>
                  <a:pt x="200" y="2766"/>
                </a:lnTo>
                <a:lnTo>
                  <a:pt x="216" y="2781"/>
                </a:lnTo>
                <a:lnTo>
                  <a:pt x="233" y="2797"/>
                </a:lnTo>
                <a:lnTo>
                  <a:pt x="250" y="2811"/>
                </a:lnTo>
                <a:lnTo>
                  <a:pt x="268" y="2825"/>
                </a:lnTo>
                <a:lnTo>
                  <a:pt x="286" y="2839"/>
                </a:lnTo>
                <a:lnTo>
                  <a:pt x="306" y="2852"/>
                </a:lnTo>
                <a:lnTo>
                  <a:pt x="325" y="2864"/>
                </a:lnTo>
                <a:lnTo>
                  <a:pt x="345" y="2876"/>
                </a:lnTo>
                <a:lnTo>
                  <a:pt x="365" y="2887"/>
                </a:lnTo>
                <a:lnTo>
                  <a:pt x="386" y="2898"/>
                </a:lnTo>
                <a:lnTo>
                  <a:pt x="408" y="2908"/>
                </a:lnTo>
                <a:lnTo>
                  <a:pt x="429" y="2918"/>
                </a:lnTo>
                <a:lnTo>
                  <a:pt x="451" y="2927"/>
                </a:lnTo>
                <a:lnTo>
                  <a:pt x="474" y="2935"/>
                </a:lnTo>
                <a:lnTo>
                  <a:pt x="497" y="2943"/>
                </a:lnTo>
                <a:lnTo>
                  <a:pt x="520" y="2949"/>
                </a:lnTo>
                <a:lnTo>
                  <a:pt x="544" y="2956"/>
                </a:lnTo>
                <a:lnTo>
                  <a:pt x="568" y="2963"/>
                </a:lnTo>
                <a:lnTo>
                  <a:pt x="593" y="2967"/>
                </a:lnTo>
                <a:lnTo>
                  <a:pt x="618" y="2971"/>
                </a:lnTo>
                <a:lnTo>
                  <a:pt x="644" y="2976"/>
                </a:lnTo>
                <a:lnTo>
                  <a:pt x="669" y="2979"/>
                </a:lnTo>
                <a:lnTo>
                  <a:pt x="695" y="2981"/>
                </a:lnTo>
                <a:lnTo>
                  <a:pt x="721" y="2983"/>
                </a:lnTo>
                <a:lnTo>
                  <a:pt x="748" y="2984"/>
                </a:lnTo>
                <a:lnTo>
                  <a:pt x="775" y="2984"/>
                </a:lnTo>
                <a:lnTo>
                  <a:pt x="802" y="2984"/>
                </a:lnTo>
                <a:lnTo>
                  <a:pt x="829" y="2983"/>
                </a:lnTo>
                <a:lnTo>
                  <a:pt x="857" y="2981"/>
                </a:lnTo>
                <a:lnTo>
                  <a:pt x="885" y="2979"/>
                </a:lnTo>
                <a:lnTo>
                  <a:pt x="913" y="2976"/>
                </a:lnTo>
                <a:lnTo>
                  <a:pt x="1091" y="2897"/>
                </a:lnTo>
                <a:lnTo>
                  <a:pt x="1259" y="2826"/>
                </a:lnTo>
                <a:lnTo>
                  <a:pt x="1422" y="2758"/>
                </a:lnTo>
                <a:lnTo>
                  <a:pt x="1592" y="2691"/>
                </a:lnTo>
                <a:lnTo>
                  <a:pt x="1577" y="2662"/>
                </a:lnTo>
                <a:lnTo>
                  <a:pt x="1564" y="2633"/>
                </a:lnTo>
                <a:lnTo>
                  <a:pt x="1552" y="2603"/>
                </a:lnTo>
                <a:lnTo>
                  <a:pt x="1543" y="2574"/>
                </a:lnTo>
                <a:lnTo>
                  <a:pt x="1533" y="2543"/>
                </a:lnTo>
                <a:lnTo>
                  <a:pt x="1525" y="2514"/>
                </a:lnTo>
                <a:lnTo>
                  <a:pt x="1517" y="2484"/>
                </a:lnTo>
                <a:lnTo>
                  <a:pt x="1512" y="2455"/>
                </a:lnTo>
                <a:lnTo>
                  <a:pt x="1508" y="2424"/>
                </a:lnTo>
                <a:lnTo>
                  <a:pt x="1503" y="2395"/>
                </a:lnTo>
                <a:lnTo>
                  <a:pt x="1501" y="2365"/>
                </a:lnTo>
                <a:lnTo>
                  <a:pt x="1499" y="2336"/>
                </a:lnTo>
                <a:lnTo>
                  <a:pt x="1498" y="2306"/>
                </a:lnTo>
                <a:lnTo>
                  <a:pt x="1498" y="2277"/>
                </a:lnTo>
                <a:lnTo>
                  <a:pt x="1499" y="2248"/>
                </a:lnTo>
                <a:lnTo>
                  <a:pt x="1500" y="2220"/>
                </a:lnTo>
                <a:lnTo>
                  <a:pt x="1502" y="2191"/>
                </a:lnTo>
                <a:lnTo>
                  <a:pt x="1505" y="2163"/>
                </a:lnTo>
                <a:lnTo>
                  <a:pt x="1509" y="2136"/>
                </a:lnTo>
                <a:lnTo>
                  <a:pt x="1513" y="2107"/>
                </a:lnTo>
                <a:lnTo>
                  <a:pt x="1523" y="2055"/>
                </a:lnTo>
                <a:lnTo>
                  <a:pt x="1535" y="2002"/>
                </a:lnTo>
                <a:lnTo>
                  <a:pt x="1548" y="1953"/>
                </a:lnTo>
                <a:lnTo>
                  <a:pt x="1562" y="1906"/>
                </a:lnTo>
                <a:lnTo>
                  <a:pt x="1579" y="1863"/>
                </a:lnTo>
                <a:lnTo>
                  <a:pt x="1595" y="1821"/>
                </a:lnTo>
                <a:lnTo>
                  <a:pt x="1503" y="1786"/>
                </a:lnTo>
                <a:lnTo>
                  <a:pt x="1413" y="1749"/>
                </a:lnTo>
                <a:lnTo>
                  <a:pt x="1322" y="1712"/>
                </a:lnTo>
                <a:lnTo>
                  <a:pt x="1231" y="1675"/>
                </a:lnTo>
                <a:lnTo>
                  <a:pt x="1142" y="1635"/>
                </a:lnTo>
                <a:lnTo>
                  <a:pt x="1052" y="1597"/>
                </a:lnTo>
                <a:lnTo>
                  <a:pt x="874" y="1516"/>
                </a:lnTo>
                <a:lnTo>
                  <a:pt x="839" y="1513"/>
                </a:lnTo>
                <a:lnTo>
                  <a:pt x="803" y="1511"/>
                </a:lnTo>
                <a:lnTo>
                  <a:pt x="769" y="1509"/>
                </a:lnTo>
                <a:lnTo>
                  <a:pt x="735" y="1509"/>
                </a:lnTo>
                <a:lnTo>
                  <a:pt x="701" y="1510"/>
                </a:lnTo>
                <a:lnTo>
                  <a:pt x="669" y="1512"/>
                </a:lnTo>
                <a:lnTo>
                  <a:pt x="637" y="1515"/>
                </a:lnTo>
                <a:lnTo>
                  <a:pt x="605" y="1520"/>
                </a:lnTo>
                <a:lnTo>
                  <a:pt x="574" y="1525"/>
                </a:lnTo>
                <a:lnTo>
                  <a:pt x="544" y="1532"/>
                </a:lnTo>
                <a:lnTo>
                  <a:pt x="514" y="1540"/>
                </a:lnTo>
                <a:lnTo>
                  <a:pt x="485" y="1549"/>
                </a:lnTo>
                <a:lnTo>
                  <a:pt x="457" y="1560"/>
                </a:lnTo>
                <a:lnTo>
                  <a:pt x="428" y="1572"/>
                </a:lnTo>
                <a:lnTo>
                  <a:pt x="401" y="1585"/>
                </a:lnTo>
                <a:lnTo>
                  <a:pt x="375" y="1599"/>
                </a:lnTo>
                <a:lnTo>
                  <a:pt x="349" y="1615"/>
                </a:lnTo>
                <a:lnTo>
                  <a:pt x="324" y="1632"/>
                </a:lnTo>
                <a:lnTo>
                  <a:pt x="298" y="1650"/>
                </a:lnTo>
                <a:lnTo>
                  <a:pt x="274" y="1669"/>
                </a:lnTo>
                <a:lnTo>
                  <a:pt x="251" y="1690"/>
                </a:lnTo>
                <a:lnTo>
                  <a:pt x="229" y="1713"/>
                </a:lnTo>
                <a:lnTo>
                  <a:pt x="207" y="1736"/>
                </a:lnTo>
                <a:lnTo>
                  <a:pt x="185" y="1761"/>
                </a:lnTo>
                <a:lnTo>
                  <a:pt x="164" y="1787"/>
                </a:lnTo>
                <a:lnTo>
                  <a:pt x="144" y="1814"/>
                </a:lnTo>
                <a:lnTo>
                  <a:pt x="125" y="1843"/>
                </a:lnTo>
                <a:lnTo>
                  <a:pt x="106" y="1873"/>
                </a:lnTo>
                <a:lnTo>
                  <a:pt x="88" y="1904"/>
                </a:lnTo>
                <a:lnTo>
                  <a:pt x="70" y="1938"/>
                </a:lnTo>
                <a:lnTo>
                  <a:pt x="54" y="1972"/>
                </a:lnTo>
                <a:lnTo>
                  <a:pt x="37" y="2007"/>
                </a:lnTo>
                <a:close/>
                <a:moveTo>
                  <a:pt x="4932" y="2098"/>
                </a:moveTo>
                <a:lnTo>
                  <a:pt x="4932" y="2098"/>
                </a:lnTo>
                <a:lnTo>
                  <a:pt x="4916" y="2064"/>
                </a:lnTo>
                <a:lnTo>
                  <a:pt x="4899" y="2029"/>
                </a:lnTo>
                <a:lnTo>
                  <a:pt x="4882" y="1996"/>
                </a:lnTo>
                <a:lnTo>
                  <a:pt x="4863" y="1965"/>
                </a:lnTo>
                <a:lnTo>
                  <a:pt x="4845" y="1935"/>
                </a:lnTo>
                <a:lnTo>
                  <a:pt x="4825" y="1906"/>
                </a:lnTo>
                <a:lnTo>
                  <a:pt x="4805" y="1879"/>
                </a:lnTo>
                <a:lnTo>
                  <a:pt x="4784" y="1853"/>
                </a:lnTo>
                <a:lnTo>
                  <a:pt x="4763" y="1828"/>
                </a:lnTo>
                <a:lnTo>
                  <a:pt x="4741" y="1804"/>
                </a:lnTo>
                <a:lnTo>
                  <a:pt x="4718" y="1782"/>
                </a:lnTo>
                <a:lnTo>
                  <a:pt x="4695" y="1761"/>
                </a:lnTo>
                <a:lnTo>
                  <a:pt x="4671" y="1741"/>
                </a:lnTo>
                <a:lnTo>
                  <a:pt x="4646" y="1724"/>
                </a:lnTo>
                <a:lnTo>
                  <a:pt x="4621" y="1706"/>
                </a:lnTo>
                <a:lnTo>
                  <a:pt x="4594" y="1691"/>
                </a:lnTo>
                <a:lnTo>
                  <a:pt x="4568" y="1677"/>
                </a:lnTo>
                <a:lnTo>
                  <a:pt x="4541" y="1664"/>
                </a:lnTo>
                <a:lnTo>
                  <a:pt x="4512" y="1652"/>
                </a:lnTo>
                <a:lnTo>
                  <a:pt x="4484" y="1641"/>
                </a:lnTo>
                <a:lnTo>
                  <a:pt x="4456" y="1632"/>
                </a:lnTo>
                <a:lnTo>
                  <a:pt x="4425" y="1623"/>
                </a:lnTo>
                <a:lnTo>
                  <a:pt x="4396" y="1617"/>
                </a:lnTo>
                <a:lnTo>
                  <a:pt x="4364" y="1611"/>
                </a:lnTo>
                <a:lnTo>
                  <a:pt x="4332" y="1606"/>
                </a:lnTo>
                <a:lnTo>
                  <a:pt x="4301" y="1603"/>
                </a:lnTo>
                <a:lnTo>
                  <a:pt x="4268" y="1601"/>
                </a:lnTo>
                <a:lnTo>
                  <a:pt x="4234" y="1600"/>
                </a:lnTo>
                <a:lnTo>
                  <a:pt x="4200" y="1600"/>
                </a:lnTo>
                <a:lnTo>
                  <a:pt x="4166" y="1601"/>
                </a:lnTo>
                <a:lnTo>
                  <a:pt x="4130" y="1605"/>
                </a:lnTo>
                <a:lnTo>
                  <a:pt x="4095" y="1608"/>
                </a:lnTo>
                <a:lnTo>
                  <a:pt x="4008" y="1647"/>
                </a:lnTo>
                <a:lnTo>
                  <a:pt x="3922" y="1686"/>
                </a:lnTo>
                <a:lnTo>
                  <a:pt x="3837" y="1722"/>
                </a:lnTo>
                <a:lnTo>
                  <a:pt x="3754" y="1757"/>
                </a:lnTo>
                <a:lnTo>
                  <a:pt x="3670" y="1792"/>
                </a:lnTo>
                <a:lnTo>
                  <a:pt x="3585" y="1825"/>
                </a:lnTo>
                <a:lnTo>
                  <a:pt x="3498" y="1859"/>
                </a:lnTo>
                <a:lnTo>
                  <a:pt x="3408" y="1894"/>
                </a:lnTo>
                <a:lnTo>
                  <a:pt x="3423" y="1936"/>
                </a:lnTo>
                <a:lnTo>
                  <a:pt x="3439" y="1981"/>
                </a:lnTo>
                <a:lnTo>
                  <a:pt x="3452" y="2029"/>
                </a:lnTo>
                <a:lnTo>
                  <a:pt x="3464" y="2079"/>
                </a:lnTo>
                <a:lnTo>
                  <a:pt x="3474" y="2131"/>
                </a:lnTo>
                <a:lnTo>
                  <a:pt x="3481" y="2185"/>
                </a:lnTo>
                <a:lnTo>
                  <a:pt x="3485" y="2213"/>
                </a:lnTo>
                <a:lnTo>
                  <a:pt x="3487" y="2240"/>
                </a:lnTo>
                <a:lnTo>
                  <a:pt x="3488" y="2269"/>
                </a:lnTo>
                <a:lnTo>
                  <a:pt x="3489" y="2297"/>
                </a:lnTo>
                <a:lnTo>
                  <a:pt x="3489" y="2327"/>
                </a:lnTo>
                <a:lnTo>
                  <a:pt x="3489" y="2355"/>
                </a:lnTo>
                <a:lnTo>
                  <a:pt x="3487" y="2384"/>
                </a:lnTo>
                <a:lnTo>
                  <a:pt x="3485" y="2413"/>
                </a:lnTo>
                <a:lnTo>
                  <a:pt x="3481" y="2441"/>
                </a:lnTo>
                <a:lnTo>
                  <a:pt x="3477" y="2471"/>
                </a:lnTo>
                <a:lnTo>
                  <a:pt x="3472" y="2499"/>
                </a:lnTo>
                <a:lnTo>
                  <a:pt x="3465" y="2528"/>
                </a:lnTo>
                <a:lnTo>
                  <a:pt x="3458" y="2556"/>
                </a:lnTo>
                <a:lnTo>
                  <a:pt x="3450" y="2585"/>
                </a:lnTo>
                <a:lnTo>
                  <a:pt x="3440" y="2612"/>
                </a:lnTo>
                <a:lnTo>
                  <a:pt x="3429" y="2639"/>
                </a:lnTo>
                <a:lnTo>
                  <a:pt x="3418" y="2667"/>
                </a:lnTo>
                <a:lnTo>
                  <a:pt x="3405" y="2694"/>
                </a:lnTo>
                <a:lnTo>
                  <a:pt x="3391" y="2719"/>
                </a:lnTo>
                <a:lnTo>
                  <a:pt x="3374" y="2745"/>
                </a:lnTo>
                <a:lnTo>
                  <a:pt x="3419" y="2760"/>
                </a:lnTo>
                <a:lnTo>
                  <a:pt x="3463" y="2777"/>
                </a:lnTo>
                <a:lnTo>
                  <a:pt x="3505" y="2793"/>
                </a:lnTo>
                <a:lnTo>
                  <a:pt x="3548" y="2811"/>
                </a:lnTo>
                <a:lnTo>
                  <a:pt x="3591" y="2829"/>
                </a:lnTo>
                <a:lnTo>
                  <a:pt x="3632" y="2849"/>
                </a:lnTo>
                <a:lnTo>
                  <a:pt x="3716" y="2889"/>
                </a:lnTo>
                <a:lnTo>
                  <a:pt x="3800" y="2931"/>
                </a:lnTo>
                <a:lnTo>
                  <a:pt x="3884" y="2976"/>
                </a:lnTo>
                <a:lnTo>
                  <a:pt x="4056" y="3067"/>
                </a:lnTo>
                <a:lnTo>
                  <a:pt x="4084" y="3071"/>
                </a:lnTo>
                <a:lnTo>
                  <a:pt x="4113" y="3073"/>
                </a:lnTo>
                <a:lnTo>
                  <a:pt x="4140" y="3075"/>
                </a:lnTo>
                <a:lnTo>
                  <a:pt x="4167" y="3076"/>
                </a:lnTo>
                <a:lnTo>
                  <a:pt x="4195" y="3076"/>
                </a:lnTo>
                <a:lnTo>
                  <a:pt x="4222" y="3076"/>
                </a:lnTo>
                <a:lnTo>
                  <a:pt x="4248" y="3075"/>
                </a:lnTo>
                <a:lnTo>
                  <a:pt x="4274" y="3073"/>
                </a:lnTo>
                <a:lnTo>
                  <a:pt x="4301" y="3071"/>
                </a:lnTo>
                <a:lnTo>
                  <a:pt x="4326" y="3067"/>
                </a:lnTo>
                <a:lnTo>
                  <a:pt x="4351" y="3063"/>
                </a:lnTo>
                <a:lnTo>
                  <a:pt x="4376" y="3059"/>
                </a:lnTo>
                <a:lnTo>
                  <a:pt x="4401" y="3054"/>
                </a:lnTo>
                <a:lnTo>
                  <a:pt x="4425" y="3048"/>
                </a:lnTo>
                <a:lnTo>
                  <a:pt x="4449" y="3041"/>
                </a:lnTo>
                <a:lnTo>
                  <a:pt x="4472" y="3035"/>
                </a:lnTo>
                <a:lnTo>
                  <a:pt x="4495" y="3027"/>
                </a:lnTo>
                <a:lnTo>
                  <a:pt x="4518" y="3018"/>
                </a:lnTo>
                <a:lnTo>
                  <a:pt x="4540" y="3010"/>
                </a:lnTo>
                <a:lnTo>
                  <a:pt x="4562" y="3000"/>
                </a:lnTo>
                <a:lnTo>
                  <a:pt x="4583" y="2990"/>
                </a:lnTo>
                <a:lnTo>
                  <a:pt x="4604" y="2979"/>
                </a:lnTo>
                <a:lnTo>
                  <a:pt x="4624" y="2968"/>
                </a:lnTo>
                <a:lnTo>
                  <a:pt x="4645" y="2956"/>
                </a:lnTo>
                <a:lnTo>
                  <a:pt x="4663" y="2944"/>
                </a:lnTo>
                <a:lnTo>
                  <a:pt x="4683" y="2931"/>
                </a:lnTo>
                <a:lnTo>
                  <a:pt x="4701" y="2917"/>
                </a:lnTo>
                <a:lnTo>
                  <a:pt x="4719" y="2902"/>
                </a:lnTo>
                <a:lnTo>
                  <a:pt x="4736" y="2888"/>
                </a:lnTo>
                <a:lnTo>
                  <a:pt x="4753" y="2873"/>
                </a:lnTo>
                <a:lnTo>
                  <a:pt x="4769" y="2858"/>
                </a:lnTo>
                <a:lnTo>
                  <a:pt x="4786" y="2841"/>
                </a:lnTo>
                <a:lnTo>
                  <a:pt x="4801" y="2825"/>
                </a:lnTo>
                <a:lnTo>
                  <a:pt x="4815" y="2807"/>
                </a:lnTo>
                <a:lnTo>
                  <a:pt x="4829" y="2790"/>
                </a:lnTo>
                <a:lnTo>
                  <a:pt x="4842" y="2771"/>
                </a:lnTo>
                <a:lnTo>
                  <a:pt x="4855" y="2753"/>
                </a:lnTo>
                <a:lnTo>
                  <a:pt x="4867" y="2734"/>
                </a:lnTo>
                <a:lnTo>
                  <a:pt x="4879" y="2715"/>
                </a:lnTo>
                <a:lnTo>
                  <a:pt x="4890" y="2694"/>
                </a:lnTo>
                <a:lnTo>
                  <a:pt x="4900" y="2674"/>
                </a:lnTo>
                <a:lnTo>
                  <a:pt x="4910" y="2653"/>
                </a:lnTo>
                <a:lnTo>
                  <a:pt x="4919" y="2632"/>
                </a:lnTo>
                <a:lnTo>
                  <a:pt x="4928" y="2610"/>
                </a:lnTo>
                <a:lnTo>
                  <a:pt x="4934" y="2588"/>
                </a:lnTo>
                <a:lnTo>
                  <a:pt x="4942" y="2565"/>
                </a:lnTo>
                <a:lnTo>
                  <a:pt x="4947" y="2542"/>
                </a:lnTo>
                <a:lnTo>
                  <a:pt x="4953" y="2519"/>
                </a:lnTo>
                <a:lnTo>
                  <a:pt x="4957" y="2495"/>
                </a:lnTo>
                <a:lnTo>
                  <a:pt x="4961" y="2471"/>
                </a:lnTo>
                <a:lnTo>
                  <a:pt x="4965" y="2447"/>
                </a:lnTo>
                <a:lnTo>
                  <a:pt x="4967" y="2422"/>
                </a:lnTo>
                <a:lnTo>
                  <a:pt x="4969" y="2397"/>
                </a:lnTo>
                <a:lnTo>
                  <a:pt x="4969" y="2372"/>
                </a:lnTo>
                <a:lnTo>
                  <a:pt x="4969" y="2345"/>
                </a:lnTo>
                <a:lnTo>
                  <a:pt x="4969" y="2319"/>
                </a:lnTo>
                <a:lnTo>
                  <a:pt x="4967" y="2293"/>
                </a:lnTo>
                <a:lnTo>
                  <a:pt x="4965" y="2266"/>
                </a:lnTo>
                <a:lnTo>
                  <a:pt x="4961" y="2238"/>
                </a:lnTo>
                <a:lnTo>
                  <a:pt x="4957" y="2211"/>
                </a:lnTo>
                <a:lnTo>
                  <a:pt x="4952" y="2184"/>
                </a:lnTo>
                <a:lnTo>
                  <a:pt x="4946" y="2155"/>
                </a:lnTo>
                <a:lnTo>
                  <a:pt x="4940" y="2128"/>
                </a:lnTo>
                <a:lnTo>
                  <a:pt x="4932" y="2098"/>
                </a:lnTo>
                <a:close/>
                <a:moveTo>
                  <a:pt x="3938" y="4303"/>
                </a:moveTo>
                <a:lnTo>
                  <a:pt x="3938" y="4303"/>
                </a:lnTo>
                <a:lnTo>
                  <a:pt x="3917" y="4325"/>
                </a:lnTo>
                <a:lnTo>
                  <a:pt x="3898" y="4346"/>
                </a:lnTo>
                <a:lnTo>
                  <a:pt x="3877" y="4366"/>
                </a:lnTo>
                <a:lnTo>
                  <a:pt x="3856" y="4385"/>
                </a:lnTo>
                <a:lnTo>
                  <a:pt x="3835" y="4403"/>
                </a:lnTo>
                <a:lnTo>
                  <a:pt x="3814" y="4421"/>
                </a:lnTo>
                <a:lnTo>
                  <a:pt x="3794" y="4437"/>
                </a:lnTo>
                <a:lnTo>
                  <a:pt x="3772" y="4453"/>
                </a:lnTo>
                <a:lnTo>
                  <a:pt x="3750" y="4468"/>
                </a:lnTo>
                <a:lnTo>
                  <a:pt x="3729" y="4481"/>
                </a:lnTo>
                <a:lnTo>
                  <a:pt x="3707" y="4494"/>
                </a:lnTo>
                <a:lnTo>
                  <a:pt x="3686" y="4507"/>
                </a:lnTo>
                <a:lnTo>
                  <a:pt x="3663" y="4518"/>
                </a:lnTo>
                <a:lnTo>
                  <a:pt x="3641" y="4529"/>
                </a:lnTo>
                <a:lnTo>
                  <a:pt x="3619" y="4539"/>
                </a:lnTo>
                <a:lnTo>
                  <a:pt x="3596" y="4548"/>
                </a:lnTo>
                <a:lnTo>
                  <a:pt x="3574" y="4555"/>
                </a:lnTo>
                <a:lnTo>
                  <a:pt x="3551" y="4563"/>
                </a:lnTo>
                <a:lnTo>
                  <a:pt x="3529" y="4569"/>
                </a:lnTo>
                <a:lnTo>
                  <a:pt x="3506" y="4575"/>
                </a:lnTo>
                <a:lnTo>
                  <a:pt x="3485" y="4579"/>
                </a:lnTo>
                <a:lnTo>
                  <a:pt x="3462" y="4584"/>
                </a:lnTo>
                <a:lnTo>
                  <a:pt x="3439" y="4587"/>
                </a:lnTo>
                <a:lnTo>
                  <a:pt x="3417" y="4589"/>
                </a:lnTo>
                <a:lnTo>
                  <a:pt x="3394" y="4591"/>
                </a:lnTo>
                <a:lnTo>
                  <a:pt x="3372" y="4592"/>
                </a:lnTo>
                <a:lnTo>
                  <a:pt x="3349" y="4592"/>
                </a:lnTo>
                <a:lnTo>
                  <a:pt x="3327" y="4591"/>
                </a:lnTo>
                <a:lnTo>
                  <a:pt x="3304" y="4590"/>
                </a:lnTo>
                <a:lnTo>
                  <a:pt x="3283" y="4588"/>
                </a:lnTo>
                <a:lnTo>
                  <a:pt x="3261" y="4585"/>
                </a:lnTo>
                <a:lnTo>
                  <a:pt x="3239" y="4581"/>
                </a:lnTo>
                <a:lnTo>
                  <a:pt x="3217" y="4576"/>
                </a:lnTo>
                <a:lnTo>
                  <a:pt x="3195" y="4572"/>
                </a:lnTo>
                <a:lnTo>
                  <a:pt x="3173" y="4565"/>
                </a:lnTo>
                <a:lnTo>
                  <a:pt x="3151" y="4559"/>
                </a:lnTo>
                <a:lnTo>
                  <a:pt x="3131" y="4551"/>
                </a:lnTo>
                <a:lnTo>
                  <a:pt x="3110" y="4543"/>
                </a:lnTo>
                <a:lnTo>
                  <a:pt x="3089" y="4534"/>
                </a:lnTo>
                <a:lnTo>
                  <a:pt x="3068" y="4525"/>
                </a:lnTo>
                <a:lnTo>
                  <a:pt x="3048" y="4514"/>
                </a:lnTo>
                <a:lnTo>
                  <a:pt x="3027" y="4503"/>
                </a:lnTo>
                <a:lnTo>
                  <a:pt x="3007" y="4492"/>
                </a:lnTo>
                <a:lnTo>
                  <a:pt x="2988" y="4479"/>
                </a:lnTo>
                <a:lnTo>
                  <a:pt x="2968" y="4466"/>
                </a:lnTo>
                <a:lnTo>
                  <a:pt x="2949" y="4453"/>
                </a:lnTo>
                <a:lnTo>
                  <a:pt x="2930" y="4437"/>
                </a:lnTo>
                <a:lnTo>
                  <a:pt x="2911" y="4422"/>
                </a:lnTo>
                <a:lnTo>
                  <a:pt x="2893" y="4407"/>
                </a:lnTo>
                <a:lnTo>
                  <a:pt x="2875" y="4390"/>
                </a:lnTo>
                <a:lnTo>
                  <a:pt x="2858" y="4373"/>
                </a:lnTo>
                <a:lnTo>
                  <a:pt x="2840" y="4354"/>
                </a:lnTo>
                <a:lnTo>
                  <a:pt x="2823" y="4337"/>
                </a:lnTo>
                <a:lnTo>
                  <a:pt x="2806" y="4317"/>
                </a:lnTo>
                <a:lnTo>
                  <a:pt x="2790" y="4297"/>
                </a:lnTo>
                <a:lnTo>
                  <a:pt x="2774" y="4277"/>
                </a:lnTo>
                <a:lnTo>
                  <a:pt x="2758" y="4256"/>
                </a:lnTo>
                <a:lnTo>
                  <a:pt x="2743" y="4234"/>
                </a:lnTo>
                <a:lnTo>
                  <a:pt x="2729" y="4211"/>
                </a:lnTo>
                <a:lnTo>
                  <a:pt x="2715" y="4188"/>
                </a:lnTo>
                <a:lnTo>
                  <a:pt x="2700" y="4164"/>
                </a:lnTo>
                <a:lnTo>
                  <a:pt x="2687" y="4140"/>
                </a:lnTo>
                <a:lnTo>
                  <a:pt x="2674" y="4115"/>
                </a:lnTo>
                <a:lnTo>
                  <a:pt x="2662" y="4090"/>
                </a:lnTo>
                <a:lnTo>
                  <a:pt x="2656" y="4054"/>
                </a:lnTo>
                <a:lnTo>
                  <a:pt x="2648" y="4013"/>
                </a:lnTo>
                <a:lnTo>
                  <a:pt x="2642" y="3970"/>
                </a:lnTo>
                <a:lnTo>
                  <a:pt x="2636" y="3923"/>
                </a:lnTo>
                <a:lnTo>
                  <a:pt x="2625" y="3822"/>
                </a:lnTo>
                <a:lnTo>
                  <a:pt x="2615" y="3714"/>
                </a:lnTo>
                <a:lnTo>
                  <a:pt x="2606" y="3604"/>
                </a:lnTo>
                <a:lnTo>
                  <a:pt x="2600" y="3493"/>
                </a:lnTo>
                <a:lnTo>
                  <a:pt x="2595" y="3385"/>
                </a:lnTo>
                <a:lnTo>
                  <a:pt x="2594" y="3285"/>
                </a:lnTo>
                <a:lnTo>
                  <a:pt x="2626" y="3282"/>
                </a:lnTo>
                <a:lnTo>
                  <a:pt x="2658" y="3278"/>
                </a:lnTo>
                <a:lnTo>
                  <a:pt x="2688" y="3273"/>
                </a:lnTo>
                <a:lnTo>
                  <a:pt x="2719" y="3267"/>
                </a:lnTo>
                <a:lnTo>
                  <a:pt x="2748" y="3261"/>
                </a:lnTo>
                <a:lnTo>
                  <a:pt x="2777" y="3253"/>
                </a:lnTo>
                <a:lnTo>
                  <a:pt x="2805" y="3245"/>
                </a:lnTo>
                <a:lnTo>
                  <a:pt x="2834" y="3237"/>
                </a:lnTo>
                <a:lnTo>
                  <a:pt x="2860" y="3227"/>
                </a:lnTo>
                <a:lnTo>
                  <a:pt x="2886" y="3217"/>
                </a:lnTo>
                <a:lnTo>
                  <a:pt x="2912" y="3207"/>
                </a:lnTo>
                <a:lnTo>
                  <a:pt x="2937" y="3196"/>
                </a:lnTo>
                <a:lnTo>
                  <a:pt x="2961" y="3184"/>
                </a:lnTo>
                <a:lnTo>
                  <a:pt x="2985" y="3172"/>
                </a:lnTo>
                <a:lnTo>
                  <a:pt x="3008" y="3159"/>
                </a:lnTo>
                <a:lnTo>
                  <a:pt x="3030" y="3146"/>
                </a:lnTo>
                <a:lnTo>
                  <a:pt x="3052" y="3133"/>
                </a:lnTo>
                <a:lnTo>
                  <a:pt x="3074" y="3119"/>
                </a:lnTo>
                <a:lnTo>
                  <a:pt x="3095" y="3103"/>
                </a:lnTo>
                <a:lnTo>
                  <a:pt x="3114" y="3089"/>
                </a:lnTo>
                <a:lnTo>
                  <a:pt x="3134" y="3074"/>
                </a:lnTo>
                <a:lnTo>
                  <a:pt x="3153" y="3059"/>
                </a:lnTo>
                <a:lnTo>
                  <a:pt x="3188" y="3026"/>
                </a:lnTo>
                <a:lnTo>
                  <a:pt x="3221" y="2993"/>
                </a:lnTo>
                <a:lnTo>
                  <a:pt x="3252" y="2959"/>
                </a:lnTo>
                <a:lnTo>
                  <a:pt x="3280" y="2924"/>
                </a:lnTo>
                <a:lnTo>
                  <a:pt x="3305" y="2889"/>
                </a:lnTo>
                <a:lnTo>
                  <a:pt x="3392" y="2944"/>
                </a:lnTo>
                <a:lnTo>
                  <a:pt x="3475" y="3000"/>
                </a:lnTo>
                <a:lnTo>
                  <a:pt x="3555" y="3054"/>
                </a:lnTo>
                <a:lnTo>
                  <a:pt x="3632" y="3110"/>
                </a:lnTo>
                <a:lnTo>
                  <a:pt x="3705" y="3166"/>
                </a:lnTo>
                <a:lnTo>
                  <a:pt x="3777" y="3223"/>
                </a:lnTo>
                <a:lnTo>
                  <a:pt x="3846" y="3280"/>
                </a:lnTo>
                <a:lnTo>
                  <a:pt x="3914" y="3339"/>
                </a:lnTo>
                <a:lnTo>
                  <a:pt x="3937" y="3368"/>
                </a:lnTo>
                <a:lnTo>
                  <a:pt x="3958" y="3395"/>
                </a:lnTo>
                <a:lnTo>
                  <a:pt x="3977" y="3424"/>
                </a:lnTo>
                <a:lnTo>
                  <a:pt x="3996" y="3452"/>
                </a:lnTo>
                <a:lnTo>
                  <a:pt x="4012" y="3480"/>
                </a:lnTo>
                <a:lnTo>
                  <a:pt x="4027" y="3510"/>
                </a:lnTo>
                <a:lnTo>
                  <a:pt x="4042" y="3538"/>
                </a:lnTo>
                <a:lnTo>
                  <a:pt x="4055" y="3567"/>
                </a:lnTo>
                <a:lnTo>
                  <a:pt x="4066" y="3596"/>
                </a:lnTo>
                <a:lnTo>
                  <a:pt x="4076" y="3626"/>
                </a:lnTo>
                <a:lnTo>
                  <a:pt x="4084" y="3654"/>
                </a:lnTo>
                <a:lnTo>
                  <a:pt x="4092" y="3684"/>
                </a:lnTo>
                <a:lnTo>
                  <a:pt x="4097" y="3713"/>
                </a:lnTo>
                <a:lnTo>
                  <a:pt x="4102" y="3743"/>
                </a:lnTo>
                <a:lnTo>
                  <a:pt x="4105" y="3773"/>
                </a:lnTo>
                <a:lnTo>
                  <a:pt x="4107" y="3803"/>
                </a:lnTo>
                <a:lnTo>
                  <a:pt x="4107" y="3833"/>
                </a:lnTo>
                <a:lnTo>
                  <a:pt x="4106" y="3863"/>
                </a:lnTo>
                <a:lnTo>
                  <a:pt x="4103" y="3893"/>
                </a:lnTo>
                <a:lnTo>
                  <a:pt x="4100" y="3924"/>
                </a:lnTo>
                <a:lnTo>
                  <a:pt x="4094" y="3954"/>
                </a:lnTo>
                <a:lnTo>
                  <a:pt x="4086" y="3985"/>
                </a:lnTo>
                <a:lnTo>
                  <a:pt x="4079" y="4017"/>
                </a:lnTo>
                <a:lnTo>
                  <a:pt x="4069" y="4047"/>
                </a:lnTo>
                <a:lnTo>
                  <a:pt x="4057" y="4079"/>
                </a:lnTo>
                <a:lnTo>
                  <a:pt x="4045" y="4111"/>
                </a:lnTo>
                <a:lnTo>
                  <a:pt x="4031" y="4142"/>
                </a:lnTo>
                <a:lnTo>
                  <a:pt x="4014" y="4174"/>
                </a:lnTo>
                <a:lnTo>
                  <a:pt x="3998" y="4206"/>
                </a:lnTo>
                <a:lnTo>
                  <a:pt x="3979" y="4238"/>
                </a:lnTo>
                <a:lnTo>
                  <a:pt x="3959" y="4270"/>
                </a:lnTo>
                <a:lnTo>
                  <a:pt x="3938" y="4303"/>
                </a:lnTo>
                <a:close/>
                <a:moveTo>
                  <a:pt x="3986" y="352"/>
                </a:moveTo>
                <a:lnTo>
                  <a:pt x="3986" y="352"/>
                </a:lnTo>
                <a:lnTo>
                  <a:pt x="4008" y="385"/>
                </a:lnTo>
                <a:lnTo>
                  <a:pt x="4027" y="417"/>
                </a:lnTo>
                <a:lnTo>
                  <a:pt x="4046" y="449"/>
                </a:lnTo>
                <a:lnTo>
                  <a:pt x="4062" y="482"/>
                </a:lnTo>
                <a:lnTo>
                  <a:pt x="4078" y="513"/>
                </a:lnTo>
                <a:lnTo>
                  <a:pt x="4092" y="545"/>
                </a:lnTo>
                <a:lnTo>
                  <a:pt x="4104" y="577"/>
                </a:lnTo>
                <a:lnTo>
                  <a:pt x="4115" y="608"/>
                </a:lnTo>
                <a:lnTo>
                  <a:pt x="4125" y="640"/>
                </a:lnTo>
                <a:lnTo>
                  <a:pt x="4132" y="671"/>
                </a:lnTo>
                <a:lnTo>
                  <a:pt x="4139" y="702"/>
                </a:lnTo>
                <a:lnTo>
                  <a:pt x="4143" y="733"/>
                </a:lnTo>
                <a:lnTo>
                  <a:pt x="4148" y="764"/>
                </a:lnTo>
                <a:lnTo>
                  <a:pt x="4150" y="794"/>
                </a:lnTo>
                <a:lnTo>
                  <a:pt x="4150" y="825"/>
                </a:lnTo>
                <a:lnTo>
                  <a:pt x="4150" y="855"/>
                </a:lnTo>
                <a:lnTo>
                  <a:pt x="4148" y="886"/>
                </a:lnTo>
                <a:lnTo>
                  <a:pt x="4143" y="915"/>
                </a:lnTo>
                <a:lnTo>
                  <a:pt x="4139" y="946"/>
                </a:lnTo>
                <a:lnTo>
                  <a:pt x="4132" y="976"/>
                </a:lnTo>
                <a:lnTo>
                  <a:pt x="4125" y="1005"/>
                </a:lnTo>
                <a:lnTo>
                  <a:pt x="4116" y="1035"/>
                </a:lnTo>
                <a:lnTo>
                  <a:pt x="4105" y="1064"/>
                </a:lnTo>
                <a:lnTo>
                  <a:pt x="4093" y="1092"/>
                </a:lnTo>
                <a:lnTo>
                  <a:pt x="4080" y="1122"/>
                </a:lnTo>
                <a:lnTo>
                  <a:pt x="4066" y="1151"/>
                </a:lnTo>
                <a:lnTo>
                  <a:pt x="4049" y="1180"/>
                </a:lnTo>
                <a:lnTo>
                  <a:pt x="4033" y="1208"/>
                </a:lnTo>
                <a:lnTo>
                  <a:pt x="4014" y="1237"/>
                </a:lnTo>
                <a:lnTo>
                  <a:pt x="3994" y="1265"/>
                </a:lnTo>
                <a:lnTo>
                  <a:pt x="3973" y="1293"/>
                </a:lnTo>
                <a:lnTo>
                  <a:pt x="3951" y="1322"/>
                </a:lnTo>
                <a:lnTo>
                  <a:pt x="3869" y="1373"/>
                </a:lnTo>
                <a:lnTo>
                  <a:pt x="3789" y="1423"/>
                </a:lnTo>
                <a:lnTo>
                  <a:pt x="3630" y="1522"/>
                </a:lnTo>
                <a:lnTo>
                  <a:pt x="3551" y="1572"/>
                </a:lnTo>
                <a:lnTo>
                  <a:pt x="3473" y="1623"/>
                </a:lnTo>
                <a:lnTo>
                  <a:pt x="3394" y="1677"/>
                </a:lnTo>
                <a:lnTo>
                  <a:pt x="3355" y="1705"/>
                </a:lnTo>
                <a:lnTo>
                  <a:pt x="3315" y="1734"/>
                </a:lnTo>
                <a:lnTo>
                  <a:pt x="3289" y="1699"/>
                </a:lnTo>
                <a:lnTo>
                  <a:pt x="3261" y="1663"/>
                </a:lnTo>
                <a:lnTo>
                  <a:pt x="3229" y="1625"/>
                </a:lnTo>
                <a:lnTo>
                  <a:pt x="3194" y="1589"/>
                </a:lnTo>
                <a:lnTo>
                  <a:pt x="3157" y="1553"/>
                </a:lnTo>
                <a:lnTo>
                  <a:pt x="3118" y="1518"/>
                </a:lnTo>
                <a:lnTo>
                  <a:pt x="3097" y="1502"/>
                </a:lnTo>
                <a:lnTo>
                  <a:pt x="3075" y="1485"/>
                </a:lnTo>
                <a:lnTo>
                  <a:pt x="3053" y="1468"/>
                </a:lnTo>
                <a:lnTo>
                  <a:pt x="3030" y="1453"/>
                </a:lnTo>
                <a:lnTo>
                  <a:pt x="3007" y="1438"/>
                </a:lnTo>
                <a:lnTo>
                  <a:pt x="2983" y="1422"/>
                </a:lnTo>
                <a:lnTo>
                  <a:pt x="2958" y="1408"/>
                </a:lnTo>
                <a:lnTo>
                  <a:pt x="2933" y="1394"/>
                </a:lnTo>
                <a:lnTo>
                  <a:pt x="2908" y="1381"/>
                </a:lnTo>
                <a:lnTo>
                  <a:pt x="2881" y="1368"/>
                </a:lnTo>
                <a:lnTo>
                  <a:pt x="2854" y="1356"/>
                </a:lnTo>
                <a:lnTo>
                  <a:pt x="2826" y="1345"/>
                </a:lnTo>
                <a:lnTo>
                  <a:pt x="2798" y="1335"/>
                </a:lnTo>
                <a:lnTo>
                  <a:pt x="2769" y="1325"/>
                </a:lnTo>
                <a:lnTo>
                  <a:pt x="2740" y="1316"/>
                </a:lnTo>
                <a:lnTo>
                  <a:pt x="2710" y="1309"/>
                </a:lnTo>
                <a:lnTo>
                  <a:pt x="2680" y="1302"/>
                </a:lnTo>
                <a:lnTo>
                  <a:pt x="2648" y="1297"/>
                </a:lnTo>
                <a:lnTo>
                  <a:pt x="2616" y="1292"/>
                </a:lnTo>
                <a:lnTo>
                  <a:pt x="2583" y="1289"/>
                </a:lnTo>
                <a:lnTo>
                  <a:pt x="2605" y="1199"/>
                </a:lnTo>
                <a:lnTo>
                  <a:pt x="2625" y="1112"/>
                </a:lnTo>
                <a:lnTo>
                  <a:pt x="2641" y="1025"/>
                </a:lnTo>
                <a:lnTo>
                  <a:pt x="2657" y="938"/>
                </a:lnTo>
                <a:lnTo>
                  <a:pt x="2670" y="851"/>
                </a:lnTo>
                <a:lnTo>
                  <a:pt x="2681" y="760"/>
                </a:lnTo>
                <a:lnTo>
                  <a:pt x="2691" y="667"/>
                </a:lnTo>
                <a:lnTo>
                  <a:pt x="2699" y="571"/>
                </a:lnTo>
                <a:lnTo>
                  <a:pt x="2711" y="545"/>
                </a:lnTo>
                <a:lnTo>
                  <a:pt x="2724" y="520"/>
                </a:lnTo>
                <a:lnTo>
                  <a:pt x="2737" y="496"/>
                </a:lnTo>
                <a:lnTo>
                  <a:pt x="2752" y="472"/>
                </a:lnTo>
                <a:lnTo>
                  <a:pt x="2766" y="449"/>
                </a:lnTo>
                <a:lnTo>
                  <a:pt x="2780" y="427"/>
                </a:lnTo>
                <a:lnTo>
                  <a:pt x="2795" y="405"/>
                </a:lnTo>
                <a:lnTo>
                  <a:pt x="2812" y="383"/>
                </a:lnTo>
                <a:lnTo>
                  <a:pt x="2827" y="364"/>
                </a:lnTo>
                <a:lnTo>
                  <a:pt x="2843" y="343"/>
                </a:lnTo>
                <a:lnTo>
                  <a:pt x="2861" y="324"/>
                </a:lnTo>
                <a:lnTo>
                  <a:pt x="2877" y="306"/>
                </a:lnTo>
                <a:lnTo>
                  <a:pt x="2895" y="287"/>
                </a:lnTo>
                <a:lnTo>
                  <a:pt x="2913" y="270"/>
                </a:lnTo>
                <a:lnTo>
                  <a:pt x="2931" y="253"/>
                </a:lnTo>
                <a:lnTo>
                  <a:pt x="2949" y="238"/>
                </a:lnTo>
                <a:lnTo>
                  <a:pt x="2969" y="223"/>
                </a:lnTo>
                <a:lnTo>
                  <a:pt x="2988" y="208"/>
                </a:lnTo>
                <a:lnTo>
                  <a:pt x="3007" y="193"/>
                </a:lnTo>
                <a:lnTo>
                  <a:pt x="3027" y="180"/>
                </a:lnTo>
                <a:lnTo>
                  <a:pt x="3047" y="168"/>
                </a:lnTo>
                <a:lnTo>
                  <a:pt x="3067" y="156"/>
                </a:lnTo>
                <a:lnTo>
                  <a:pt x="3088" y="145"/>
                </a:lnTo>
                <a:lnTo>
                  <a:pt x="3109" y="134"/>
                </a:lnTo>
                <a:lnTo>
                  <a:pt x="3130" y="125"/>
                </a:lnTo>
                <a:lnTo>
                  <a:pt x="3150" y="116"/>
                </a:lnTo>
                <a:lnTo>
                  <a:pt x="3172" y="107"/>
                </a:lnTo>
                <a:lnTo>
                  <a:pt x="3193" y="99"/>
                </a:lnTo>
                <a:lnTo>
                  <a:pt x="3215" y="93"/>
                </a:lnTo>
                <a:lnTo>
                  <a:pt x="3237" y="87"/>
                </a:lnTo>
                <a:lnTo>
                  <a:pt x="3259" y="82"/>
                </a:lnTo>
                <a:lnTo>
                  <a:pt x="3281" y="76"/>
                </a:lnTo>
                <a:lnTo>
                  <a:pt x="3303" y="73"/>
                </a:lnTo>
                <a:lnTo>
                  <a:pt x="3326" y="70"/>
                </a:lnTo>
                <a:lnTo>
                  <a:pt x="3348" y="68"/>
                </a:lnTo>
                <a:lnTo>
                  <a:pt x="3371" y="67"/>
                </a:lnTo>
                <a:lnTo>
                  <a:pt x="3393" y="66"/>
                </a:lnTo>
                <a:lnTo>
                  <a:pt x="3416" y="66"/>
                </a:lnTo>
                <a:lnTo>
                  <a:pt x="3439" y="66"/>
                </a:lnTo>
                <a:lnTo>
                  <a:pt x="3462" y="68"/>
                </a:lnTo>
                <a:lnTo>
                  <a:pt x="3485" y="70"/>
                </a:lnTo>
                <a:lnTo>
                  <a:pt x="3506" y="73"/>
                </a:lnTo>
                <a:lnTo>
                  <a:pt x="3529" y="76"/>
                </a:lnTo>
                <a:lnTo>
                  <a:pt x="3552" y="82"/>
                </a:lnTo>
                <a:lnTo>
                  <a:pt x="3575" y="87"/>
                </a:lnTo>
                <a:lnTo>
                  <a:pt x="3598" y="94"/>
                </a:lnTo>
                <a:lnTo>
                  <a:pt x="3620" y="101"/>
                </a:lnTo>
                <a:lnTo>
                  <a:pt x="3643" y="108"/>
                </a:lnTo>
                <a:lnTo>
                  <a:pt x="3666" y="117"/>
                </a:lnTo>
                <a:lnTo>
                  <a:pt x="3688" y="127"/>
                </a:lnTo>
                <a:lnTo>
                  <a:pt x="3711" y="138"/>
                </a:lnTo>
                <a:lnTo>
                  <a:pt x="3733" y="149"/>
                </a:lnTo>
                <a:lnTo>
                  <a:pt x="3754" y="161"/>
                </a:lnTo>
                <a:lnTo>
                  <a:pt x="3776" y="174"/>
                </a:lnTo>
                <a:lnTo>
                  <a:pt x="3798" y="188"/>
                </a:lnTo>
                <a:lnTo>
                  <a:pt x="3820" y="203"/>
                </a:lnTo>
                <a:lnTo>
                  <a:pt x="3842" y="218"/>
                </a:lnTo>
                <a:lnTo>
                  <a:pt x="3863" y="235"/>
                </a:lnTo>
                <a:lnTo>
                  <a:pt x="3883" y="252"/>
                </a:lnTo>
                <a:lnTo>
                  <a:pt x="3905" y="270"/>
                </a:lnTo>
                <a:lnTo>
                  <a:pt x="3926" y="290"/>
                </a:lnTo>
                <a:lnTo>
                  <a:pt x="3946" y="309"/>
                </a:lnTo>
                <a:lnTo>
                  <a:pt x="3966" y="330"/>
                </a:lnTo>
                <a:lnTo>
                  <a:pt x="3986" y="352"/>
                </a:lnTo>
                <a:close/>
              </a:path>
            </a:pathLst>
          </a:custGeom>
          <a:solidFill>
            <a:srgbClr val="9C68D6">
              <a:alpha val="55000"/>
            </a:srgbClr>
          </a:solidFill>
          <a:ln>
            <a:noFill/>
          </a:ln>
        </p:spPr>
        <p:txBody>
          <a:bodyPr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sp>
        <p:nvSpPr>
          <p:cNvPr id="41" name="TextBox 40"/>
          <p:cNvSpPr txBox="1"/>
          <p:nvPr/>
        </p:nvSpPr>
        <p:spPr>
          <a:xfrm>
            <a:off x="4543171" y="1948260"/>
            <a:ext cx="3543554" cy="526106"/>
          </a:xfrm>
          <a:prstGeom prst="rect">
            <a:avLst/>
          </a:prstGeom>
          <a:noFill/>
        </p:spPr>
        <p:txBody>
          <a:bodyPr wrap="square" rtlCol="0">
            <a:spAutoFit/>
          </a:bodyPr>
          <a:lstStyle/>
          <a:p>
            <a:pP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42" name="KSO_Shape"/>
          <p:cNvSpPr/>
          <p:nvPr/>
        </p:nvSpPr>
        <p:spPr bwMode="auto">
          <a:xfrm>
            <a:off x="4050660" y="2612781"/>
            <a:ext cx="367645" cy="396000"/>
          </a:xfrm>
          <a:custGeom>
            <a:gdLst>
              <a:gd name="T0" fmla="*/ 344195255 w 7583"/>
              <a:gd name="T1" fmla="*/ 219410564 h 7681"/>
              <a:gd name="T2" fmla="*/ 312350461 w 7583"/>
              <a:gd name="T3" fmla="*/ 259885055 h 7681"/>
              <a:gd name="T4" fmla="*/ 296951581 w 7583"/>
              <a:gd name="T5" fmla="*/ 251211985 h 7681"/>
              <a:gd name="T6" fmla="*/ 334093619 w 7583"/>
              <a:gd name="T7" fmla="*/ 175307123 h 7681"/>
              <a:gd name="T8" fmla="*/ 320419355 w 7583"/>
              <a:gd name="T9" fmla="*/ 131695495 h 7681"/>
              <a:gd name="T10" fmla="*/ 278165047 w 7583"/>
              <a:gd name="T11" fmla="*/ 162574302 h 7681"/>
              <a:gd name="T12" fmla="*/ 262088587 w 7583"/>
              <a:gd name="T13" fmla="*/ 158268521 h 7681"/>
              <a:gd name="T14" fmla="*/ 262458040 w 7583"/>
              <a:gd name="T15" fmla="*/ 119762273 h 7681"/>
              <a:gd name="T16" fmla="*/ 249338205 w 7583"/>
              <a:gd name="T17" fmla="*/ 73875111 h 7681"/>
              <a:gd name="T18" fmla="*/ 212689020 w 7583"/>
              <a:gd name="T19" fmla="*/ 104692163 h 7681"/>
              <a:gd name="T20" fmla="*/ 196366257 w 7583"/>
              <a:gd name="T21" fmla="*/ 103400503 h 7681"/>
              <a:gd name="T22" fmla="*/ 194456667 w 7583"/>
              <a:gd name="T23" fmla="*/ 65694102 h 7681"/>
              <a:gd name="T24" fmla="*/ 160887258 w 7583"/>
              <a:gd name="T25" fmla="*/ 34200219 h 7681"/>
              <a:gd name="T26" fmla="*/ 134093157 w 7583"/>
              <a:gd name="T27" fmla="*/ 76765969 h 7681"/>
              <a:gd name="T28" fmla="*/ 138528094 w 7583"/>
              <a:gd name="T29" fmla="*/ 136370322 h 7681"/>
              <a:gd name="T30" fmla="*/ 125469834 w 7583"/>
              <a:gd name="T31" fmla="*/ 96203616 h 7681"/>
              <a:gd name="T32" fmla="*/ 99476714 w 7583"/>
              <a:gd name="T33" fmla="*/ 51177313 h 7681"/>
              <a:gd name="T34" fmla="*/ 50015572 w 7583"/>
              <a:gd name="T35" fmla="*/ 24235489 h 7681"/>
              <a:gd name="T36" fmla="*/ 16261187 w 7583"/>
              <a:gd name="T37" fmla="*/ 35861172 h 7681"/>
              <a:gd name="T38" fmla="*/ 20572973 w 7583"/>
              <a:gd name="T39" fmla="*/ 94850200 h 7681"/>
              <a:gd name="T40" fmla="*/ 50693152 w 7583"/>
              <a:gd name="T41" fmla="*/ 133171926 h 7681"/>
              <a:gd name="T42" fmla="*/ 142716729 w 7583"/>
              <a:gd name="T43" fmla="*/ 172539032 h 7681"/>
              <a:gd name="T44" fmla="*/ 69418110 w 7583"/>
              <a:gd name="T45" fmla="*/ 155008369 h 7681"/>
              <a:gd name="T46" fmla="*/ 23036744 w 7583"/>
              <a:gd name="T47" fmla="*/ 186809543 h 7681"/>
              <a:gd name="T48" fmla="*/ 26855676 w 7583"/>
              <a:gd name="T49" fmla="*/ 207723373 h 7681"/>
              <a:gd name="T50" fmla="*/ 63997715 w 7583"/>
              <a:gd name="T51" fmla="*/ 219841117 h 7681"/>
              <a:gd name="T52" fmla="*/ 107853486 w 7583"/>
              <a:gd name="T53" fmla="*/ 217934381 h 7681"/>
              <a:gd name="T54" fmla="*/ 79642897 w 7583"/>
              <a:gd name="T55" fmla="*/ 245798819 h 7681"/>
              <a:gd name="T56" fmla="*/ 89005376 w 7583"/>
              <a:gd name="T57" fmla="*/ 277292703 h 7681"/>
              <a:gd name="T58" fmla="*/ 141854173 w 7583"/>
              <a:gd name="T59" fmla="*/ 280921900 h 7681"/>
              <a:gd name="T60" fmla="*/ 187188505 w 7583"/>
              <a:gd name="T61" fmla="*/ 236572181 h 7681"/>
              <a:gd name="T62" fmla="*/ 214167332 w 7583"/>
              <a:gd name="T63" fmla="*/ 259700532 h 7681"/>
              <a:gd name="T64" fmla="*/ 161995868 w 7583"/>
              <a:gd name="T65" fmla="*/ 282644113 h 7681"/>
              <a:gd name="T66" fmla="*/ 137604211 w 7583"/>
              <a:gd name="T67" fmla="*/ 314814581 h 7681"/>
              <a:gd name="T68" fmla="*/ 138281792 w 7583"/>
              <a:gd name="T69" fmla="*/ 338496253 h 7681"/>
              <a:gd name="T70" fmla="*/ 196489408 w 7583"/>
              <a:gd name="T71" fmla="*/ 344586003 h 7681"/>
              <a:gd name="T72" fmla="*/ 261287855 w 7583"/>
              <a:gd name="T73" fmla="*/ 277169688 h 7681"/>
              <a:gd name="T74" fmla="*/ 258208079 w 7583"/>
              <a:gd name="T75" fmla="*/ 315798703 h 7681"/>
              <a:gd name="T76" fmla="*/ 220634762 w 7583"/>
              <a:gd name="T77" fmla="*/ 354120180 h 7681"/>
              <a:gd name="T78" fmla="*/ 211703561 w 7583"/>
              <a:gd name="T79" fmla="*/ 401606788 h 7681"/>
              <a:gd name="T80" fmla="*/ 234986608 w 7583"/>
              <a:gd name="T81" fmla="*/ 410648903 h 7681"/>
              <a:gd name="T82" fmla="*/ 273791686 w 7583"/>
              <a:gd name="T83" fmla="*/ 408988198 h 7681"/>
              <a:gd name="T84" fmla="*/ 310748997 w 7583"/>
              <a:gd name="T85" fmla="*/ 349506860 h 7681"/>
              <a:gd name="T86" fmla="*/ 371050931 w 7583"/>
              <a:gd name="T87" fmla="*/ 384937231 h 7681"/>
              <a:gd name="T88" fmla="*/ 310440870 w 7583"/>
              <a:gd name="T89" fmla="*/ 409972319 h 7681"/>
              <a:gd name="T90" fmla="*/ 293071073 w 7583"/>
              <a:gd name="T91" fmla="*/ 456597821 h 7681"/>
              <a:gd name="T92" fmla="*/ 328857951 w 7583"/>
              <a:gd name="T93" fmla="*/ 469515164 h 7681"/>
              <a:gd name="T94" fmla="*/ 387804723 w 7583"/>
              <a:gd name="T95" fmla="*/ 420244835 h 7681"/>
              <a:gd name="T96" fmla="*/ 439175456 w 7583"/>
              <a:gd name="T97" fmla="*/ 432485595 h 7681"/>
              <a:gd name="T98" fmla="*/ 443363842 w 7583"/>
              <a:gd name="T99" fmla="*/ 365315310 h 7681"/>
              <a:gd name="T100" fmla="*/ 460302610 w 7583"/>
              <a:gd name="T101" fmla="*/ 301281913 h 7681"/>
              <a:gd name="T102" fmla="*/ 438559451 w 7583"/>
              <a:gd name="T103" fmla="*/ 277661748 h 7681"/>
              <a:gd name="T104" fmla="*/ 396428295 w 7583"/>
              <a:gd name="T105" fmla="*/ 305403171 h 7681"/>
              <a:gd name="T106" fmla="*/ 383801064 w 7583"/>
              <a:gd name="T107" fmla="*/ 360209682 h 7681"/>
              <a:gd name="T108" fmla="*/ 331876151 w 7583"/>
              <a:gd name="T109" fmla="*/ 309278399 h 7681"/>
              <a:gd name="T110" fmla="*/ 403203603 w 7583"/>
              <a:gd name="T111" fmla="*/ 275385719 h 7681"/>
              <a:gd name="T112" fmla="*/ 405913925 w 7583"/>
              <a:gd name="T113" fmla="*/ 226299913 h 7681"/>
              <a:gd name="T114" fmla="*/ 392362812 w 7583"/>
              <a:gd name="T115" fmla="*/ 202925531 h 7681"/>
              <a:gd name="T116" fmla="*/ 181952836 w 7583"/>
              <a:gd name="T117" fmla="*/ 159683196 h 7681"/>
              <a:gd name="T118" fmla="*/ 157869057 w 7583"/>
              <a:gd name="T119" fmla="*/ 171247372 h 7681"/>
              <a:gd name="T120" fmla="*/ 134093157 w 7583"/>
              <a:gd name="T121" fmla="*/ 206739251 h 7681"/>
              <a:gd name="T122" fmla="*/ 193101754 w 7583"/>
              <a:gd name="T123" fmla="*/ 226791974 h 7681"/>
              <a:gd name="T124" fmla="*/ 242686048 w 7583"/>
              <a:gd name="T125" fmla="*/ 219902625 h 76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83" h="7681">
                <a:moveTo>
                  <a:pt x="6370" y="3299"/>
                </a:moveTo>
                <a:lnTo>
                  <a:pt x="6370" y="3299"/>
                </a:lnTo>
                <a:lnTo>
                  <a:pt x="6321" y="3330"/>
                </a:lnTo>
                <a:lnTo>
                  <a:pt x="6299" y="3342"/>
                </a:lnTo>
                <a:lnTo>
                  <a:pt x="6281" y="3353"/>
                </a:lnTo>
                <a:lnTo>
                  <a:pt x="6262" y="3361"/>
                </a:lnTo>
                <a:lnTo>
                  <a:pt x="6246" y="3368"/>
                </a:lnTo>
                <a:lnTo>
                  <a:pt x="6229" y="3373"/>
                </a:lnTo>
                <a:lnTo>
                  <a:pt x="6213" y="3377"/>
                </a:lnTo>
                <a:lnTo>
                  <a:pt x="6213" y="3372"/>
                </a:lnTo>
                <a:lnTo>
                  <a:pt x="6213" y="3366"/>
                </a:lnTo>
                <a:lnTo>
                  <a:pt x="6213" y="3358"/>
                </a:lnTo>
                <a:lnTo>
                  <a:pt x="6215" y="3348"/>
                </a:lnTo>
                <a:lnTo>
                  <a:pt x="6218" y="3335"/>
                </a:lnTo>
                <a:lnTo>
                  <a:pt x="6222" y="3321"/>
                </a:lnTo>
                <a:lnTo>
                  <a:pt x="6229" y="3304"/>
                </a:lnTo>
                <a:lnTo>
                  <a:pt x="6212" y="3311"/>
                </a:lnTo>
                <a:lnTo>
                  <a:pt x="6195" y="3318"/>
                </a:lnTo>
                <a:lnTo>
                  <a:pt x="6180" y="3326"/>
                </a:lnTo>
                <a:lnTo>
                  <a:pt x="6166" y="3334"/>
                </a:lnTo>
                <a:lnTo>
                  <a:pt x="6138" y="3351"/>
                </a:lnTo>
                <a:lnTo>
                  <a:pt x="6111" y="3368"/>
                </a:lnTo>
                <a:lnTo>
                  <a:pt x="6084" y="3386"/>
                </a:lnTo>
                <a:lnTo>
                  <a:pt x="6071" y="3394"/>
                </a:lnTo>
                <a:lnTo>
                  <a:pt x="6057" y="3401"/>
                </a:lnTo>
                <a:lnTo>
                  <a:pt x="6041" y="3408"/>
                </a:lnTo>
                <a:lnTo>
                  <a:pt x="6025" y="3415"/>
                </a:lnTo>
                <a:lnTo>
                  <a:pt x="6007" y="3421"/>
                </a:lnTo>
                <a:lnTo>
                  <a:pt x="5989" y="3426"/>
                </a:lnTo>
                <a:lnTo>
                  <a:pt x="5993" y="3416"/>
                </a:lnTo>
                <a:lnTo>
                  <a:pt x="5996" y="3408"/>
                </a:lnTo>
                <a:lnTo>
                  <a:pt x="6000" y="3392"/>
                </a:lnTo>
                <a:lnTo>
                  <a:pt x="6002" y="3378"/>
                </a:lnTo>
                <a:lnTo>
                  <a:pt x="6002" y="3366"/>
                </a:lnTo>
                <a:lnTo>
                  <a:pt x="6001" y="3356"/>
                </a:lnTo>
                <a:lnTo>
                  <a:pt x="5999" y="3349"/>
                </a:lnTo>
                <a:lnTo>
                  <a:pt x="5998" y="3342"/>
                </a:lnTo>
                <a:lnTo>
                  <a:pt x="5975" y="3351"/>
                </a:lnTo>
                <a:lnTo>
                  <a:pt x="5953" y="3360"/>
                </a:lnTo>
                <a:lnTo>
                  <a:pt x="5931" y="3368"/>
                </a:lnTo>
                <a:lnTo>
                  <a:pt x="5910" y="3378"/>
                </a:lnTo>
                <a:lnTo>
                  <a:pt x="5889" y="3388"/>
                </a:lnTo>
                <a:lnTo>
                  <a:pt x="5869" y="3399"/>
                </a:lnTo>
                <a:lnTo>
                  <a:pt x="5848" y="3409"/>
                </a:lnTo>
                <a:lnTo>
                  <a:pt x="5829" y="3422"/>
                </a:lnTo>
                <a:lnTo>
                  <a:pt x="5809" y="3434"/>
                </a:lnTo>
                <a:lnTo>
                  <a:pt x="5791" y="3446"/>
                </a:lnTo>
                <a:lnTo>
                  <a:pt x="5754" y="3474"/>
                </a:lnTo>
                <a:lnTo>
                  <a:pt x="5717" y="3503"/>
                </a:lnTo>
                <a:lnTo>
                  <a:pt x="5681" y="3535"/>
                </a:lnTo>
                <a:lnTo>
                  <a:pt x="5680" y="3529"/>
                </a:lnTo>
                <a:lnTo>
                  <a:pt x="5679" y="3516"/>
                </a:lnTo>
                <a:lnTo>
                  <a:pt x="5678" y="3496"/>
                </a:lnTo>
                <a:lnTo>
                  <a:pt x="5678" y="3484"/>
                </a:lnTo>
                <a:lnTo>
                  <a:pt x="5679" y="3472"/>
                </a:lnTo>
                <a:lnTo>
                  <a:pt x="5663" y="3493"/>
                </a:lnTo>
                <a:lnTo>
                  <a:pt x="5646" y="3514"/>
                </a:lnTo>
                <a:lnTo>
                  <a:pt x="5627" y="3533"/>
                </a:lnTo>
                <a:lnTo>
                  <a:pt x="5608" y="3551"/>
                </a:lnTo>
                <a:lnTo>
                  <a:pt x="5588" y="3567"/>
                </a:lnTo>
                <a:lnTo>
                  <a:pt x="5568" y="3584"/>
                </a:lnTo>
                <a:lnTo>
                  <a:pt x="5528" y="3616"/>
                </a:lnTo>
                <a:lnTo>
                  <a:pt x="5508" y="3631"/>
                </a:lnTo>
                <a:lnTo>
                  <a:pt x="5489" y="3648"/>
                </a:lnTo>
                <a:lnTo>
                  <a:pt x="5471" y="3663"/>
                </a:lnTo>
                <a:lnTo>
                  <a:pt x="5454" y="3680"/>
                </a:lnTo>
                <a:lnTo>
                  <a:pt x="5438" y="3698"/>
                </a:lnTo>
                <a:lnTo>
                  <a:pt x="5425" y="3716"/>
                </a:lnTo>
                <a:lnTo>
                  <a:pt x="5419" y="3726"/>
                </a:lnTo>
                <a:lnTo>
                  <a:pt x="5413" y="3736"/>
                </a:lnTo>
                <a:lnTo>
                  <a:pt x="5408" y="3746"/>
                </a:lnTo>
                <a:lnTo>
                  <a:pt x="5403" y="3756"/>
                </a:lnTo>
                <a:lnTo>
                  <a:pt x="5399" y="3745"/>
                </a:lnTo>
                <a:lnTo>
                  <a:pt x="5395" y="3731"/>
                </a:lnTo>
                <a:lnTo>
                  <a:pt x="5389" y="3703"/>
                </a:lnTo>
                <a:lnTo>
                  <a:pt x="5385" y="3681"/>
                </a:lnTo>
                <a:lnTo>
                  <a:pt x="5384" y="3672"/>
                </a:lnTo>
                <a:lnTo>
                  <a:pt x="5382" y="3683"/>
                </a:lnTo>
                <a:lnTo>
                  <a:pt x="5379" y="3693"/>
                </a:lnTo>
                <a:lnTo>
                  <a:pt x="5375" y="3703"/>
                </a:lnTo>
                <a:lnTo>
                  <a:pt x="5371" y="3712"/>
                </a:lnTo>
                <a:lnTo>
                  <a:pt x="5359" y="3731"/>
                </a:lnTo>
                <a:lnTo>
                  <a:pt x="5348" y="3748"/>
                </a:lnTo>
                <a:lnTo>
                  <a:pt x="5334" y="3766"/>
                </a:lnTo>
                <a:lnTo>
                  <a:pt x="5319" y="3781"/>
                </a:lnTo>
                <a:lnTo>
                  <a:pt x="5287" y="3814"/>
                </a:lnTo>
                <a:lnTo>
                  <a:pt x="5256" y="3846"/>
                </a:lnTo>
                <a:lnTo>
                  <a:pt x="5240" y="3863"/>
                </a:lnTo>
                <a:lnTo>
                  <a:pt x="5225" y="3881"/>
                </a:lnTo>
                <a:lnTo>
                  <a:pt x="5211" y="3899"/>
                </a:lnTo>
                <a:lnTo>
                  <a:pt x="5200" y="3919"/>
                </a:lnTo>
                <a:lnTo>
                  <a:pt x="5190" y="3940"/>
                </a:lnTo>
                <a:lnTo>
                  <a:pt x="5185" y="3951"/>
                </a:lnTo>
                <a:lnTo>
                  <a:pt x="5182" y="3962"/>
                </a:lnTo>
                <a:lnTo>
                  <a:pt x="5177" y="3958"/>
                </a:lnTo>
                <a:lnTo>
                  <a:pt x="5169" y="3947"/>
                </a:lnTo>
                <a:lnTo>
                  <a:pt x="5164" y="3938"/>
                </a:lnTo>
                <a:lnTo>
                  <a:pt x="5160" y="3929"/>
                </a:lnTo>
                <a:lnTo>
                  <a:pt x="5157" y="3919"/>
                </a:lnTo>
                <a:lnTo>
                  <a:pt x="5156" y="3909"/>
                </a:lnTo>
                <a:lnTo>
                  <a:pt x="5147" y="3941"/>
                </a:lnTo>
                <a:lnTo>
                  <a:pt x="5140" y="3971"/>
                </a:lnTo>
                <a:lnTo>
                  <a:pt x="5135" y="3999"/>
                </a:lnTo>
                <a:lnTo>
                  <a:pt x="5131" y="4025"/>
                </a:lnTo>
                <a:lnTo>
                  <a:pt x="5124" y="4072"/>
                </a:lnTo>
                <a:lnTo>
                  <a:pt x="5119" y="4094"/>
                </a:lnTo>
                <a:lnTo>
                  <a:pt x="5113" y="4117"/>
                </a:lnTo>
                <a:lnTo>
                  <a:pt x="5107" y="4111"/>
                </a:lnTo>
                <a:lnTo>
                  <a:pt x="5099" y="4105"/>
                </a:lnTo>
                <a:lnTo>
                  <a:pt x="5091" y="4098"/>
                </a:lnTo>
                <a:lnTo>
                  <a:pt x="5082" y="4092"/>
                </a:lnTo>
                <a:lnTo>
                  <a:pt x="5074" y="4087"/>
                </a:lnTo>
                <a:lnTo>
                  <a:pt x="5069" y="4086"/>
                </a:lnTo>
                <a:lnTo>
                  <a:pt x="5065" y="4086"/>
                </a:lnTo>
                <a:lnTo>
                  <a:pt x="5061" y="4086"/>
                </a:lnTo>
                <a:lnTo>
                  <a:pt x="5058" y="4088"/>
                </a:lnTo>
                <a:lnTo>
                  <a:pt x="5063" y="4123"/>
                </a:lnTo>
                <a:lnTo>
                  <a:pt x="5068" y="4157"/>
                </a:lnTo>
                <a:lnTo>
                  <a:pt x="5070" y="4191"/>
                </a:lnTo>
                <a:lnTo>
                  <a:pt x="5071" y="4225"/>
                </a:lnTo>
                <a:lnTo>
                  <a:pt x="5070" y="4259"/>
                </a:lnTo>
                <a:lnTo>
                  <a:pt x="5070" y="4293"/>
                </a:lnTo>
                <a:lnTo>
                  <a:pt x="5068" y="4359"/>
                </a:lnTo>
                <a:lnTo>
                  <a:pt x="5068" y="4392"/>
                </a:lnTo>
                <a:lnTo>
                  <a:pt x="5068" y="4426"/>
                </a:lnTo>
                <a:lnTo>
                  <a:pt x="5070" y="4460"/>
                </a:lnTo>
                <a:lnTo>
                  <a:pt x="5074" y="4494"/>
                </a:lnTo>
                <a:lnTo>
                  <a:pt x="5079" y="4528"/>
                </a:lnTo>
                <a:lnTo>
                  <a:pt x="5086" y="4563"/>
                </a:lnTo>
                <a:lnTo>
                  <a:pt x="5091" y="4580"/>
                </a:lnTo>
                <a:lnTo>
                  <a:pt x="5096" y="4598"/>
                </a:lnTo>
                <a:lnTo>
                  <a:pt x="5102" y="4615"/>
                </a:lnTo>
                <a:lnTo>
                  <a:pt x="5110" y="4634"/>
                </a:lnTo>
                <a:lnTo>
                  <a:pt x="5124" y="4666"/>
                </a:lnTo>
                <a:lnTo>
                  <a:pt x="5138" y="4697"/>
                </a:lnTo>
                <a:lnTo>
                  <a:pt x="5155" y="4728"/>
                </a:lnTo>
                <a:lnTo>
                  <a:pt x="5171" y="4759"/>
                </a:lnTo>
                <a:lnTo>
                  <a:pt x="5206" y="4819"/>
                </a:lnTo>
                <a:lnTo>
                  <a:pt x="5243" y="4878"/>
                </a:lnTo>
                <a:lnTo>
                  <a:pt x="5254" y="4900"/>
                </a:lnTo>
                <a:lnTo>
                  <a:pt x="5264" y="4919"/>
                </a:lnTo>
                <a:lnTo>
                  <a:pt x="5271" y="4939"/>
                </a:lnTo>
                <a:lnTo>
                  <a:pt x="5275" y="4957"/>
                </a:lnTo>
                <a:lnTo>
                  <a:pt x="5277" y="4975"/>
                </a:lnTo>
                <a:lnTo>
                  <a:pt x="5278" y="4993"/>
                </a:lnTo>
                <a:lnTo>
                  <a:pt x="5277" y="5010"/>
                </a:lnTo>
                <a:lnTo>
                  <a:pt x="5275" y="5027"/>
                </a:lnTo>
                <a:lnTo>
                  <a:pt x="5270" y="5062"/>
                </a:lnTo>
                <a:lnTo>
                  <a:pt x="5263" y="5099"/>
                </a:lnTo>
                <a:lnTo>
                  <a:pt x="5260" y="5119"/>
                </a:lnTo>
                <a:lnTo>
                  <a:pt x="5257" y="5139"/>
                </a:lnTo>
                <a:lnTo>
                  <a:pt x="5254" y="5161"/>
                </a:lnTo>
                <a:lnTo>
                  <a:pt x="5254" y="5183"/>
                </a:lnTo>
                <a:lnTo>
                  <a:pt x="4946" y="4930"/>
                </a:lnTo>
                <a:lnTo>
                  <a:pt x="4792" y="4803"/>
                </a:lnTo>
                <a:lnTo>
                  <a:pt x="4637" y="4678"/>
                </a:lnTo>
                <a:lnTo>
                  <a:pt x="4463" y="4535"/>
                </a:lnTo>
                <a:lnTo>
                  <a:pt x="4288" y="4392"/>
                </a:lnTo>
                <a:lnTo>
                  <a:pt x="4289" y="4372"/>
                </a:lnTo>
                <a:lnTo>
                  <a:pt x="4292" y="4352"/>
                </a:lnTo>
                <a:lnTo>
                  <a:pt x="4295" y="4334"/>
                </a:lnTo>
                <a:lnTo>
                  <a:pt x="4300" y="4315"/>
                </a:lnTo>
                <a:lnTo>
                  <a:pt x="4306" y="4298"/>
                </a:lnTo>
                <a:lnTo>
                  <a:pt x="4315" y="4281"/>
                </a:lnTo>
                <a:lnTo>
                  <a:pt x="4323" y="4265"/>
                </a:lnTo>
                <a:lnTo>
                  <a:pt x="4333" y="4251"/>
                </a:lnTo>
                <a:lnTo>
                  <a:pt x="4344" y="4236"/>
                </a:lnTo>
                <a:lnTo>
                  <a:pt x="4357" y="4224"/>
                </a:lnTo>
                <a:lnTo>
                  <a:pt x="4371" y="4212"/>
                </a:lnTo>
                <a:lnTo>
                  <a:pt x="4385" y="4201"/>
                </a:lnTo>
                <a:lnTo>
                  <a:pt x="4402" y="4192"/>
                </a:lnTo>
                <a:lnTo>
                  <a:pt x="4419" y="4184"/>
                </a:lnTo>
                <a:lnTo>
                  <a:pt x="4437" y="4177"/>
                </a:lnTo>
                <a:lnTo>
                  <a:pt x="4456" y="4170"/>
                </a:lnTo>
                <a:lnTo>
                  <a:pt x="4543" y="4152"/>
                </a:lnTo>
                <a:lnTo>
                  <a:pt x="4625" y="4133"/>
                </a:lnTo>
                <a:lnTo>
                  <a:pt x="4705" y="4116"/>
                </a:lnTo>
                <a:lnTo>
                  <a:pt x="4744" y="4107"/>
                </a:lnTo>
                <a:lnTo>
                  <a:pt x="4782" y="4096"/>
                </a:lnTo>
                <a:lnTo>
                  <a:pt x="4821" y="4084"/>
                </a:lnTo>
                <a:lnTo>
                  <a:pt x="4858" y="4072"/>
                </a:lnTo>
                <a:lnTo>
                  <a:pt x="4896" y="4056"/>
                </a:lnTo>
                <a:lnTo>
                  <a:pt x="4933" y="4040"/>
                </a:lnTo>
                <a:lnTo>
                  <a:pt x="4971" y="4022"/>
                </a:lnTo>
                <a:lnTo>
                  <a:pt x="5008" y="4001"/>
                </a:lnTo>
                <a:lnTo>
                  <a:pt x="5045" y="3977"/>
                </a:lnTo>
                <a:lnTo>
                  <a:pt x="5083" y="3951"/>
                </a:lnTo>
                <a:lnTo>
                  <a:pt x="5097" y="3939"/>
                </a:lnTo>
                <a:lnTo>
                  <a:pt x="5111" y="3928"/>
                </a:lnTo>
                <a:lnTo>
                  <a:pt x="5124" y="3916"/>
                </a:lnTo>
                <a:lnTo>
                  <a:pt x="5137" y="3902"/>
                </a:lnTo>
                <a:lnTo>
                  <a:pt x="5162" y="3877"/>
                </a:lnTo>
                <a:lnTo>
                  <a:pt x="5186" y="3848"/>
                </a:lnTo>
                <a:lnTo>
                  <a:pt x="5207" y="3819"/>
                </a:lnTo>
                <a:lnTo>
                  <a:pt x="5229" y="3788"/>
                </a:lnTo>
                <a:lnTo>
                  <a:pt x="5248" y="3757"/>
                </a:lnTo>
                <a:lnTo>
                  <a:pt x="5268" y="3725"/>
                </a:lnTo>
                <a:lnTo>
                  <a:pt x="5286" y="3692"/>
                </a:lnTo>
                <a:lnTo>
                  <a:pt x="5304" y="3659"/>
                </a:lnTo>
                <a:lnTo>
                  <a:pt x="5339" y="3593"/>
                </a:lnTo>
                <a:lnTo>
                  <a:pt x="5375" y="3527"/>
                </a:lnTo>
                <a:lnTo>
                  <a:pt x="5392" y="3496"/>
                </a:lnTo>
                <a:lnTo>
                  <a:pt x="5412" y="3465"/>
                </a:lnTo>
                <a:lnTo>
                  <a:pt x="5403" y="3466"/>
                </a:lnTo>
                <a:lnTo>
                  <a:pt x="5385" y="3469"/>
                </a:lnTo>
                <a:lnTo>
                  <a:pt x="5374" y="3469"/>
                </a:lnTo>
                <a:lnTo>
                  <a:pt x="5361" y="3468"/>
                </a:lnTo>
                <a:lnTo>
                  <a:pt x="5349" y="3467"/>
                </a:lnTo>
                <a:lnTo>
                  <a:pt x="5337" y="3463"/>
                </a:lnTo>
                <a:lnTo>
                  <a:pt x="5348" y="3451"/>
                </a:lnTo>
                <a:lnTo>
                  <a:pt x="5358" y="3438"/>
                </a:lnTo>
                <a:lnTo>
                  <a:pt x="5368" y="3424"/>
                </a:lnTo>
                <a:lnTo>
                  <a:pt x="5379" y="3407"/>
                </a:lnTo>
                <a:lnTo>
                  <a:pt x="5388" y="3391"/>
                </a:lnTo>
                <a:lnTo>
                  <a:pt x="5397" y="3372"/>
                </a:lnTo>
                <a:lnTo>
                  <a:pt x="5405" y="3354"/>
                </a:lnTo>
                <a:lnTo>
                  <a:pt x="5413" y="3335"/>
                </a:lnTo>
                <a:lnTo>
                  <a:pt x="5428" y="3297"/>
                </a:lnTo>
                <a:lnTo>
                  <a:pt x="5440" y="3259"/>
                </a:lnTo>
                <a:lnTo>
                  <a:pt x="5451" y="3223"/>
                </a:lnTo>
                <a:lnTo>
                  <a:pt x="5459" y="3191"/>
                </a:lnTo>
                <a:lnTo>
                  <a:pt x="5451" y="3187"/>
                </a:lnTo>
                <a:lnTo>
                  <a:pt x="5441" y="3185"/>
                </a:lnTo>
                <a:lnTo>
                  <a:pt x="5432" y="3183"/>
                </a:lnTo>
                <a:lnTo>
                  <a:pt x="5423" y="3181"/>
                </a:lnTo>
                <a:lnTo>
                  <a:pt x="5414" y="3181"/>
                </a:lnTo>
                <a:lnTo>
                  <a:pt x="5404" y="3180"/>
                </a:lnTo>
                <a:lnTo>
                  <a:pt x="5385" y="3182"/>
                </a:lnTo>
                <a:lnTo>
                  <a:pt x="5390" y="3171"/>
                </a:lnTo>
                <a:lnTo>
                  <a:pt x="5395" y="3161"/>
                </a:lnTo>
                <a:lnTo>
                  <a:pt x="5402" y="3138"/>
                </a:lnTo>
                <a:lnTo>
                  <a:pt x="5409" y="3115"/>
                </a:lnTo>
                <a:lnTo>
                  <a:pt x="5412" y="3092"/>
                </a:lnTo>
                <a:lnTo>
                  <a:pt x="5415" y="3068"/>
                </a:lnTo>
                <a:lnTo>
                  <a:pt x="5416" y="3045"/>
                </a:lnTo>
                <a:lnTo>
                  <a:pt x="5417" y="2996"/>
                </a:lnTo>
                <a:lnTo>
                  <a:pt x="5417" y="2947"/>
                </a:lnTo>
                <a:lnTo>
                  <a:pt x="5417" y="2922"/>
                </a:lnTo>
                <a:lnTo>
                  <a:pt x="5419" y="2899"/>
                </a:lnTo>
                <a:lnTo>
                  <a:pt x="5421" y="2874"/>
                </a:lnTo>
                <a:lnTo>
                  <a:pt x="5424" y="2850"/>
                </a:lnTo>
                <a:lnTo>
                  <a:pt x="5429" y="2827"/>
                </a:lnTo>
                <a:lnTo>
                  <a:pt x="5436" y="2803"/>
                </a:lnTo>
                <a:lnTo>
                  <a:pt x="5429" y="2804"/>
                </a:lnTo>
                <a:lnTo>
                  <a:pt x="5413" y="2807"/>
                </a:lnTo>
                <a:lnTo>
                  <a:pt x="5401" y="2810"/>
                </a:lnTo>
                <a:lnTo>
                  <a:pt x="5389" y="2815"/>
                </a:lnTo>
                <a:lnTo>
                  <a:pt x="5377" y="2822"/>
                </a:lnTo>
                <a:lnTo>
                  <a:pt x="5365" y="2829"/>
                </a:lnTo>
                <a:lnTo>
                  <a:pt x="5360" y="2812"/>
                </a:lnTo>
                <a:lnTo>
                  <a:pt x="5357" y="2795"/>
                </a:lnTo>
                <a:lnTo>
                  <a:pt x="5355" y="2779"/>
                </a:lnTo>
                <a:lnTo>
                  <a:pt x="5355" y="2761"/>
                </a:lnTo>
                <a:lnTo>
                  <a:pt x="5356" y="2744"/>
                </a:lnTo>
                <a:lnTo>
                  <a:pt x="5357" y="2725"/>
                </a:lnTo>
                <a:lnTo>
                  <a:pt x="5361" y="2689"/>
                </a:lnTo>
                <a:lnTo>
                  <a:pt x="5365" y="2652"/>
                </a:lnTo>
                <a:lnTo>
                  <a:pt x="5367" y="2633"/>
                </a:lnTo>
                <a:lnTo>
                  <a:pt x="5367" y="2614"/>
                </a:lnTo>
                <a:lnTo>
                  <a:pt x="5367" y="2596"/>
                </a:lnTo>
                <a:lnTo>
                  <a:pt x="5365" y="2577"/>
                </a:lnTo>
                <a:lnTo>
                  <a:pt x="5361" y="2558"/>
                </a:lnTo>
                <a:lnTo>
                  <a:pt x="5356" y="2539"/>
                </a:lnTo>
                <a:lnTo>
                  <a:pt x="5348" y="2546"/>
                </a:lnTo>
                <a:lnTo>
                  <a:pt x="5338" y="2554"/>
                </a:lnTo>
                <a:lnTo>
                  <a:pt x="5324" y="2563"/>
                </a:lnTo>
                <a:lnTo>
                  <a:pt x="5309" y="2571"/>
                </a:lnTo>
                <a:lnTo>
                  <a:pt x="5291" y="2579"/>
                </a:lnTo>
                <a:lnTo>
                  <a:pt x="5282" y="2582"/>
                </a:lnTo>
                <a:lnTo>
                  <a:pt x="5273" y="2585"/>
                </a:lnTo>
                <a:lnTo>
                  <a:pt x="5263" y="2587"/>
                </a:lnTo>
                <a:lnTo>
                  <a:pt x="5253" y="2588"/>
                </a:lnTo>
                <a:lnTo>
                  <a:pt x="5257" y="2571"/>
                </a:lnTo>
                <a:lnTo>
                  <a:pt x="5258" y="2554"/>
                </a:lnTo>
                <a:lnTo>
                  <a:pt x="5258" y="2537"/>
                </a:lnTo>
                <a:lnTo>
                  <a:pt x="5256" y="2521"/>
                </a:lnTo>
                <a:lnTo>
                  <a:pt x="5252" y="2504"/>
                </a:lnTo>
                <a:lnTo>
                  <a:pt x="5248" y="2488"/>
                </a:lnTo>
                <a:lnTo>
                  <a:pt x="5239" y="2457"/>
                </a:lnTo>
                <a:lnTo>
                  <a:pt x="5235" y="2441"/>
                </a:lnTo>
                <a:lnTo>
                  <a:pt x="5232" y="2424"/>
                </a:lnTo>
                <a:lnTo>
                  <a:pt x="5229" y="2409"/>
                </a:lnTo>
                <a:lnTo>
                  <a:pt x="5227" y="2391"/>
                </a:lnTo>
                <a:lnTo>
                  <a:pt x="5227" y="2375"/>
                </a:lnTo>
                <a:lnTo>
                  <a:pt x="5228" y="2357"/>
                </a:lnTo>
                <a:lnTo>
                  <a:pt x="5232" y="2339"/>
                </a:lnTo>
                <a:lnTo>
                  <a:pt x="5238" y="2320"/>
                </a:lnTo>
                <a:lnTo>
                  <a:pt x="5250" y="2286"/>
                </a:lnTo>
                <a:lnTo>
                  <a:pt x="5263" y="2253"/>
                </a:lnTo>
                <a:lnTo>
                  <a:pt x="5273" y="2219"/>
                </a:lnTo>
                <a:lnTo>
                  <a:pt x="5282" y="2185"/>
                </a:lnTo>
                <a:lnTo>
                  <a:pt x="5290" y="2150"/>
                </a:lnTo>
                <a:lnTo>
                  <a:pt x="5297" y="2115"/>
                </a:lnTo>
                <a:lnTo>
                  <a:pt x="5302" y="2080"/>
                </a:lnTo>
                <a:lnTo>
                  <a:pt x="5306" y="2043"/>
                </a:lnTo>
                <a:lnTo>
                  <a:pt x="5295" y="2050"/>
                </a:lnTo>
                <a:lnTo>
                  <a:pt x="5284" y="2058"/>
                </a:lnTo>
                <a:lnTo>
                  <a:pt x="5263" y="2075"/>
                </a:lnTo>
                <a:lnTo>
                  <a:pt x="5242" y="2095"/>
                </a:lnTo>
                <a:lnTo>
                  <a:pt x="5223" y="2117"/>
                </a:lnTo>
                <a:lnTo>
                  <a:pt x="5202" y="2141"/>
                </a:lnTo>
                <a:lnTo>
                  <a:pt x="5183" y="2165"/>
                </a:lnTo>
                <a:lnTo>
                  <a:pt x="5164" y="2191"/>
                </a:lnTo>
                <a:lnTo>
                  <a:pt x="5145" y="2218"/>
                </a:lnTo>
                <a:lnTo>
                  <a:pt x="5108" y="2272"/>
                </a:lnTo>
                <a:lnTo>
                  <a:pt x="5071" y="2325"/>
                </a:lnTo>
                <a:lnTo>
                  <a:pt x="5052" y="2351"/>
                </a:lnTo>
                <a:lnTo>
                  <a:pt x="5034" y="2375"/>
                </a:lnTo>
                <a:lnTo>
                  <a:pt x="5015" y="2397"/>
                </a:lnTo>
                <a:lnTo>
                  <a:pt x="4997" y="2418"/>
                </a:lnTo>
                <a:lnTo>
                  <a:pt x="4996" y="2414"/>
                </a:lnTo>
                <a:lnTo>
                  <a:pt x="4995" y="2410"/>
                </a:lnTo>
                <a:lnTo>
                  <a:pt x="4995" y="2404"/>
                </a:lnTo>
                <a:lnTo>
                  <a:pt x="4997" y="2396"/>
                </a:lnTo>
                <a:lnTo>
                  <a:pt x="5000" y="2388"/>
                </a:lnTo>
                <a:lnTo>
                  <a:pt x="5005" y="2379"/>
                </a:lnTo>
                <a:lnTo>
                  <a:pt x="5014" y="2370"/>
                </a:lnTo>
                <a:lnTo>
                  <a:pt x="5001" y="2373"/>
                </a:lnTo>
                <a:lnTo>
                  <a:pt x="4987" y="2377"/>
                </a:lnTo>
                <a:lnTo>
                  <a:pt x="4974" y="2382"/>
                </a:lnTo>
                <a:lnTo>
                  <a:pt x="4961" y="2388"/>
                </a:lnTo>
                <a:lnTo>
                  <a:pt x="4948" y="2396"/>
                </a:lnTo>
                <a:lnTo>
                  <a:pt x="4935" y="2404"/>
                </a:lnTo>
                <a:lnTo>
                  <a:pt x="4923" y="2413"/>
                </a:lnTo>
                <a:lnTo>
                  <a:pt x="4911" y="2422"/>
                </a:lnTo>
                <a:lnTo>
                  <a:pt x="4888" y="2442"/>
                </a:lnTo>
                <a:lnTo>
                  <a:pt x="4867" y="2463"/>
                </a:lnTo>
                <a:lnTo>
                  <a:pt x="4849" y="2485"/>
                </a:lnTo>
                <a:lnTo>
                  <a:pt x="4832" y="2507"/>
                </a:lnTo>
                <a:lnTo>
                  <a:pt x="4829" y="2497"/>
                </a:lnTo>
                <a:lnTo>
                  <a:pt x="4827" y="2487"/>
                </a:lnTo>
                <a:lnTo>
                  <a:pt x="4827" y="2478"/>
                </a:lnTo>
                <a:lnTo>
                  <a:pt x="4827" y="2469"/>
                </a:lnTo>
                <a:lnTo>
                  <a:pt x="4829" y="2456"/>
                </a:lnTo>
                <a:lnTo>
                  <a:pt x="4831" y="2452"/>
                </a:lnTo>
                <a:lnTo>
                  <a:pt x="4817" y="2456"/>
                </a:lnTo>
                <a:lnTo>
                  <a:pt x="4804" y="2462"/>
                </a:lnTo>
                <a:lnTo>
                  <a:pt x="4790" y="2468"/>
                </a:lnTo>
                <a:lnTo>
                  <a:pt x="4776" y="2475"/>
                </a:lnTo>
                <a:lnTo>
                  <a:pt x="4749" y="2492"/>
                </a:lnTo>
                <a:lnTo>
                  <a:pt x="4722" y="2510"/>
                </a:lnTo>
                <a:lnTo>
                  <a:pt x="4710" y="2520"/>
                </a:lnTo>
                <a:lnTo>
                  <a:pt x="4698" y="2531"/>
                </a:lnTo>
                <a:lnTo>
                  <a:pt x="4685" y="2541"/>
                </a:lnTo>
                <a:lnTo>
                  <a:pt x="4674" y="2553"/>
                </a:lnTo>
                <a:lnTo>
                  <a:pt x="4664" y="2564"/>
                </a:lnTo>
                <a:lnTo>
                  <a:pt x="4654" y="2576"/>
                </a:lnTo>
                <a:lnTo>
                  <a:pt x="4644" y="2588"/>
                </a:lnTo>
                <a:lnTo>
                  <a:pt x="4636" y="2601"/>
                </a:lnTo>
                <a:lnTo>
                  <a:pt x="4633" y="2588"/>
                </a:lnTo>
                <a:lnTo>
                  <a:pt x="4629" y="2577"/>
                </a:lnTo>
                <a:lnTo>
                  <a:pt x="4625" y="2568"/>
                </a:lnTo>
                <a:lnTo>
                  <a:pt x="4620" y="2560"/>
                </a:lnTo>
                <a:lnTo>
                  <a:pt x="4612" y="2548"/>
                </a:lnTo>
                <a:lnTo>
                  <a:pt x="4608" y="2544"/>
                </a:lnTo>
                <a:lnTo>
                  <a:pt x="4599" y="2559"/>
                </a:lnTo>
                <a:lnTo>
                  <a:pt x="4588" y="2572"/>
                </a:lnTo>
                <a:lnTo>
                  <a:pt x="4577" y="2584"/>
                </a:lnTo>
                <a:lnTo>
                  <a:pt x="4565" y="2597"/>
                </a:lnTo>
                <a:lnTo>
                  <a:pt x="4541" y="2620"/>
                </a:lnTo>
                <a:lnTo>
                  <a:pt x="4516" y="2643"/>
                </a:lnTo>
                <a:lnTo>
                  <a:pt x="4491" y="2666"/>
                </a:lnTo>
                <a:lnTo>
                  <a:pt x="4468" y="2689"/>
                </a:lnTo>
                <a:lnTo>
                  <a:pt x="4456" y="2702"/>
                </a:lnTo>
                <a:lnTo>
                  <a:pt x="4445" y="2716"/>
                </a:lnTo>
                <a:lnTo>
                  <a:pt x="4436" y="2729"/>
                </a:lnTo>
                <a:lnTo>
                  <a:pt x="4427" y="2745"/>
                </a:lnTo>
                <a:lnTo>
                  <a:pt x="4425" y="2737"/>
                </a:lnTo>
                <a:lnTo>
                  <a:pt x="4418" y="2722"/>
                </a:lnTo>
                <a:lnTo>
                  <a:pt x="4414" y="2712"/>
                </a:lnTo>
                <a:lnTo>
                  <a:pt x="4410" y="2704"/>
                </a:lnTo>
                <a:lnTo>
                  <a:pt x="4404" y="2695"/>
                </a:lnTo>
                <a:lnTo>
                  <a:pt x="4398" y="2688"/>
                </a:lnTo>
                <a:lnTo>
                  <a:pt x="4396" y="2701"/>
                </a:lnTo>
                <a:lnTo>
                  <a:pt x="4392" y="2713"/>
                </a:lnTo>
                <a:lnTo>
                  <a:pt x="4387" y="2724"/>
                </a:lnTo>
                <a:lnTo>
                  <a:pt x="4379" y="2734"/>
                </a:lnTo>
                <a:lnTo>
                  <a:pt x="4372" y="2744"/>
                </a:lnTo>
                <a:lnTo>
                  <a:pt x="4364" y="2754"/>
                </a:lnTo>
                <a:lnTo>
                  <a:pt x="4347" y="2771"/>
                </a:lnTo>
                <a:lnTo>
                  <a:pt x="4330" y="2789"/>
                </a:lnTo>
                <a:lnTo>
                  <a:pt x="4322" y="2798"/>
                </a:lnTo>
                <a:lnTo>
                  <a:pt x="4315" y="2807"/>
                </a:lnTo>
                <a:lnTo>
                  <a:pt x="4308" y="2818"/>
                </a:lnTo>
                <a:lnTo>
                  <a:pt x="4302" y="2828"/>
                </a:lnTo>
                <a:lnTo>
                  <a:pt x="4298" y="2839"/>
                </a:lnTo>
                <a:lnTo>
                  <a:pt x="4295" y="2850"/>
                </a:lnTo>
                <a:lnTo>
                  <a:pt x="4289" y="2847"/>
                </a:lnTo>
                <a:lnTo>
                  <a:pt x="4284" y="2842"/>
                </a:lnTo>
                <a:lnTo>
                  <a:pt x="4280" y="2838"/>
                </a:lnTo>
                <a:lnTo>
                  <a:pt x="4276" y="2833"/>
                </a:lnTo>
                <a:lnTo>
                  <a:pt x="4274" y="2828"/>
                </a:lnTo>
                <a:lnTo>
                  <a:pt x="4271" y="2822"/>
                </a:lnTo>
                <a:lnTo>
                  <a:pt x="4270" y="2815"/>
                </a:lnTo>
                <a:lnTo>
                  <a:pt x="4270" y="2810"/>
                </a:lnTo>
                <a:lnTo>
                  <a:pt x="4271" y="2804"/>
                </a:lnTo>
                <a:lnTo>
                  <a:pt x="4273" y="2798"/>
                </a:lnTo>
                <a:lnTo>
                  <a:pt x="4277" y="2787"/>
                </a:lnTo>
                <a:lnTo>
                  <a:pt x="4282" y="2775"/>
                </a:lnTo>
                <a:lnTo>
                  <a:pt x="4290" y="2766"/>
                </a:lnTo>
                <a:lnTo>
                  <a:pt x="4283" y="2762"/>
                </a:lnTo>
                <a:lnTo>
                  <a:pt x="4277" y="2757"/>
                </a:lnTo>
                <a:lnTo>
                  <a:pt x="4271" y="2753"/>
                </a:lnTo>
                <a:lnTo>
                  <a:pt x="4268" y="2748"/>
                </a:lnTo>
                <a:lnTo>
                  <a:pt x="4264" y="2744"/>
                </a:lnTo>
                <a:lnTo>
                  <a:pt x="4262" y="2738"/>
                </a:lnTo>
                <a:lnTo>
                  <a:pt x="4261" y="2734"/>
                </a:lnTo>
                <a:lnTo>
                  <a:pt x="4260" y="2729"/>
                </a:lnTo>
                <a:lnTo>
                  <a:pt x="4260" y="2719"/>
                </a:lnTo>
                <a:lnTo>
                  <a:pt x="4262" y="2709"/>
                </a:lnTo>
                <a:lnTo>
                  <a:pt x="4265" y="2697"/>
                </a:lnTo>
                <a:lnTo>
                  <a:pt x="4270" y="2686"/>
                </a:lnTo>
                <a:lnTo>
                  <a:pt x="4282" y="2662"/>
                </a:lnTo>
                <a:lnTo>
                  <a:pt x="4287" y="2649"/>
                </a:lnTo>
                <a:lnTo>
                  <a:pt x="4292" y="2636"/>
                </a:lnTo>
                <a:lnTo>
                  <a:pt x="4296" y="2621"/>
                </a:lnTo>
                <a:lnTo>
                  <a:pt x="4298" y="2607"/>
                </a:lnTo>
                <a:lnTo>
                  <a:pt x="4298" y="2592"/>
                </a:lnTo>
                <a:lnTo>
                  <a:pt x="4298" y="2583"/>
                </a:lnTo>
                <a:lnTo>
                  <a:pt x="4296" y="2575"/>
                </a:lnTo>
                <a:lnTo>
                  <a:pt x="4255" y="2587"/>
                </a:lnTo>
                <a:lnTo>
                  <a:pt x="4255" y="2573"/>
                </a:lnTo>
                <a:lnTo>
                  <a:pt x="4257" y="2561"/>
                </a:lnTo>
                <a:lnTo>
                  <a:pt x="4260" y="2548"/>
                </a:lnTo>
                <a:lnTo>
                  <a:pt x="4265" y="2537"/>
                </a:lnTo>
                <a:lnTo>
                  <a:pt x="4271" y="2527"/>
                </a:lnTo>
                <a:lnTo>
                  <a:pt x="4278" y="2517"/>
                </a:lnTo>
                <a:lnTo>
                  <a:pt x="4293" y="2498"/>
                </a:lnTo>
                <a:lnTo>
                  <a:pt x="4307" y="2480"/>
                </a:lnTo>
                <a:lnTo>
                  <a:pt x="4315" y="2469"/>
                </a:lnTo>
                <a:lnTo>
                  <a:pt x="4321" y="2459"/>
                </a:lnTo>
                <a:lnTo>
                  <a:pt x="4326" y="2449"/>
                </a:lnTo>
                <a:lnTo>
                  <a:pt x="4330" y="2436"/>
                </a:lnTo>
                <a:lnTo>
                  <a:pt x="4332" y="2424"/>
                </a:lnTo>
                <a:lnTo>
                  <a:pt x="4333" y="2411"/>
                </a:lnTo>
                <a:lnTo>
                  <a:pt x="4322" y="2414"/>
                </a:lnTo>
                <a:lnTo>
                  <a:pt x="4313" y="2416"/>
                </a:lnTo>
                <a:lnTo>
                  <a:pt x="4305" y="2417"/>
                </a:lnTo>
                <a:lnTo>
                  <a:pt x="4298" y="2416"/>
                </a:lnTo>
                <a:lnTo>
                  <a:pt x="4292" y="2414"/>
                </a:lnTo>
                <a:lnTo>
                  <a:pt x="4287" y="2411"/>
                </a:lnTo>
                <a:lnTo>
                  <a:pt x="4282" y="2407"/>
                </a:lnTo>
                <a:lnTo>
                  <a:pt x="4276" y="2402"/>
                </a:lnTo>
                <a:lnTo>
                  <a:pt x="4286" y="2390"/>
                </a:lnTo>
                <a:lnTo>
                  <a:pt x="4293" y="2378"/>
                </a:lnTo>
                <a:lnTo>
                  <a:pt x="4299" y="2367"/>
                </a:lnTo>
                <a:lnTo>
                  <a:pt x="4304" y="2355"/>
                </a:lnTo>
                <a:lnTo>
                  <a:pt x="4308" y="2343"/>
                </a:lnTo>
                <a:lnTo>
                  <a:pt x="4313" y="2332"/>
                </a:lnTo>
                <a:lnTo>
                  <a:pt x="4319" y="2308"/>
                </a:lnTo>
                <a:lnTo>
                  <a:pt x="4325" y="2285"/>
                </a:lnTo>
                <a:lnTo>
                  <a:pt x="4330" y="2274"/>
                </a:lnTo>
                <a:lnTo>
                  <a:pt x="4335" y="2263"/>
                </a:lnTo>
                <a:lnTo>
                  <a:pt x="4342" y="2252"/>
                </a:lnTo>
                <a:lnTo>
                  <a:pt x="4351" y="2241"/>
                </a:lnTo>
                <a:lnTo>
                  <a:pt x="4361" y="2230"/>
                </a:lnTo>
                <a:lnTo>
                  <a:pt x="4374" y="2220"/>
                </a:lnTo>
                <a:lnTo>
                  <a:pt x="4353" y="2209"/>
                </a:lnTo>
                <a:lnTo>
                  <a:pt x="4333" y="2203"/>
                </a:lnTo>
                <a:lnTo>
                  <a:pt x="4317" y="2199"/>
                </a:lnTo>
                <a:lnTo>
                  <a:pt x="4303" y="2197"/>
                </a:lnTo>
                <a:lnTo>
                  <a:pt x="4293" y="2196"/>
                </a:lnTo>
                <a:lnTo>
                  <a:pt x="4285" y="2197"/>
                </a:lnTo>
                <a:lnTo>
                  <a:pt x="4278" y="2197"/>
                </a:lnTo>
                <a:lnTo>
                  <a:pt x="4284" y="2183"/>
                </a:lnTo>
                <a:lnTo>
                  <a:pt x="4289" y="2167"/>
                </a:lnTo>
                <a:lnTo>
                  <a:pt x="4298" y="2136"/>
                </a:lnTo>
                <a:lnTo>
                  <a:pt x="4305" y="2105"/>
                </a:lnTo>
                <a:lnTo>
                  <a:pt x="4312" y="2074"/>
                </a:lnTo>
                <a:lnTo>
                  <a:pt x="4319" y="2043"/>
                </a:lnTo>
                <a:lnTo>
                  <a:pt x="4327" y="2012"/>
                </a:lnTo>
                <a:lnTo>
                  <a:pt x="4332" y="1997"/>
                </a:lnTo>
                <a:lnTo>
                  <a:pt x="4337" y="1981"/>
                </a:lnTo>
                <a:lnTo>
                  <a:pt x="4343" y="1966"/>
                </a:lnTo>
                <a:lnTo>
                  <a:pt x="4350" y="1952"/>
                </a:lnTo>
                <a:lnTo>
                  <a:pt x="4339" y="1946"/>
                </a:lnTo>
                <a:lnTo>
                  <a:pt x="4329" y="1942"/>
                </a:lnTo>
                <a:lnTo>
                  <a:pt x="4318" y="1940"/>
                </a:lnTo>
                <a:lnTo>
                  <a:pt x="4307" y="1939"/>
                </a:lnTo>
                <a:lnTo>
                  <a:pt x="4296" y="1939"/>
                </a:lnTo>
                <a:lnTo>
                  <a:pt x="4285" y="1940"/>
                </a:lnTo>
                <a:lnTo>
                  <a:pt x="4273" y="1943"/>
                </a:lnTo>
                <a:lnTo>
                  <a:pt x="4261" y="1947"/>
                </a:lnTo>
                <a:lnTo>
                  <a:pt x="4265" y="1939"/>
                </a:lnTo>
                <a:lnTo>
                  <a:pt x="4267" y="1930"/>
                </a:lnTo>
                <a:lnTo>
                  <a:pt x="4269" y="1920"/>
                </a:lnTo>
                <a:lnTo>
                  <a:pt x="4270" y="1910"/>
                </a:lnTo>
                <a:lnTo>
                  <a:pt x="4271" y="1900"/>
                </a:lnTo>
                <a:lnTo>
                  <a:pt x="4270" y="1890"/>
                </a:lnTo>
                <a:lnTo>
                  <a:pt x="4269" y="1880"/>
                </a:lnTo>
                <a:lnTo>
                  <a:pt x="4268" y="1869"/>
                </a:lnTo>
                <a:lnTo>
                  <a:pt x="4263" y="1849"/>
                </a:lnTo>
                <a:lnTo>
                  <a:pt x="4256" y="1829"/>
                </a:lnTo>
                <a:lnTo>
                  <a:pt x="4248" y="1811"/>
                </a:lnTo>
                <a:lnTo>
                  <a:pt x="4239" y="1794"/>
                </a:lnTo>
                <a:lnTo>
                  <a:pt x="4200" y="1817"/>
                </a:lnTo>
                <a:lnTo>
                  <a:pt x="4194" y="1781"/>
                </a:lnTo>
                <a:lnTo>
                  <a:pt x="4186" y="1744"/>
                </a:lnTo>
                <a:lnTo>
                  <a:pt x="4178" y="1707"/>
                </a:lnTo>
                <a:lnTo>
                  <a:pt x="4167" y="1671"/>
                </a:lnTo>
                <a:lnTo>
                  <a:pt x="4163" y="1678"/>
                </a:lnTo>
                <a:lnTo>
                  <a:pt x="4152" y="1696"/>
                </a:lnTo>
                <a:lnTo>
                  <a:pt x="4145" y="1705"/>
                </a:lnTo>
                <a:lnTo>
                  <a:pt x="4139" y="1713"/>
                </a:lnTo>
                <a:lnTo>
                  <a:pt x="4132" y="1719"/>
                </a:lnTo>
                <a:lnTo>
                  <a:pt x="4129" y="1722"/>
                </a:lnTo>
                <a:lnTo>
                  <a:pt x="4126" y="1724"/>
                </a:lnTo>
                <a:lnTo>
                  <a:pt x="4127" y="1698"/>
                </a:lnTo>
                <a:lnTo>
                  <a:pt x="4126" y="1669"/>
                </a:lnTo>
                <a:lnTo>
                  <a:pt x="4124" y="1640"/>
                </a:lnTo>
                <a:lnTo>
                  <a:pt x="4122" y="1614"/>
                </a:lnTo>
                <a:lnTo>
                  <a:pt x="4117" y="1570"/>
                </a:lnTo>
                <a:lnTo>
                  <a:pt x="4115" y="1554"/>
                </a:lnTo>
                <a:lnTo>
                  <a:pt x="4100" y="1559"/>
                </a:lnTo>
                <a:lnTo>
                  <a:pt x="4086" y="1564"/>
                </a:lnTo>
                <a:lnTo>
                  <a:pt x="4071" y="1569"/>
                </a:lnTo>
                <a:lnTo>
                  <a:pt x="4070" y="1554"/>
                </a:lnTo>
                <a:lnTo>
                  <a:pt x="4070" y="1540"/>
                </a:lnTo>
                <a:lnTo>
                  <a:pt x="4070" y="1509"/>
                </a:lnTo>
                <a:lnTo>
                  <a:pt x="4073" y="1480"/>
                </a:lnTo>
                <a:lnTo>
                  <a:pt x="4077" y="1451"/>
                </a:lnTo>
                <a:lnTo>
                  <a:pt x="4082" y="1424"/>
                </a:lnTo>
                <a:lnTo>
                  <a:pt x="4089" y="1396"/>
                </a:lnTo>
                <a:lnTo>
                  <a:pt x="4095" y="1368"/>
                </a:lnTo>
                <a:lnTo>
                  <a:pt x="4100" y="1340"/>
                </a:lnTo>
                <a:lnTo>
                  <a:pt x="4104" y="1314"/>
                </a:lnTo>
                <a:lnTo>
                  <a:pt x="4107" y="1286"/>
                </a:lnTo>
                <a:lnTo>
                  <a:pt x="4108" y="1257"/>
                </a:lnTo>
                <a:lnTo>
                  <a:pt x="4107" y="1244"/>
                </a:lnTo>
                <a:lnTo>
                  <a:pt x="4106" y="1229"/>
                </a:lnTo>
                <a:lnTo>
                  <a:pt x="4104" y="1215"/>
                </a:lnTo>
                <a:lnTo>
                  <a:pt x="4102" y="1201"/>
                </a:lnTo>
                <a:lnTo>
                  <a:pt x="4098" y="1185"/>
                </a:lnTo>
                <a:lnTo>
                  <a:pt x="4094" y="1171"/>
                </a:lnTo>
                <a:lnTo>
                  <a:pt x="4089" y="1155"/>
                </a:lnTo>
                <a:lnTo>
                  <a:pt x="4082" y="1140"/>
                </a:lnTo>
                <a:lnTo>
                  <a:pt x="4074" y="1125"/>
                </a:lnTo>
                <a:lnTo>
                  <a:pt x="4066" y="1109"/>
                </a:lnTo>
                <a:lnTo>
                  <a:pt x="4064" y="1124"/>
                </a:lnTo>
                <a:lnTo>
                  <a:pt x="4062" y="1139"/>
                </a:lnTo>
                <a:lnTo>
                  <a:pt x="4057" y="1170"/>
                </a:lnTo>
                <a:lnTo>
                  <a:pt x="4048" y="1201"/>
                </a:lnTo>
                <a:lnTo>
                  <a:pt x="4037" y="1231"/>
                </a:lnTo>
                <a:lnTo>
                  <a:pt x="4024" y="1262"/>
                </a:lnTo>
                <a:lnTo>
                  <a:pt x="4010" y="1292"/>
                </a:lnTo>
                <a:lnTo>
                  <a:pt x="3992" y="1322"/>
                </a:lnTo>
                <a:lnTo>
                  <a:pt x="3974" y="1351"/>
                </a:lnTo>
                <a:lnTo>
                  <a:pt x="3954" y="1378"/>
                </a:lnTo>
                <a:lnTo>
                  <a:pt x="3933" y="1405"/>
                </a:lnTo>
                <a:lnTo>
                  <a:pt x="3910" y="1430"/>
                </a:lnTo>
                <a:lnTo>
                  <a:pt x="3886" y="1453"/>
                </a:lnTo>
                <a:lnTo>
                  <a:pt x="3861" y="1475"/>
                </a:lnTo>
                <a:lnTo>
                  <a:pt x="3836" y="1494"/>
                </a:lnTo>
                <a:lnTo>
                  <a:pt x="3809" y="1511"/>
                </a:lnTo>
                <a:lnTo>
                  <a:pt x="3796" y="1519"/>
                </a:lnTo>
                <a:lnTo>
                  <a:pt x="3783" y="1525"/>
                </a:lnTo>
                <a:lnTo>
                  <a:pt x="3779" y="1523"/>
                </a:lnTo>
                <a:lnTo>
                  <a:pt x="3770" y="1514"/>
                </a:lnTo>
                <a:lnTo>
                  <a:pt x="3766" y="1508"/>
                </a:lnTo>
                <a:lnTo>
                  <a:pt x="3761" y="1500"/>
                </a:lnTo>
                <a:lnTo>
                  <a:pt x="3756" y="1490"/>
                </a:lnTo>
                <a:lnTo>
                  <a:pt x="3753" y="1480"/>
                </a:lnTo>
                <a:lnTo>
                  <a:pt x="3744" y="1486"/>
                </a:lnTo>
                <a:lnTo>
                  <a:pt x="3737" y="1493"/>
                </a:lnTo>
                <a:lnTo>
                  <a:pt x="3732" y="1501"/>
                </a:lnTo>
                <a:lnTo>
                  <a:pt x="3728" y="1508"/>
                </a:lnTo>
                <a:lnTo>
                  <a:pt x="3725" y="1515"/>
                </a:lnTo>
                <a:lnTo>
                  <a:pt x="3723" y="1523"/>
                </a:lnTo>
                <a:lnTo>
                  <a:pt x="3720" y="1539"/>
                </a:lnTo>
                <a:lnTo>
                  <a:pt x="3717" y="1554"/>
                </a:lnTo>
                <a:lnTo>
                  <a:pt x="3716" y="1562"/>
                </a:lnTo>
                <a:lnTo>
                  <a:pt x="3713" y="1569"/>
                </a:lnTo>
                <a:lnTo>
                  <a:pt x="3709" y="1577"/>
                </a:lnTo>
                <a:lnTo>
                  <a:pt x="3704" y="1583"/>
                </a:lnTo>
                <a:lnTo>
                  <a:pt x="3698" y="1589"/>
                </a:lnTo>
                <a:lnTo>
                  <a:pt x="3690" y="1595"/>
                </a:lnTo>
                <a:lnTo>
                  <a:pt x="3681" y="1580"/>
                </a:lnTo>
                <a:lnTo>
                  <a:pt x="3672" y="1563"/>
                </a:lnTo>
                <a:lnTo>
                  <a:pt x="3661" y="1544"/>
                </a:lnTo>
                <a:lnTo>
                  <a:pt x="3653" y="1555"/>
                </a:lnTo>
                <a:lnTo>
                  <a:pt x="3645" y="1567"/>
                </a:lnTo>
                <a:lnTo>
                  <a:pt x="3635" y="1579"/>
                </a:lnTo>
                <a:lnTo>
                  <a:pt x="3624" y="1589"/>
                </a:lnTo>
                <a:lnTo>
                  <a:pt x="3602" y="1612"/>
                </a:lnTo>
                <a:lnTo>
                  <a:pt x="3578" y="1633"/>
                </a:lnTo>
                <a:lnTo>
                  <a:pt x="3556" y="1655"/>
                </a:lnTo>
                <a:lnTo>
                  <a:pt x="3544" y="1665"/>
                </a:lnTo>
                <a:lnTo>
                  <a:pt x="3535" y="1676"/>
                </a:lnTo>
                <a:lnTo>
                  <a:pt x="3526" y="1689"/>
                </a:lnTo>
                <a:lnTo>
                  <a:pt x="3519" y="1700"/>
                </a:lnTo>
                <a:lnTo>
                  <a:pt x="3511" y="1712"/>
                </a:lnTo>
                <a:lnTo>
                  <a:pt x="3507" y="1725"/>
                </a:lnTo>
                <a:lnTo>
                  <a:pt x="3501" y="1722"/>
                </a:lnTo>
                <a:lnTo>
                  <a:pt x="3496" y="1720"/>
                </a:lnTo>
                <a:lnTo>
                  <a:pt x="3488" y="1714"/>
                </a:lnTo>
                <a:lnTo>
                  <a:pt x="3482" y="1708"/>
                </a:lnTo>
                <a:lnTo>
                  <a:pt x="3479" y="1702"/>
                </a:lnTo>
                <a:lnTo>
                  <a:pt x="3475" y="1696"/>
                </a:lnTo>
                <a:lnTo>
                  <a:pt x="3474" y="1691"/>
                </a:lnTo>
                <a:lnTo>
                  <a:pt x="3473" y="1687"/>
                </a:lnTo>
                <a:lnTo>
                  <a:pt x="3463" y="1694"/>
                </a:lnTo>
                <a:lnTo>
                  <a:pt x="3453" y="1702"/>
                </a:lnTo>
                <a:lnTo>
                  <a:pt x="3444" y="1710"/>
                </a:lnTo>
                <a:lnTo>
                  <a:pt x="3434" y="1719"/>
                </a:lnTo>
                <a:lnTo>
                  <a:pt x="3426" y="1729"/>
                </a:lnTo>
                <a:lnTo>
                  <a:pt x="3418" y="1738"/>
                </a:lnTo>
                <a:lnTo>
                  <a:pt x="3410" y="1748"/>
                </a:lnTo>
                <a:lnTo>
                  <a:pt x="3403" y="1758"/>
                </a:lnTo>
                <a:lnTo>
                  <a:pt x="3390" y="1780"/>
                </a:lnTo>
                <a:lnTo>
                  <a:pt x="3380" y="1803"/>
                </a:lnTo>
                <a:lnTo>
                  <a:pt x="3371" y="1827"/>
                </a:lnTo>
                <a:lnTo>
                  <a:pt x="3365" y="1852"/>
                </a:lnTo>
                <a:lnTo>
                  <a:pt x="3357" y="1849"/>
                </a:lnTo>
                <a:lnTo>
                  <a:pt x="3350" y="1844"/>
                </a:lnTo>
                <a:lnTo>
                  <a:pt x="3343" y="1838"/>
                </a:lnTo>
                <a:lnTo>
                  <a:pt x="3337" y="1830"/>
                </a:lnTo>
                <a:lnTo>
                  <a:pt x="3326" y="1818"/>
                </a:lnTo>
                <a:lnTo>
                  <a:pt x="3323" y="1813"/>
                </a:lnTo>
                <a:lnTo>
                  <a:pt x="3305" y="1834"/>
                </a:lnTo>
                <a:lnTo>
                  <a:pt x="3285" y="1861"/>
                </a:lnTo>
                <a:lnTo>
                  <a:pt x="3266" y="1891"/>
                </a:lnTo>
                <a:lnTo>
                  <a:pt x="3246" y="1924"/>
                </a:lnTo>
                <a:lnTo>
                  <a:pt x="3237" y="1940"/>
                </a:lnTo>
                <a:lnTo>
                  <a:pt x="3230" y="1957"/>
                </a:lnTo>
                <a:lnTo>
                  <a:pt x="3223" y="1973"/>
                </a:lnTo>
                <a:lnTo>
                  <a:pt x="3217" y="1990"/>
                </a:lnTo>
                <a:lnTo>
                  <a:pt x="3212" y="2005"/>
                </a:lnTo>
                <a:lnTo>
                  <a:pt x="3209" y="2020"/>
                </a:lnTo>
                <a:lnTo>
                  <a:pt x="3208" y="2035"/>
                </a:lnTo>
                <a:lnTo>
                  <a:pt x="3209" y="2048"/>
                </a:lnTo>
                <a:lnTo>
                  <a:pt x="3202" y="2049"/>
                </a:lnTo>
                <a:lnTo>
                  <a:pt x="3196" y="2050"/>
                </a:lnTo>
                <a:lnTo>
                  <a:pt x="3190" y="2049"/>
                </a:lnTo>
                <a:lnTo>
                  <a:pt x="3185" y="2046"/>
                </a:lnTo>
                <a:lnTo>
                  <a:pt x="3181" y="2043"/>
                </a:lnTo>
                <a:lnTo>
                  <a:pt x="3177" y="2040"/>
                </a:lnTo>
                <a:lnTo>
                  <a:pt x="3172" y="2035"/>
                </a:lnTo>
                <a:lnTo>
                  <a:pt x="3169" y="2030"/>
                </a:lnTo>
                <a:lnTo>
                  <a:pt x="3194" y="1990"/>
                </a:lnTo>
                <a:lnTo>
                  <a:pt x="3217" y="1951"/>
                </a:lnTo>
                <a:lnTo>
                  <a:pt x="3238" y="1911"/>
                </a:lnTo>
                <a:lnTo>
                  <a:pt x="3247" y="1892"/>
                </a:lnTo>
                <a:lnTo>
                  <a:pt x="3257" y="1871"/>
                </a:lnTo>
                <a:lnTo>
                  <a:pt x="3265" y="1852"/>
                </a:lnTo>
                <a:lnTo>
                  <a:pt x="3272" y="1831"/>
                </a:lnTo>
                <a:lnTo>
                  <a:pt x="3278" y="1811"/>
                </a:lnTo>
                <a:lnTo>
                  <a:pt x="3284" y="1789"/>
                </a:lnTo>
                <a:lnTo>
                  <a:pt x="3290" y="1767"/>
                </a:lnTo>
                <a:lnTo>
                  <a:pt x="3294" y="1744"/>
                </a:lnTo>
                <a:lnTo>
                  <a:pt x="3296" y="1720"/>
                </a:lnTo>
                <a:lnTo>
                  <a:pt x="3298" y="1696"/>
                </a:lnTo>
                <a:lnTo>
                  <a:pt x="3290" y="1697"/>
                </a:lnTo>
                <a:lnTo>
                  <a:pt x="3275" y="1697"/>
                </a:lnTo>
                <a:lnTo>
                  <a:pt x="3236" y="1698"/>
                </a:lnTo>
                <a:lnTo>
                  <a:pt x="3217" y="1699"/>
                </a:lnTo>
                <a:lnTo>
                  <a:pt x="3199" y="1700"/>
                </a:lnTo>
                <a:lnTo>
                  <a:pt x="3193" y="1701"/>
                </a:lnTo>
                <a:lnTo>
                  <a:pt x="3188" y="1703"/>
                </a:lnTo>
                <a:lnTo>
                  <a:pt x="3185" y="1705"/>
                </a:lnTo>
                <a:lnTo>
                  <a:pt x="3183" y="1707"/>
                </a:lnTo>
                <a:lnTo>
                  <a:pt x="3185" y="1694"/>
                </a:lnTo>
                <a:lnTo>
                  <a:pt x="3188" y="1681"/>
                </a:lnTo>
                <a:lnTo>
                  <a:pt x="3192" y="1669"/>
                </a:lnTo>
                <a:lnTo>
                  <a:pt x="3198" y="1657"/>
                </a:lnTo>
                <a:lnTo>
                  <a:pt x="3204" y="1644"/>
                </a:lnTo>
                <a:lnTo>
                  <a:pt x="3212" y="1633"/>
                </a:lnTo>
                <a:lnTo>
                  <a:pt x="3229" y="1609"/>
                </a:lnTo>
                <a:lnTo>
                  <a:pt x="3247" y="1586"/>
                </a:lnTo>
                <a:lnTo>
                  <a:pt x="3264" y="1562"/>
                </a:lnTo>
                <a:lnTo>
                  <a:pt x="3272" y="1550"/>
                </a:lnTo>
                <a:lnTo>
                  <a:pt x="3278" y="1538"/>
                </a:lnTo>
                <a:lnTo>
                  <a:pt x="3284" y="1525"/>
                </a:lnTo>
                <a:lnTo>
                  <a:pt x="3288" y="1512"/>
                </a:lnTo>
                <a:lnTo>
                  <a:pt x="3272" y="1516"/>
                </a:lnTo>
                <a:lnTo>
                  <a:pt x="3258" y="1520"/>
                </a:lnTo>
                <a:lnTo>
                  <a:pt x="3245" y="1524"/>
                </a:lnTo>
                <a:lnTo>
                  <a:pt x="3234" y="1528"/>
                </a:lnTo>
                <a:lnTo>
                  <a:pt x="3220" y="1536"/>
                </a:lnTo>
                <a:lnTo>
                  <a:pt x="3215" y="1540"/>
                </a:lnTo>
                <a:lnTo>
                  <a:pt x="3219" y="1530"/>
                </a:lnTo>
                <a:lnTo>
                  <a:pt x="3224" y="1522"/>
                </a:lnTo>
                <a:lnTo>
                  <a:pt x="3230" y="1506"/>
                </a:lnTo>
                <a:lnTo>
                  <a:pt x="3234" y="1488"/>
                </a:lnTo>
                <a:lnTo>
                  <a:pt x="3236" y="1471"/>
                </a:lnTo>
                <a:lnTo>
                  <a:pt x="3236" y="1453"/>
                </a:lnTo>
                <a:lnTo>
                  <a:pt x="3236" y="1436"/>
                </a:lnTo>
                <a:lnTo>
                  <a:pt x="3233" y="1402"/>
                </a:lnTo>
                <a:lnTo>
                  <a:pt x="3229" y="1368"/>
                </a:lnTo>
                <a:lnTo>
                  <a:pt x="3228" y="1351"/>
                </a:lnTo>
                <a:lnTo>
                  <a:pt x="3227" y="1334"/>
                </a:lnTo>
                <a:lnTo>
                  <a:pt x="3228" y="1319"/>
                </a:lnTo>
                <a:lnTo>
                  <a:pt x="3231" y="1302"/>
                </a:lnTo>
                <a:lnTo>
                  <a:pt x="3236" y="1287"/>
                </a:lnTo>
                <a:lnTo>
                  <a:pt x="3239" y="1279"/>
                </a:lnTo>
                <a:lnTo>
                  <a:pt x="3243" y="1272"/>
                </a:lnTo>
                <a:lnTo>
                  <a:pt x="3229" y="1275"/>
                </a:lnTo>
                <a:lnTo>
                  <a:pt x="3219" y="1280"/>
                </a:lnTo>
                <a:lnTo>
                  <a:pt x="3209" y="1284"/>
                </a:lnTo>
                <a:lnTo>
                  <a:pt x="3202" y="1289"/>
                </a:lnTo>
                <a:lnTo>
                  <a:pt x="3198" y="1293"/>
                </a:lnTo>
                <a:lnTo>
                  <a:pt x="3194" y="1297"/>
                </a:lnTo>
                <a:lnTo>
                  <a:pt x="3192" y="1300"/>
                </a:lnTo>
                <a:lnTo>
                  <a:pt x="3197" y="1262"/>
                </a:lnTo>
                <a:lnTo>
                  <a:pt x="3202" y="1222"/>
                </a:lnTo>
                <a:lnTo>
                  <a:pt x="3204" y="1202"/>
                </a:lnTo>
                <a:lnTo>
                  <a:pt x="3205" y="1180"/>
                </a:lnTo>
                <a:lnTo>
                  <a:pt x="3206" y="1161"/>
                </a:lnTo>
                <a:lnTo>
                  <a:pt x="3205" y="1140"/>
                </a:lnTo>
                <a:lnTo>
                  <a:pt x="3201" y="1141"/>
                </a:lnTo>
                <a:lnTo>
                  <a:pt x="3189" y="1145"/>
                </a:lnTo>
                <a:lnTo>
                  <a:pt x="3182" y="1148"/>
                </a:lnTo>
                <a:lnTo>
                  <a:pt x="3173" y="1152"/>
                </a:lnTo>
                <a:lnTo>
                  <a:pt x="3165" y="1159"/>
                </a:lnTo>
                <a:lnTo>
                  <a:pt x="3157" y="1166"/>
                </a:lnTo>
                <a:lnTo>
                  <a:pt x="3155" y="1161"/>
                </a:lnTo>
                <a:lnTo>
                  <a:pt x="3155" y="1154"/>
                </a:lnTo>
                <a:lnTo>
                  <a:pt x="3156" y="1140"/>
                </a:lnTo>
                <a:lnTo>
                  <a:pt x="3158" y="1121"/>
                </a:lnTo>
                <a:lnTo>
                  <a:pt x="3159" y="1110"/>
                </a:lnTo>
                <a:lnTo>
                  <a:pt x="3159" y="1097"/>
                </a:lnTo>
                <a:lnTo>
                  <a:pt x="3159" y="1084"/>
                </a:lnTo>
                <a:lnTo>
                  <a:pt x="3157" y="1068"/>
                </a:lnTo>
                <a:lnTo>
                  <a:pt x="3154" y="1051"/>
                </a:lnTo>
                <a:lnTo>
                  <a:pt x="3149" y="1031"/>
                </a:lnTo>
                <a:lnTo>
                  <a:pt x="3143" y="1011"/>
                </a:lnTo>
                <a:lnTo>
                  <a:pt x="3133" y="988"/>
                </a:lnTo>
                <a:lnTo>
                  <a:pt x="3121" y="962"/>
                </a:lnTo>
                <a:lnTo>
                  <a:pt x="3107" y="936"/>
                </a:lnTo>
                <a:lnTo>
                  <a:pt x="3105" y="944"/>
                </a:lnTo>
                <a:lnTo>
                  <a:pt x="3103" y="951"/>
                </a:lnTo>
                <a:lnTo>
                  <a:pt x="3096" y="963"/>
                </a:lnTo>
                <a:lnTo>
                  <a:pt x="3090" y="973"/>
                </a:lnTo>
                <a:lnTo>
                  <a:pt x="3084" y="980"/>
                </a:lnTo>
                <a:lnTo>
                  <a:pt x="3078" y="984"/>
                </a:lnTo>
                <a:lnTo>
                  <a:pt x="3074" y="987"/>
                </a:lnTo>
                <a:lnTo>
                  <a:pt x="3069" y="988"/>
                </a:lnTo>
                <a:lnTo>
                  <a:pt x="3070" y="964"/>
                </a:lnTo>
                <a:lnTo>
                  <a:pt x="3070" y="940"/>
                </a:lnTo>
                <a:lnTo>
                  <a:pt x="3069" y="915"/>
                </a:lnTo>
                <a:lnTo>
                  <a:pt x="3067" y="890"/>
                </a:lnTo>
                <a:lnTo>
                  <a:pt x="3061" y="866"/>
                </a:lnTo>
                <a:lnTo>
                  <a:pt x="3055" y="842"/>
                </a:lnTo>
                <a:lnTo>
                  <a:pt x="3052" y="831"/>
                </a:lnTo>
                <a:lnTo>
                  <a:pt x="3047" y="820"/>
                </a:lnTo>
                <a:lnTo>
                  <a:pt x="3042" y="808"/>
                </a:lnTo>
                <a:lnTo>
                  <a:pt x="3037" y="798"/>
                </a:lnTo>
                <a:lnTo>
                  <a:pt x="3009" y="846"/>
                </a:lnTo>
                <a:lnTo>
                  <a:pt x="2999" y="816"/>
                </a:lnTo>
                <a:lnTo>
                  <a:pt x="2991" y="788"/>
                </a:lnTo>
                <a:lnTo>
                  <a:pt x="2976" y="729"/>
                </a:lnTo>
                <a:lnTo>
                  <a:pt x="2969" y="699"/>
                </a:lnTo>
                <a:lnTo>
                  <a:pt x="2962" y="671"/>
                </a:lnTo>
                <a:lnTo>
                  <a:pt x="2953" y="641"/>
                </a:lnTo>
                <a:lnTo>
                  <a:pt x="2941" y="612"/>
                </a:lnTo>
                <a:lnTo>
                  <a:pt x="2938" y="618"/>
                </a:lnTo>
                <a:lnTo>
                  <a:pt x="2929" y="633"/>
                </a:lnTo>
                <a:lnTo>
                  <a:pt x="2923" y="642"/>
                </a:lnTo>
                <a:lnTo>
                  <a:pt x="2917" y="651"/>
                </a:lnTo>
                <a:lnTo>
                  <a:pt x="2909" y="659"/>
                </a:lnTo>
                <a:lnTo>
                  <a:pt x="2901" y="666"/>
                </a:lnTo>
                <a:lnTo>
                  <a:pt x="2893" y="641"/>
                </a:lnTo>
                <a:lnTo>
                  <a:pt x="2885" y="612"/>
                </a:lnTo>
                <a:lnTo>
                  <a:pt x="2877" y="582"/>
                </a:lnTo>
                <a:lnTo>
                  <a:pt x="2869" y="551"/>
                </a:lnTo>
                <a:lnTo>
                  <a:pt x="2862" y="520"/>
                </a:lnTo>
                <a:lnTo>
                  <a:pt x="2856" y="487"/>
                </a:lnTo>
                <a:lnTo>
                  <a:pt x="2851" y="453"/>
                </a:lnTo>
                <a:lnTo>
                  <a:pt x="2847" y="420"/>
                </a:lnTo>
                <a:lnTo>
                  <a:pt x="2844" y="385"/>
                </a:lnTo>
                <a:lnTo>
                  <a:pt x="2841" y="352"/>
                </a:lnTo>
                <a:lnTo>
                  <a:pt x="2840" y="318"/>
                </a:lnTo>
                <a:lnTo>
                  <a:pt x="2840" y="285"/>
                </a:lnTo>
                <a:lnTo>
                  <a:pt x="2841" y="253"/>
                </a:lnTo>
                <a:lnTo>
                  <a:pt x="2843" y="224"/>
                </a:lnTo>
                <a:lnTo>
                  <a:pt x="2846" y="194"/>
                </a:lnTo>
                <a:lnTo>
                  <a:pt x="2851" y="166"/>
                </a:lnTo>
                <a:lnTo>
                  <a:pt x="2827" y="207"/>
                </a:lnTo>
                <a:lnTo>
                  <a:pt x="2791" y="265"/>
                </a:lnTo>
                <a:lnTo>
                  <a:pt x="2704" y="402"/>
                </a:lnTo>
                <a:lnTo>
                  <a:pt x="2661" y="470"/>
                </a:lnTo>
                <a:lnTo>
                  <a:pt x="2625" y="530"/>
                </a:lnTo>
                <a:lnTo>
                  <a:pt x="2612" y="556"/>
                </a:lnTo>
                <a:lnTo>
                  <a:pt x="2600" y="576"/>
                </a:lnTo>
                <a:lnTo>
                  <a:pt x="2594" y="590"/>
                </a:lnTo>
                <a:lnTo>
                  <a:pt x="2592" y="597"/>
                </a:lnTo>
                <a:lnTo>
                  <a:pt x="2592" y="600"/>
                </a:lnTo>
                <a:lnTo>
                  <a:pt x="2586" y="610"/>
                </a:lnTo>
                <a:lnTo>
                  <a:pt x="2580" y="620"/>
                </a:lnTo>
                <a:lnTo>
                  <a:pt x="2569" y="640"/>
                </a:lnTo>
                <a:lnTo>
                  <a:pt x="2562" y="659"/>
                </a:lnTo>
                <a:lnTo>
                  <a:pt x="2555" y="680"/>
                </a:lnTo>
                <a:lnTo>
                  <a:pt x="2543" y="720"/>
                </a:lnTo>
                <a:lnTo>
                  <a:pt x="2535" y="740"/>
                </a:lnTo>
                <a:lnTo>
                  <a:pt x="2525" y="761"/>
                </a:lnTo>
                <a:lnTo>
                  <a:pt x="2518" y="756"/>
                </a:lnTo>
                <a:lnTo>
                  <a:pt x="2510" y="749"/>
                </a:lnTo>
                <a:lnTo>
                  <a:pt x="2503" y="740"/>
                </a:lnTo>
                <a:lnTo>
                  <a:pt x="2497" y="732"/>
                </a:lnTo>
                <a:lnTo>
                  <a:pt x="2486" y="718"/>
                </a:lnTo>
                <a:lnTo>
                  <a:pt x="2482" y="712"/>
                </a:lnTo>
                <a:lnTo>
                  <a:pt x="2478" y="729"/>
                </a:lnTo>
                <a:lnTo>
                  <a:pt x="2473" y="745"/>
                </a:lnTo>
                <a:lnTo>
                  <a:pt x="2467" y="760"/>
                </a:lnTo>
                <a:lnTo>
                  <a:pt x="2460" y="775"/>
                </a:lnTo>
                <a:lnTo>
                  <a:pt x="2451" y="790"/>
                </a:lnTo>
                <a:lnTo>
                  <a:pt x="2442" y="804"/>
                </a:lnTo>
                <a:lnTo>
                  <a:pt x="2424" y="831"/>
                </a:lnTo>
                <a:lnTo>
                  <a:pt x="2385" y="884"/>
                </a:lnTo>
                <a:lnTo>
                  <a:pt x="2365" y="912"/>
                </a:lnTo>
                <a:lnTo>
                  <a:pt x="2356" y="926"/>
                </a:lnTo>
                <a:lnTo>
                  <a:pt x="2348" y="942"/>
                </a:lnTo>
                <a:lnTo>
                  <a:pt x="2335" y="924"/>
                </a:lnTo>
                <a:lnTo>
                  <a:pt x="2325" y="908"/>
                </a:lnTo>
                <a:lnTo>
                  <a:pt x="2314" y="888"/>
                </a:lnTo>
                <a:lnTo>
                  <a:pt x="2310" y="903"/>
                </a:lnTo>
                <a:lnTo>
                  <a:pt x="2307" y="918"/>
                </a:lnTo>
                <a:lnTo>
                  <a:pt x="2303" y="935"/>
                </a:lnTo>
                <a:lnTo>
                  <a:pt x="2301" y="952"/>
                </a:lnTo>
                <a:lnTo>
                  <a:pt x="2298" y="986"/>
                </a:lnTo>
                <a:lnTo>
                  <a:pt x="2296" y="1002"/>
                </a:lnTo>
                <a:lnTo>
                  <a:pt x="2293" y="1018"/>
                </a:lnTo>
                <a:lnTo>
                  <a:pt x="2290" y="1032"/>
                </a:lnTo>
                <a:lnTo>
                  <a:pt x="2285" y="1046"/>
                </a:lnTo>
                <a:lnTo>
                  <a:pt x="2282" y="1051"/>
                </a:lnTo>
                <a:lnTo>
                  <a:pt x="2278" y="1056"/>
                </a:lnTo>
                <a:lnTo>
                  <a:pt x="2274" y="1061"/>
                </a:lnTo>
                <a:lnTo>
                  <a:pt x="2270" y="1064"/>
                </a:lnTo>
                <a:lnTo>
                  <a:pt x="2264" y="1067"/>
                </a:lnTo>
                <a:lnTo>
                  <a:pt x="2259" y="1070"/>
                </a:lnTo>
                <a:lnTo>
                  <a:pt x="2252" y="1071"/>
                </a:lnTo>
                <a:lnTo>
                  <a:pt x="2246" y="1072"/>
                </a:lnTo>
                <a:lnTo>
                  <a:pt x="2238" y="1072"/>
                </a:lnTo>
                <a:lnTo>
                  <a:pt x="2229" y="1071"/>
                </a:lnTo>
                <a:lnTo>
                  <a:pt x="2220" y="1069"/>
                </a:lnTo>
                <a:lnTo>
                  <a:pt x="2210" y="1066"/>
                </a:lnTo>
                <a:lnTo>
                  <a:pt x="2210" y="1085"/>
                </a:lnTo>
                <a:lnTo>
                  <a:pt x="2208" y="1103"/>
                </a:lnTo>
                <a:lnTo>
                  <a:pt x="2206" y="1122"/>
                </a:lnTo>
                <a:lnTo>
                  <a:pt x="2203" y="1139"/>
                </a:lnTo>
                <a:lnTo>
                  <a:pt x="2195" y="1176"/>
                </a:lnTo>
                <a:lnTo>
                  <a:pt x="2186" y="1212"/>
                </a:lnTo>
                <a:lnTo>
                  <a:pt x="2177" y="1248"/>
                </a:lnTo>
                <a:lnTo>
                  <a:pt x="2170" y="1284"/>
                </a:lnTo>
                <a:lnTo>
                  <a:pt x="2168" y="1301"/>
                </a:lnTo>
                <a:lnTo>
                  <a:pt x="2166" y="1320"/>
                </a:lnTo>
                <a:lnTo>
                  <a:pt x="2165" y="1338"/>
                </a:lnTo>
                <a:lnTo>
                  <a:pt x="2166" y="1358"/>
                </a:lnTo>
                <a:lnTo>
                  <a:pt x="2148" y="1344"/>
                </a:lnTo>
                <a:lnTo>
                  <a:pt x="2130" y="1331"/>
                </a:lnTo>
                <a:lnTo>
                  <a:pt x="2110" y="1315"/>
                </a:lnTo>
                <a:lnTo>
                  <a:pt x="2107" y="1331"/>
                </a:lnTo>
                <a:lnTo>
                  <a:pt x="2105" y="1346"/>
                </a:lnTo>
                <a:lnTo>
                  <a:pt x="2104" y="1363"/>
                </a:lnTo>
                <a:lnTo>
                  <a:pt x="2104" y="1377"/>
                </a:lnTo>
                <a:lnTo>
                  <a:pt x="2106" y="1407"/>
                </a:lnTo>
                <a:lnTo>
                  <a:pt x="2108" y="1434"/>
                </a:lnTo>
                <a:lnTo>
                  <a:pt x="2110" y="1459"/>
                </a:lnTo>
                <a:lnTo>
                  <a:pt x="2111" y="1471"/>
                </a:lnTo>
                <a:lnTo>
                  <a:pt x="2110" y="1482"/>
                </a:lnTo>
                <a:lnTo>
                  <a:pt x="2109" y="1493"/>
                </a:lnTo>
                <a:lnTo>
                  <a:pt x="2107" y="1504"/>
                </a:lnTo>
                <a:lnTo>
                  <a:pt x="2103" y="1513"/>
                </a:lnTo>
                <a:lnTo>
                  <a:pt x="2098" y="1521"/>
                </a:lnTo>
                <a:lnTo>
                  <a:pt x="2094" y="1510"/>
                </a:lnTo>
                <a:lnTo>
                  <a:pt x="2090" y="1499"/>
                </a:lnTo>
                <a:lnTo>
                  <a:pt x="2084" y="1488"/>
                </a:lnTo>
                <a:lnTo>
                  <a:pt x="2077" y="1480"/>
                </a:lnTo>
                <a:lnTo>
                  <a:pt x="2068" y="1467"/>
                </a:lnTo>
                <a:lnTo>
                  <a:pt x="2063" y="1463"/>
                </a:lnTo>
                <a:lnTo>
                  <a:pt x="2059" y="1474"/>
                </a:lnTo>
                <a:lnTo>
                  <a:pt x="2055" y="1485"/>
                </a:lnTo>
                <a:lnTo>
                  <a:pt x="2052" y="1496"/>
                </a:lnTo>
                <a:lnTo>
                  <a:pt x="2050" y="1508"/>
                </a:lnTo>
                <a:lnTo>
                  <a:pt x="2049" y="1518"/>
                </a:lnTo>
                <a:lnTo>
                  <a:pt x="2048" y="1529"/>
                </a:lnTo>
                <a:lnTo>
                  <a:pt x="2047" y="1551"/>
                </a:lnTo>
                <a:lnTo>
                  <a:pt x="2049" y="1572"/>
                </a:lnTo>
                <a:lnTo>
                  <a:pt x="2053" y="1594"/>
                </a:lnTo>
                <a:lnTo>
                  <a:pt x="2058" y="1616"/>
                </a:lnTo>
                <a:lnTo>
                  <a:pt x="2065" y="1637"/>
                </a:lnTo>
                <a:lnTo>
                  <a:pt x="2072" y="1659"/>
                </a:lnTo>
                <a:lnTo>
                  <a:pt x="2081" y="1679"/>
                </a:lnTo>
                <a:lnTo>
                  <a:pt x="2098" y="1721"/>
                </a:lnTo>
                <a:lnTo>
                  <a:pt x="2115" y="1765"/>
                </a:lnTo>
                <a:lnTo>
                  <a:pt x="2123" y="1785"/>
                </a:lnTo>
                <a:lnTo>
                  <a:pt x="2129" y="1807"/>
                </a:lnTo>
                <a:lnTo>
                  <a:pt x="2124" y="1808"/>
                </a:lnTo>
                <a:lnTo>
                  <a:pt x="2119" y="1808"/>
                </a:lnTo>
                <a:lnTo>
                  <a:pt x="2111" y="1807"/>
                </a:lnTo>
                <a:lnTo>
                  <a:pt x="2103" y="1805"/>
                </a:lnTo>
                <a:lnTo>
                  <a:pt x="2093" y="1802"/>
                </a:lnTo>
                <a:lnTo>
                  <a:pt x="2082" y="1795"/>
                </a:lnTo>
                <a:lnTo>
                  <a:pt x="2070" y="1787"/>
                </a:lnTo>
                <a:lnTo>
                  <a:pt x="2088" y="1841"/>
                </a:lnTo>
                <a:lnTo>
                  <a:pt x="2107" y="1895"/>
                </a:lnTo>
                <a:lnTo>
                  <a:pt x="2129" y="1951"/>
                </a:lnTo>
                <a:lnTo>
                  <a:pt x="2150" y="2006"/>
                </a:lnTo>
                <a:lnTo>
                  <a:pt x="2174" y="2060"/>
                </a:lnTo>
                <a:lnTo>
                  <a:pt x="2199" y="2114"/>
                </a:lnTo>
                <a:lnTo>
                  <a:pt x="2223" y="2166"/>
                </a:lnTo>
                <a:lnTo>
                  <a:pt x="2249" y="2217"/>
                </a:lnTo>
                <a:lnTo>
                  <a:pt x="2270" y="2253"/>
                </a:lnTo>
                <a:lnTo>
                  <a:pt x="2291" y="2289"/>
                </a:lnTo>
                <a:lnTo>
                  <a:pt x="2314" y="2323"/>
                </a:lnTo>
                <a:lnTo>
                  <a:pt x="2337" y="2358"/>
                </a:lnTo>
                <a:lnTo>
                  <a:pt x="2363" y="2391"/>
                </a:lnTo>
                <a:lnTo>
                  <a:pt x="2390" y="2423"/>
                </a:lnTo>
                <a:lnTo>
                  <a:pt x="2418" y="2454"/>
                </a:lnTo>
                <a:lnTo>
                  <a:pt x="2447" y="2484"/>
                </a:lnTo>
                <a:lnTo>
                  <a:pt x="2463" y="2500"/>
                </a:lnTo>
                <a:lnTo>
                  <a:pt x="2475" y="2516"/>
                </a:lnTo>
                <a:lnTo>
                  <a:pt x="2485" y="2531"/>
                </a:lnTo>
                <a:lnTo>
                  <a:pt x="2492" y="2546"/>
                </a:lnTo>
                <a:lnTo>
                  <a:pt x="2497" y="2561"/>
                </a:lnTo>
                <a:lnTo>
                  <a:pt x="2500" y="2576"/>
                </a:lnTo>
                <a:lnTo>
                  <a:pt x="2501" y="2591"/>
                </a:lnTo>
                <a:lnTo>
                  <a:pt x="2500" y="2606"/>
                </a:lnTo>
                <a:lnTo>
                  <a:pt x="2499" y="2621"/>
                </a:lnTo>
                <a:lnTo>
                  <a:pt x="2496" y="2637"/>
                </a:lnTo>
                <a:lnTo>
                  <a:pt x="2488" y="2671"/>
                </a:lnTo>
                <a:lnTo>
                  <a:pt x="2480" y="2707"/>
                </a:lnTo>
                <a:lnTo>
                  <a:pt x="2476" y="2726"/>
                </a:lnTo>
                <a:lnTo>
                  <a:pt x="2473" y="2747"/>
                </a:lnTo>
                <a:lnTo>
                  <a:pt x="2442" y="2719"/>
                </a:lnTo>
                <a:lnTo>
                  <a:pt x="2410" y="2691"/>
                </a:lnTo>
                <a:lnTo>
                  <a:pt x="2345" y="2636"/>
                </a:lnTo>
                <a:lnTo>
                  <a:pt x="2277" y="2581"/>
                </a:lnTo>
                <a:lnTo>
                  <a:pt x="2210" y="2525"/>
                </a:lnTo>
                <a:lnTo>
                  <a:pt x="2176" y="2497"/>
                </a:lnTo>
                <a:lnTo>
                  <a:pt x="2144" y="2467"/>
                </a:lnTo>
                <a:lnTo>
                  <a:pt x="2112" y="2437"/>
                </a:lnTo>
                <a:lnTo>
                  <a:pt x="2083" y="2407"/>
                </a:lnTo>
                <a:lnTo>
                  <a:pt x="2053" y="2376"/>
                </a:lnTo>
                <a:lnTo>
                  <a:pt x="2025" y="2343"/>
                </a:lnTo>
                <a:lnTo>
                  <a:pt x="1999" y="2310"/>
                </a:lnTo>
                <a:lnTo>
                  <a:pt x="1976" y="2275"/>
                </a:lnTo>
                <a:lnTo>
                  <a:pt x="1970" y="2265"/>
                </a:lnTo>
                <a:lnTo>
                  <a:pt x="1964" y="2254"/>
                </a:lnTo>
                <a:lnTo>
                  <a:pt x="1959" y="2243"/>
                </a:lnTo>
                <a:lnTo>
                  <a:pt x="1956" y="2232"/>
                </a:lnTo>
                <a:lnTo>
                  <a:pt x="1953" y="2221"/>
                </a:lnTo>
                <a:lnTo>
                  <a:pt x="1951" y="2208"/>
                </a:lnTo>
                <a:lnTo>
                  <a:pt x="1949" y="2197"/>
                </a:lnTo>
                <a:lnTo>
                  <a:pt x="1949" y="2185"/>
                </a:lnTo>
                <a:lnTo>
                  <a:pt x="1948" y="2159"/>
                </a:lnTo>
                <a:lnTo>
                  <a:pt x="1950" y="2133"/>
                </a:lnTo>
                <a:lnTo>
                  <a:pt x="1953" y="2108"/>
                </a:lnTo>
                <a:lnTo>
                  <a:pt x="1958" y="2081"/>
                </a:lnTo>
                <a:lnTo>
                  <a:pt x="1969" y="2029"/>
                </a:lnTo>
                <a:lnTo>
                  <a:pt x="1981" y="1976"/>
                </a:lnTo>
                <a:lnTo>
                  <a:pt x="1986" y="1951"/>
                </a:lnTo>
                <a:lnTo>
                  <a:pt x="1990" y="1926"/>
                </a:lnTo>
                <a:lnTo>
                  <a:pt x="1992" y="1902"/>
                </a:lnTo>
                <a:lnTo>
                  <a:pt x="1993" y="1880"/>
                </a:lnTo>
                <a:lnTo>
                  <a:pt x="1994" y="1850"/>
                </a:lnTo>
                <a:lnTo>
                  <a:pt x="1997" y="1821"/>
                </a:lnTo>
                <a:lnTo>
                  <a:pt x="2000" y="1792"/>
                </a:lnTo>
                <a:lnTo>
                  <a:pt x="2006" y="1764"/>
                </a:lnTo>
                <a:lnTo>
                  <a:pt x="2016" y="1707"/>
                </a:lnTo>
                <a:lnTo>
                  <a:pt x="2026" y="1650"/>
                </a:lnTo>
                <a:lnTo>
                  <a:pt x="2031" y="1621"/>
                </a:lnTo>
                <a:lnTo>
                  <a:pt x="2034" y="1593"/>
                </a:lnTo>
                <a:lnTo>
                  <a:pt x="2037" y="1564"/>
                </a:lnTo>
                <a:lnTo>
                  <a:pt x="2038" y="1536"/>
                </a:lnTo>
                <a:lnTo>
                  <a:pt x="2038" y="1508"/>
                </a:lnTo>
                <a:lnTo>
                  <a:pt x="2036" y="1479"/>
                </a:lnTo>
                <a:lnTo>
                  <a:pt x="2031" y="1450"/>
                </a:lnTo>
                <a:lnTo>
                  <a:pt x="2028" y="1436"/>
                </a:lnTo>
                <a:lnTo>
                  <a:pt x="2024" y="1423"/>
                </a:lnTo>
                <a:lnTo>
                  <a:pt x="2020" y="1427"/>
                </a:lnTo>
                <a:lnTo>
                  <a:pt x="2009" y="1435"/>
                </a:lnTo>
                <a:lnTo>
                  <a:pt x="2002" y="1439"/>
                </a:lnTo>
                <a:lnTo>
                  <a:pt x="1996" y="1443"/>
                </a:lnTo>
                <a:lnTo>
                  <a:pt x="1990" y="1445"/>
                </a:lnTo>
                <a:lnTo>
                  <a:pt x="1987" y="1445"/>
                </a:lnTo>
                <a:lnTo>
                  <a:pt x="1984" y="1445"/>
                </a:lnTo>
                <a:lnTo>
                  <a:pt x="1977" y="1429"/>
                </a:lnTo>
                <a:lnTo>
                  <a:pt x="1971" y="1414"/>
                </a:lnTo>
                <a:lnTo>
                  <a:pt x="1967" y="1400"/>
                </a:lnTo>
                <a:lnTo>
                  <a:pt x="1964" y="1386"/>
                </a:lnTo>
                <a:lnTo>
                  <a:pt x="1962" y="1373"/>
                </a:lnTo>
                <a:lnTo>
                  <a:pt x="1961" y="1360"/>
                </a:lnTo>
                <a:lnTo>
                  <a:pt x="1960" y="1335"/>
                </a:lnTo>
                <a:lnTo>
                  <a:pt x="1960" y="1310"/>
                </a:lnTo>
                <a:lnTo>
                  <a:pt x="1959" y="1296"/>
                </a:lnTo>
                <a:lnTo>
                  <a:pt x="1957" y="1283"/>
                </a:lnTo>
                <a:lnTo>
                  <a:pt x="1954" y="1267"/>
                </a:lnTo>
                <a:lnTo>
                  <a:pt x="1950" y="1252"/>
                </a:lnTo>
                <a:lnTo>
                  <a:pt x="1945" y="1236"/>
                </a:lnTo>
                <a:lnTo>
                  <a:pt x="1937" y="1217"/>
                </a:lnTo>
                <a:lnTo>
                  <a:pt x="1933" y="1220"/>
                </a:lnTo>
                <a:lnTo>
                  <a:pt x="1922" y="1227"/>
                </a:lnTo>
                <a:lnTo>
                  <a:pt x="1915" y="1231"/>
                </a:lnTo>
                <a:lnTo>
                  <a:pt x="1908" y="1234"/>
                </a:lnTo>
                <a:lnTo>
                  <a:pt x="1900" y="1236"/>
                </a:lnTo>
                <a:lnTo>
                  <a:pt x="1892" y="1236"/>
                </a:lnTo>
                <a:lnTo>
                  <a:pt x="1893" y="1221"/>
                </a:lnTo>
                <a:lnTo>
                  <a:pt x="1894" y="1207"/>
                </a:lnTo>
                <a:lnTo>
                  <a:pt x="1893" y="1191"/>
                </a:lnTo>
                <a:lnTo>
                  <a:pt x="1891" y="1177"/>
                </a:lnTo>
                <a:lnTo>
                  <a:pt x="1888" y="1162"/>
                </a:lnTo>
                <a:lnTo>
                  <a:pt x="1885" y="1145"/>
                </a:lnTo>
                <a:lnTo>
                  <a:pt x="1881" y="1130"/>
                </a:lnTo>
                <a:lnTo>
                  <a:pt x="1876" y="1114"/>
                </a:lnTo>
                <a:lnTo>
                  <a:pt x="1871" y="1099"/>
                </a:lnTo>
                <a:lnTo>
                  <a:pt x="1865" y="1082"/>
                </a:lnTo>
                <a:lnTo>
                  <a:pt x="1852" y="1052"/>
                </a:lnTo>
                <a:lnTo>
                  <a:pt x="1835" y="1020"/>
                </a:lnTo>
                <a:lnTo>
                  <a:pt x="1817" y="990"/>
                </a:lnTo>
                <a:lnTo>
                  <a:pt x="1797" y="960"/>
                </a:lnTo>
                <a:lnTo>
                  <a:pt x="1777" y="931"/>
                </a:lnTo>
                <a:lnTo>
                  <a:pt x="1754" y="905"/>
                </a:lnTo>
                <a:lnTo>
                  <a:pt x="1731" y="880"/>
                </a:lnTo>
                <a:lnTo>
                  <a:pt x="1708" y="858"/>
                </a:lnTo>
                <a:lnTo>
                  <a:pt x="1684" y="837"/>
                </a:lnTo>
                <a:lnTo>
                  <a:pt x="1660" y="818"/>
                </a:lnTo>
                <a:lnTo>
                  <a:pt x="1638" y="803"/>
                </a:lnTo>
                <a:lnTo>
                  <a:pt x="1638" y="807"/>
                </a:lnTo>
                <a:lnTo>
                  <a:pt x="1637" y="811"/>
                </a:lnTo>
                <a:lnTo>
                  <a:pt x="1635" y="816"/>
                </a:lnTo>
                <a:lnTo>
                  <a:pt x="1633" y="821"/>
                </a:lnTo>
                <a:lnTo>
                  <a:pt x="1629" y="826"/>
                </a:lnTo>
                <a:lnTo>
                  <a:pt x="1622" y="829"/>
                </a:lnTo>
                <a:lnTo>
                  <a:pt x="1615" y="832"/>
                </a:lnTo>
                <a:lnTo>
                  <a:pt x="1604" y="813"/>
                </a:lnTo>
                <a:lnTo>
                  <a:pt x="1591" y="795"/>
                </a:lnTo>
                <a:lnTo>
                  <a:pt x="1576" y="775"/>
                </a:lnTo>
                <a:lnTo>
                  <a:pt x="1561" y="756"/>
                </a:lnTo>
                <a:lnTo>
                  <a:pt x="1544" y="736"/>
                </a:lnTo>
                <a:lnTo>
                  <a:pt x="1528" y="717"/>
                </a:lnTo>
                <a:lnTo>
                  <a:pt x="1509" y="696"/>
                </a:lnTo>
                <a:lnTo>
                  <a:pt x="1491" y="678"/>
                </a:lnTo>
                <a:lnTo>
                  <a:pt x="1471" y="658"/>
                </a:lnTo>
                <a:lnTo>
                  <a:pt x="1453" y="640"/>
                </a:lnTo>
                <a:lnTo>
                  <a:pt x="1432" y="623"/>
                </a:lnTo>
                <a:lnTo>
                  <a:pt x="1413" y="607"/>
                </a:lnTo>
                <a:lnTo>
                  <a:pt x="1393" y="591"/>
                </a:lnTo>
                <a:lnTo>
                  <a:pt x="1374" y="577"/>
                </a:lnTo>
                <a:lnTo>
                  <a:pt x="1355" y="565"/>
                </a:lnTo>
                <a:lnTo>
                  <a:pt x="1336" y="554"/>
                </a:lnTo>
                <a:lnTo>
                  <a:pt x="1338" y="561"/>
                </a:lnTo>
                <a:lnTo>
                  <a:pt x="1340" y="568"/>
                </a:lnTo>
                <a:lnTo>
                  <a:pt x="1341" y="576"/>
                </a:lnTo>
                <a:lnTo>
                  <a:pt x="1340" y="584"/>
                </a:lnTo>
                <a:lnTo>
                  <a:pt x="1339" y="591"/>
                </a:lnTo>
                <a:lnTo>
                  <a:pt x="1337" y="594"/>
                </a:lnTo>
                <a:lnTo>
                  <a:pt x="1335" y="596"/>
                </a:lnTo>
                <a:lnTo>
                  <a:pt x="1332" y="598"/>
                </a:lnTo>
                <a:lnTo>
                  <a:pt x="1328" y="598"/>
                </a:lnTo>
                <a:lnTo>
                  <a:pt x="1320" y="589"/>
                </a:lnTo>
                <a:lnTo>
                  <a:pt x="1311" y="580"/>
                </a:lnTo>
                <a:lnTo>
                  <a:pt x="1301" y="570"/>
                </a:lnTo>
                <a:lnTo>
                  <a:pt x="1288" y="561"/>
                </a:lnTo>
                <a:lnTo>
                  <a:pt x="1273" y="550"/>
                </a:lnTo>
                <a:lnTo>
                  <a:pt x="1258" y="541"/>
                </a:lnTo>
                <a:lnTo>
                  <a:pt x="1226" y="522"/>
                </a:lnTo>
                <a:lnTo>
                  <a:pt x="1192" y="503"/>
                </a:lnTo>
                <a:lnTo>
                  <a:pt x="1160" y="487"/>
                </a:lnTo>
                <a:lnTo>
                  <a:pt x="1110" y="461"/>
                </a:lnTo>
                <a:lnTo>
                  <a:pt x="1111" y="466"/>
                </a:lnTo>
                <a:lnTo>
                  <a:pt x="1112" y="478"/>
                </a:lnTo>
                <a:lnTo>
                  <a:pt x="1113" y="487"/>
                </a:lnTo>
                <a:lnTo>
                  <a:pt x="1112" y="495"/>
                </a:lnTo>
                <a:lnTo>
                  <a:pt x="1111" y="504"/>
                </a:lnTo>
                <a:lnTo>
                  <a:pt x="1108" y="513"/>
                </a:lnTo>
                <a:lnTo>
                  <a:pt x="1096" y="502"/>
                </a:lnTo>
                <a:lnTo>
                  <a:pt x="1082" y="491"/>
                </a:lnTo>
                <a:lnTo>
                  <a:pt x="1068" y="481"/>
                </a:lnTo>
                <a:lnTo>
                  <a:pt x="1052" y="470"/>
                </a:lnTo>
                <a:lnTo>
                  <a:pt x="1020" y="450"/>
                </a:lnTo>
                <a:lnTo>
                  <a:pt x="984" y="430"/>
                </a:lnTo>
                <a:lnTo>
                  <a:pt x="913" y="394"/>
                </a:lnTo>
                <a:lnTo>
                  <a:pt x="880" y="377"/>
                </a:lnTo>
                <a:lnTo>
                  <a:pt x="850" y="360"/>
                </a:lnTo>
                <a:lnTo>
                  <a:pt x="851" y="365"/>
                </a:lnTo>
                <a:lnTo>
                  <a:pt x="854" y="378"/>
                </a:lnTo>
                <a:lnTo>
                  <a:pt x="856" y="386"/>
                </a:lnTo>
                <a:lnTo>
                  <a:pt x="857" y="395"/>
                </a:lnTo>
                <a:lnTo>
                  <a:pt x="857" y="404"/>
                </a:lnTo>
                <a:lnTo>
                  <a:pt x="856" y="414"/>
                </a:lnTo>
                <a:lnTo>
                  <a:pt x="842" y="407"/>
                </a:lnTo>
                <a:lnTo>
                  <a:pt x="827" y="399"/>
                </a:lnTo>
                <a:lnTo>
                  <a:pt x="812" y="394"/>
                </a:lnTo>
                <a:lnTo>
                  <a:pt x="797" y="390"/>
                </a:lnTo>
                <a:lnTo>
                  <a:pt x="781" y="386"/>
                </a:lnTo>
                <a:lnTo>
                  <a:pt x="765" y="383"/>
                </a:lnTo>
                <a:lnTo>
                  <a:pt x="733" y="378"/>
                </a:lnTo>
                <a:lnTo>
                  <a:pt x="701" y="372"/>
                </a:lnTo>
                <a:lnTo>
                  <a:pt x="685" y="368"/>
                </a:lnTo>
                <a:lnTo>
                  <a:pt x="668" y="363"/>
                </a:lnTo>
                <a:lnTo>
                  <a:pt x="653" y="357"/>
                </a:lnTo>
                <a:lnTo>
                  <a:pt x="637" y="351"/>
                </a:lnTo>
                <a:lnTo>
                  <a:pt x="621" y="343"/>
                </a:lnTo>
                <a:lnTo>
                  <a:pt x="606" y="334"/>
                </a:lnTo>
                <a:lnTo>
                  <a:pt x="608" y="339"/>
                </a:lnTo>
                <a:lnTo>
                  <a:pt x="609" y="346"/>
                </a:lnTo>
                <a:lnTo>
                  <a:pt x="609" y="354"/>
                </a:lnTo>
                <a:lnTo>
                  <a:pt x="608" y="364"/>
                </a:lnTo>
                <a:lnTo>
                  <a:pt x="606" y="376"/>
                </a:lnTo>
                <a:lnTo>
                  <a:pt x="602" y="381"/>
                </a:lnTo>
                <a:lnTo>
                  <a:pt x="599" y="387"/>
                </a:lnTo>
                <a:lnTo>
                  <a:pt x="596" y="392"/>
                </a:lnTo>
                <a:lnTo>
                  <a:pt x="591" y="398"/>
                </a:lnTo>
                <a:lnTo>
                  <a:pt x="509" y="355"/>
                </a:lnTo>
                <a:lnTo>
                  <a:pt x="473" y="336"/>
                </a:lnTo>
                <a:lnTo>
                  <a:pt x="440" y="316"/>
                </a:lnTo>
                <a:lnTo>
                  <a:pt x="407" y="295"/>
                </a:lnTo>
                <a:lnTo>
                  <a:pt x="374" y="270"/>
                </a:lnTo>
                <a:lnTo>
                  <a:pt x="340" y="241"/>
                </a:lnTo>
                <a:lnTo>
                  <a:pt x="303" y="206"/>
                </a:lnTo>
                <a:lnTo>
                  <a:pt x="276" y="181"/>
                </a:lnTo>
                <a:lnTo>
                  <a:pt x="251" y="154"/>
                </a:lnTo>
                <a:lnTo>
                  <a:pt x="202" y="99"/>
                </a:lnTo>
                <a:lnTo>
                  <a:pt x="177" y="73"/>
                </a:lnTo>
                <a:lnTo>
                  <a:pt x="152" y="47"/>
                </a:lnTo>
                <a:lnTo>
                  <a:pt x="125" y="22"/>
                </a:lnTo>
                <a:lnTo>
                  <a:pt x="110" y="11"/>
                </a:lnTo>
                <a:lnTo>
                  <a:pt x="96" y="0"/>
                </a:lnTo>
                <a:lnTo>
                  <a:pt x="101" y="32"/>
                </a:lnTo>
                <a:lnTo>
                  <a:pt x="107" y="65"/>
                </a:lnTo>
                <a:lnTo>
                  <a:pt x="116" y="99"/>
                </a:lnTo>
                <a:lnTo>
                  <a:pt x="126" y="133"/>
                </a:lnTo>
                <a:lnTo>
                  <a:pt x="137" y="168"/>
                </a:lnTo>
                <a:lnTo>
                  <a:pt x="150" y="203"/>
                </a:lnTo>
                <a:lnTo>
                  <a:pt x="163" y="239"/>
                </a:lnTo>
                <a:lnTo>
                  <a:pt x="177" y="274"/>
                </a:lnTo>
                <a:lnTo>
                  <a:pt x="192" y="309"/>
                </a:lnTo>
                <a:lnTo>
                  <a:pt x="207" y="344"/>
                </a:lnTo>
                <a:lnTo>
                  <a:pt x="239" y="411"/>
                </a:lnTo>
                <a:lnTo>
                  <a:pt x="272" y="475"/>
                </a:lnTo>
                <a:lnTo>
                  <a:pt x="303" y="535"/>
                </a:lnTo>
                <a:lnTo>
                  <a:pt x="297" y="538"/>
                </a:lnTo>
                <a:lnTo>
                  <a:pt x="293" y="539"/>
                </a:lnTo>
                <a:lnTo>
                  <a:pt x="283" y="541"/>
                </a:lnTo>
                <a:lnTo>
                  <a:pt x="272" y="542"/>
                </a:lnTo>
                <a:lnTo>
                  <a:pt x="261" y="541"/>
                </a:lnTo>
                <a:lnTo>
                  <a:pt x="245" y="538"/>
                </a:lnTo>
                <a:lnTo>
                  <a:pt x="238" y="536"/>
                </a:lnTo>
                <a:lnTo>
                  <a:pt x="245" y="545"/>
                </a:lnTo>
                <a:lnTo>
                  <a:pt x="251" y="554"/>
                </a:lnTo>
                <a:lnTo>
                  <a:pt x="256" y="564"/>
                </a:lnTo>
                <a:lnTo>
                  <a:pt x="260" y="574"/>
                </a:lnTo>
                <a:lnTo>
                  <a:pt x="264" y="583"/>
                </a:lnTo>
                <a:lnTo>
                  <a:pt x="267" y="592"/>
                </a:lnTo>
                <a:lnTo>
                  <a:pt x="271" y="612"/>
                </a:lnTo>
                <a:lnTo>
                  <a:pt x="272" y="633"/>
                </a:lnTo>
                <a:lnTo>
                  <a:pt x="272" y="652"/>
                </a:lnTo>
                <a:lnTo>
                  <a:pt x="271" y="673"/>
                </a:lnTo>
                <a:lnTo>
                  <a:pt x="269" y="694"/>
                </a:lnTo>
                <a:lnTo>
                  <a:pt x="266" y="736"/>
                </a:lnTo>
                <a:lnTo>
                  <a:pt x="265" y="758"/>
                </a:lnTo>
                <a:lnTo>
                  <a:pt x="265" y="779"/>
                </a:lnTo>
                <a:lnTo>
                  <a:pt x="267" y="802"/>
                </a:lnTo>
                <a:lnTo>
                  <a:pt x="270" y="825"/>
                </a:lnTo>
                <a:lnTo>
                  <a:pt x="273" y="836"/>
                </a:lnTo>
                <a:lnTo>
                  <a:pt x="276" y="847"/>
                </a:lnTo>
                <a:lnTo>
                  <a:pt x="281" y="859"/>
                </a:lnTo>
                <a:lnTo>
                  <a:pt x="286" y="871"/>
                </a:lnTo>
                <a:lnTo>
                  <a:pt x="280" y="875"/>
                </a:lnTo>
                <a:lnTo>
                  <a:pt x="273" y="878"/>
                </a:lnTo>
                <a:lnTo>
                  <a:pt x="265" y="879"/>
                </a:lnTo>
                <a:lnTo>
                  <a:pt x="257" y="879"/>
                </a:lnTo>
                <a:lnTo>
                  <a:pt x="249" y="877"/>
                </a:lnTo>
                <a:lnTo>
                  <a:pt x="241" y="874"/>
                </a:lnTo>
                <a:lnTo>
                  <a:pt x="234" y="870"/>
                </a:lnTo>
                <a:lnTo>
                  <a:pt x="228" y="864"/>
                </a:lnTo>
                <a:lnTo>
                  <a:pt x="229" y="886"/>
                </a:lnTo>
                <a:lnTo>
                  <a:pt x="229" y="909"/>
                </a:lnTo>
                <a:lnTo>
                  <a:pt x="227" y="955"/>
                </a:lnTo>
                <a:lnTo>
                  <a:pt x="227" y="978"/>
                </a:lnTo>
                <a:lnTo>
                  <a:pt x="228" y="1000"/>
                </a:lnTo>
                <a:lnTo>
                  <a:pt x="231" y="1023"/>
                </a:lnTo>
                <a:lnTo>
                  <a:pt x="234" y="1034"/>
                </a:lnTo>
                <a:lnTo>
                  <a:pt x="237" y="1046"/>
                </a:lnTo>
                <a:lnTo>
                  <a:pt x="226" y="1050"/>
                </a:lnTo>
                <a:lnTo>
                  <a:pt x="214" y="1052"/>
                </a:lnTo>
                <a:lnTo>
                  <a:pt x="203" y="1052"/>
                </a:lnTo>
                <a:lnTo>
                  <a:pt x="191" y="1050"/>
                </a:lnTo>
                <a:lnTo>
                  <a:pt x="195" y="1079"/>
                </a:lnTo>
                <a:lnTo>
                  <a:pt x="200" y="1109"/>
                </a:lnTo>
                <a:lnTo>
                  <a:pt x="206" y="1138"/>
                </a:lnTo>
                <a:lnTo>
                  <a:pt x="214" y="1167"/>
                </a:lnTo>
                <a:lnTo>
                  <a:pt x="223" y="1195"/>
                </a:lnTo>
                <a:lnTo>
                  <a:pt x="234" y="1224"/>
                </a:lnTo>
                <a:lnTo>
                  <a:pt x="246" y="1252"/>
                </a:lnTo>
                <a:lnTo>
                  <a:pt x="258" y="1279"/>
                </a:lnTo>
                <a:lnTo>
                  <a:pt x="256" y="1281"/>
                </a:lnTo>
                <a:lnTo>
                  <a:pt x="251" y="1283"/>
                </a:lnTo>
                <a:lnTo>
                  <a:pt x="247" y="1284"/>
                </a:lnTo>
                <a:lnTo>
                  <a:pt x="243" y="1284"/>
                </a:lnTo>
                <a:lnTo>
                  <a:pt x="237" y="1284"/>
                </a:lnTo>
                <a:lnTo>
                  <a:pt x="231" y="1282"/>
                </a:lnTo>
                <a:lnTo>
                  <a:pt x="245" y="1315"/>
                </a:lnTo>
                <a:lnTo>
                  <a:pt x="259" y="1346"/>
                </a:lnTo>
                <a:lnTo>
                  <a:pt x="291" y="1408"/>
                </a:lnTo>
                <a:lnTo>
                  <a:pt x="307" y="1439"/>
                </a:lnTo>
                <a:lnTo>
                  <a:pt x="321" y="1471"/>
                </a:lnTo>
                <a:lnTo>
                  <a:pt x="333" y="1502"/>
                </a:lnTo>
                <a:lnTo>
                  <a:pt x="338" y="1517"/>
                </a:lnTo>
                <a:lnTo>
                  <a:pt x="344" y="1533"/>
                </a:lnTo>
                <a:lnTo>
                  <a:pt x="338" y="1538"/>
                </a:lnTo>
                <a:lnTo>
                  <a:pt x="334" y="1542"/>
                </a:lnTo>
                <a:lnTo>
                  <a:pt x="325" y="1546"/>
                </a:lnTo>
                <a:lnTo>
                  <a:pt x="317" y="1549"/>
                </a:lnTo>
                <a:lnTo>
                  <a:pt x="309" y="1550"/>
                </a:lnTo>
                <a:lnTo>
                  <a:pt x="303" y="1550"/>
                </a:lnTo>
                <a:lnTo>
                  <a:pt x="297" y="1549"/>
                </a:lnTo>
                <a:lnTo>
                  <a:pt x="292" y="1548"/>
                </a:lnTo>
                <a:lnTo>
                  <a:pt x="303" y="1564"/>
                </a:lnTo>
                <a:lnTo>
                  <a:pt x="313" y="1581"/>
                </a:lnTo>
                <a:lnTo>
                  <a:pt x="336" y="1612"/>
                </a:lnTo>
                <a:lnTo>
                  <a:pt x="360" y="1641"/>
                </a:lnTo>
                <a:lnTo>
                  <a:pt x="385" y="1670"/>
                </a:lnTo>
                <a:lnTo>
                  <a:pt x="409" y="1699"/>
                </a:lnTo>
                <a:lnTo>
                  <a:pt x="433" y="1729"/>
                </a:lnTo>
                <a:lnTo>
                  <a:pt x="444" y="1744"/>
                </a:lnTo>
                <a:lnTo>
                  <a:pt x="456" y="1759"/>
                </a:lnTo>
                <a:lnTo>
                  <a:pt x="466" y="1776"/>
                </a:lnTo>
                <a:lnTo>
                  <a:pt x="476" y="1793"/>
                </a:lnTo>
                <a:lnTo>
                  <a:pt x="472" y="1801"/>
                </a:lnTo>
                <a:lnTo>
                  <a:pt x="467" y="1807"/>
                </a:lnTo>
                <a:lnTo>
                  <a:pt x="463" y="1812"/>
                </a:lnTo>
                <a:lnTo>
                  <a:pt x="458" y="1816"/>
                </a:lnTo>
                <a:lnTo>
                  <a:pt x="454" y="1819"/>
                </a:lnTo>
                <a:lnTo>
                  <a:pt x="448" y="1821"/>
                </a:lnTo>
                <a:lnTo>
                  <a:pt x="439" y="1823"/>
                </a:lnTo>
                <a:lnTo>
                  <a:pt x="431" y="1823"/>
                </a:lnTo>
                <a:lnTo>
                  <a:pt x="425" y="1822"/>
                </a:lnTo>
                <a:lnTo>
                  <a:pt x="420" y="1820"/>
                </a:lnTo>
                <a:lnTo>
                  <a:pt x="440" y="1840"/>
                </a:lnTo>
                <a:lnTo>
                  <a:pt x="462" y="1857"/>
                </a:lnTo>
                <a:lnTo>
                  <a:pt x="484" y="1873"/>
                </a:lnTo>
                <a:lnTo>
                  <a:pt x="507" y="1890"/>
                </a:lnTo>
                <a:lnTo>
                  <a:pt x="552" y="1923"/>
                </a:lnTo>
                <a:lnTo>
                  <a:pt x="575" y="1939"/>
                </a:lnTo>
                <a:lnTo>
                  <a:pt x="596" y="1958"/>
                </a:lnTo>
                <a:lnTo>
                  <a:pt x="592" y="1961"/>
                </a:lnTo>
                <a:lnTo>
                  <a:pt x="585" y="1964"/>
                </a:lnTo>
                <a:lnTo>
                  <a:pt x="577" y="1966"/>
                </a:lnTo>
                <a:lnTo>
                  <a:pt x="570" y="1967"/>
                </a:lnTo>
                <a:lnTo>
                  <a:pt x="555" y="1968"/>
                </a:lnTo>
                <a:lnTo>
                  <a:pt x="549" y="1968"/>
                </a:lnTo>
                <a:lnTo>
                  <a:pt x="561" y="1974"/>
                </a:lnTo>
                <a:lnTo>
                  <a:pt x="590" y="1992"/>
                </a:lnTo>
                <a:lnTo>
                  <a:pt x="608" y="2003"/>
                </a:lnTo>
                <a:lnTo>
                  <a:pt x="625" y="2016"/>
                </a:lnTo>
                <a:lnTo>
                  <a:pt x="643" y="2031"/>
                </a:lnTo>
                <a:lnTo>
                  <a:pt x="651" y="2038"/>
                </a:lnTo>
                <a:lnTo>
                  <a:pt x="658" y="2045"/>
                </a:lnTo>
                <a:lnTo>
                  <a:pt x="650" y="2047"/>
                </a:lnTo>
                <a:lnTo>
                  <a:pt x="642" y="2050"/>
                </a:lnTo>
                <a:lnTo>
                  <a:pt x="634" y="2054"/>
                </a:lnTo>
                <a:lnTo>
                  <a:pt x="627" y="2057"/>
                </a:lnTo>
                <a:lnTo>
                  <a:pt x="618" y="2065"/>
                </a:lnTo>
                <a:lnTo>
                  <a:pt x="615" y="2068"/>
                </a:lnTo>
                <a:lnTo>
                  <a:pt x="623" y="2073"/>
                </a:lnTo>
                <a:lnTo>
                  <a:pt x="638" y="2080"/>
                </a:lnTo>
                <a:lnTo>
                  <a:pt x="682" y="2099"/>
                </a:lnTo>
                <a:lnTo>
                  <a:pt x="737" y="2124"/>
                </a:lnTo>
                <a:lnTo>
                  <a:pt x="796" y="2151"/>
                </a:lnTo>
                <a:lnTo>
                  <a:pt x="823" y="2165"/>
                </a:lnTo>
                <a:lnTo>
                  <a:pt x="849" y="2179"/>
                </a:lnTo>
                <a:lnTo>
                  <a:pt x="871" y="2192"/>
                </a:lnTo>
                <a:lnTo>
                  <a:pt x="880" y="2199"/>
                </a:lnTo>
                <a:lnTo>
                  <a:pt x="888" y="2205"/>
                </a:lnTo>
                <a:lnTo>
                  <a:pt x="894" y="2211"/>
                </a:lnTo>
                <a:lnTo>
                  <a:pt x="899" y="2218"/>
                </a:lnTo>
                <a:lnTo>
                  <a:pt x="902" y="2223"/>
                </a:lnTo>
                <a:lnTo>
                  <a:pt x="903" y="2228"/>
                </a:lnTo>
                <a:lnTo>
                  <a:pt x="903" y="2233"/>
                </a:lnTo>
                <a:lnTo>
                  <a:pt x="900" y="2237"/>
                </a:lnTo>
                <a:lnTo>
                  <a:pt x="895" y="2242"/>
                </a:lnTo>
                <a:lnTo>
                  <a:pt x="888" y="2245"/>
                </a:lnTo>
                <a:lnTo>
                  <a:pt x="911" y="2255"/>
                </a:lnTo>
                <a:lnTo>
                  <a:pt x="933" y="2263"/>
                </a:lnTo>
                <a:lnTo>
                  <a:pt x="957" y="2270"/>
                </a:lnTo>
                <a:lnTo>
                  <a:pt x="980" y="2275"/>
                </a:lnTo>
                <a:lnTo>
                  <a:pt x="1005" y="2280"/>
                </a:lnTo>
                <a:lnTo>
                  <a:pt x="1031" y="2284"/>
                </a:lnTo>
                <a:lnTo>
                  <a:pt x="1081" y="2291"/>
                </a:lnTo>
                <a:lnTo>
                  <a:pt x="1132" y="2296"/>
                </a:lnTo>
                <a:lnTo>
                  <a:pt x="1183" y="2303"/>
                </a:lnTo>
                <a:lnTo>
                  <a:pt x="1209" y="2307"/>
                </a:lnTo>
                <a:lnTo>
                  <a:pt x="1233" y="2311"/>
                </a:lnTo>
                <a:lnTo>
                  <a:pt x="1258" y="2317"/>
                </a:lnTo>
                <a:lnTo>
                  <a:pt x="1281" y="2323"/>
                </a:lnTo>
                <a:lnTo>
                  <a:pt x="1311" y="2333"/>
                </a:lnTo>
                <a:lnTo>
                  <a:pt x="1341" y="2340"/>
                </a:lnTo>
                <a:lnTo>
                  <a:pt x="1371" y="2345"/>
                </a:lnTo>
                <a:lnTo>
                  <a:pt x="1401" y="2349"/>
                </a:lnTo>
                <a:lnTo>
                  <a:pt x="1430" y="2352"/>
                </a:lnTo>
                <a:lnTo>
                  <a:pt x="1460" y="2354"/>
                </a:lnTo>
                <a:lnTo>
                  <a:pt x="1490" y="2355"/>
                </a:lnTo>
                <a:lnTo>
                  <a:pt x="1520" y="2355"/>
                </a:lnTo>
                <a:lnTo>
                  <a:pt x="1580" y="2354"/>
                </a:lnTo>
                <a:lnTo>
                  <a:pt x="1641" y="2352"/>
                </a:lnTo>
                <a:lnTo>
                  <a:pt x="1702" y="2349"/>
                </a:lnTo>
                <a:lnTo>
                  <a:pt x="1763" y="2347"/>
                </a:lnTo>
                <a:lnTo>
                  <a:pt x="1786" y="2348"/>
                </a:lnTo>
                <a:lnTo>
                  <a:pt x="1808" y="2350"/>
                </a:lnTo>
                <a:lnTo>
                  <a:pt x="1831" y="2354"/>
                </a:lnTo>
                <a:lnTo>
                  <a:pt x="1855" y="2360"/>
                </a:lnTo>
                <a:lnTo>
                  <a:pt x="1877" y="2368"/>
                </a:lnTo>
                <a:lnTo>
                  <a:pt x="1901" y="2376"/>
                </a:lnTo>
                <a:lnTo>
                  <a:pt x="1924" y="2386"/>
                </a:lnTo>
                <a:lnTo>
                  <a:pt x="1948" y="2397"/>
                </a:lnTo>
                <a:lnTo>
                  <a:pt x="1971" y="2410"/>
                </a:lnTo>
                <a:lnTo>
                  <a:pt x="1994" y="2423"/>
                </a:lnTo>
                <a:lnTo>
                  <a:pt x="2018" y="2437"/>
                </a:lnTo>
                <a:lnTo>
                  <a:pt x="2040" y="2452"/>
                </a:lnTo>
                <a:lnTo>
                  <a:pt x="2064" y="2468"/>
                </a:lnTo>
                <a:lnTo>
                  <a:pt x="2087" y="2485"/>
                </a:lnTo>
                <a:lnTo>
                  <a:pt x="2132" y="2521"/>
                </a:lnTo>
                <a:lnTo>
                  <a:pt x="2176" y="2558"/>
                </a:lnTo>
                <a:lnTo>
                  <a:pt x="2219" y="2596"/>
                </a:lnTo>
                <a:lnTo>
                  <a:pt x="2261" y="2634"/>
                </a:lnTo>
                <a:lnTo>
                  <a:pt x="2301" y="2672"/>
                </a:lnTo>
                <a:lnTo>
                  <a:pt x="2376" y="2743"/>
                </a:lnTo>
                <a:lnTo>
                  <a:pt x="2410" y="2774"/>
                </a:lnTo>
                <a:lnTo>
                  <a:pt x="2441" y="2803"/>
                </a:lnTo>
                <a:lnTo>
                  <a:pt x="2406" y="2803"/>
                </a:lnTo>
                <a:lnTo>
                  <a:pt x="2373" y="2803"/>
                </a:lnTo>
                <a:lnTo>
                  <a:pt x="2317" y="2805"/>
                </a:lnTo>
                <a:lnTo>
                  <a:pt x="2291" y="2806"/>
                </a:lnTo>
                <a:lnTo>
                  <a:pt x="2268" y="2806"/>
                </a:lnTo>
                <a:lnTo>
                  <a:pt x="2245" y="2805"/>
                </a:lnTo>
                <a:lnTo>
                  <a:pt x="2223" y="2803"/>
                </a:lnTo>
                <a:lnTo>
                  <a:pt x="2202" y="2799"/>
                </a:lnTo>
                <a:lnTo>
                  <a:pt x="2180" y="2794"/>
                </a:lnTo>
                <a:lnTo>
                  <a:pt x="2159" y="2786"/>
                </a:lnTo>
                <a:lnTo>
                  <a:pt x="2136" y="2774"/>
                </a:lnTo>
                <a:lnTo>
                  <a:pt x="2113" y="2760"/>
                </a:lnTo>
                <a:lnTo>
                  <a:pt x="2089" y="2743"/>
                </a:lnTo>
                <a:lnTo>
                  <a:pt x="2062" y="2721"/>
                </a:lnTo>
                <a:lnTo>
                  <a:pt x="2033" y="2695"/>
                </a:lnTo>
                <a:lnTo>
                  <a:pt x="2004" y="2668"/>
                </a:lnTo>
                <a:lnTo>
                  <a:pt x="1973" y="2642"/>
                </a:lnTo>
                <a:lnTo>
                  <a:pt x="1943" y="2616"/>
                </a:lnTo>
                <a:lnTo>
                  <a:pt x="1912" y="2592"/>
                </a:lnTo>
                <a:lnTo>
                  <a:pt x="1880" y="2568"/>
                </a:lnTo>
                <a:lnTo>
                  <a:pt x="1848" y="2545"/>
                </a:lnTo>
                <a:lnTo>
                  <a:pt x="1817" y="2524"/>
                </a:lnTo>
                <a:lnTo>
                  <a:pt x="1784" y="2504"/>
                </a:lnTo>
                <a:lnTo>
                  <a:pt x="1750" y="2485"/>
                </a:lnTo>
                <a:lnTo>
                  <a:pt x="1716" y="2467"/>
                </a:lnTo>
                <a:lnTo>
                  <a:pt x="1680" y="2451"/>
                </a:lnTo>
                <a:lnTo>
                  <a:pt x="1644" y="2436"/>
                </a:lnTo>
                <a:lnTo>
                  <a:pt x="1607" y="2423"/>
                </a:lnTo>
                <a:lnTo>
                  <a:pt x="1569" y="2411"/>
                </a:lnTo>
                <a:lnTo>
                  <a:pt x="1530" y="2400"/>
                </a:lnTo>
                <a:lnTo>
                  <a:pt x="1490" y="2392"/>
                </a:lnTo>
                <a:lnTo>
                  <a:pt x="1491" y="2405"/>
                </a:lnTo>
                <a:lnTo>
                  <a:pt x="1491" y="2416"/>
                </a:lnTo>
                <a:lnTo>
                  <a:pt x="1490" y="2427"/>
                </a:lnTo>
                <a:lnTo>
                  <a:pt x="1487" y="2435"/>
                </a:lnTo>
                <a:lnTo>
                  <a:pt x="1483" y="2444"/>
                </a:lnTo>
                <a:lnTo>
                  <a:pt x="1479" y="2451"/>
                </a:lnTo>
                <a:lnTo>
                  <a:pt x="1472" y="2457"/>
                </a:lnTo>
                <a:lnTo>
                  <a:pt x="1465" y="2462"/>
                </a:lnTo>
                <a:lnTo>
                  <a:pt x="1458" y="2466"/>
                </a:lnTo>
                <a:lnTo>
                  <a:pt x="1450" y="2470"/>
                </a:lnTo>
                <a:lnTo>
                  <a:pt x="1441" y="2473"/>
                </a:lnTo>
                <a:lnTo>
                  <a:pt x="1431" y="2475"/>
                </a:lnTo>
                <a:lnTo>
                  <a:pt x="1421" y="2476"/>
                </a:lnTo>
                <a:lnTo>
                  <a:pt x="1410" y="2478"/>
                </a:lnTo>
                <a:lnTo>
                  <a:pt x="1387" y="2479"/>
                </a:lnTo>
                <a:lnTo>
                  <a:pt x="1364" y="2476"/>
                </a:lnTo>
                <a:lnTo>
                  <a:pt x="1339" y="2474"/>
                </a:lnTo>
                <a:lnTo>
                  <a:pt x="1291" y="2469"/>
                </a:lnTo>
                <a:lnTo>
                  <a:pt x="1268" y="2466"/>
                </a:lnTo>
                <a:lnTo>
                  <a:pt x="1248" y="2464"/>
                </a:lnTo>
                <a:lnTo>
                  <a:pt x="1229" y="2464"/>
                </a:lnTo>
                <a:lnTo>
                  <a:pt x="1214" y="2465"/>
                </a:lnTo>
                <a:lnTo>
                  <a:pt x="1220" y="2469"/>
                </a:lnTo>
                <a:lnTo>
                  <a:pt x="1233" y="2482"/>
                </a:lnTo>
                <a:lnTo>
                  <a:pt x="1240" y="2490"/>
                </a:lnTo>
                <a:lnTo>
                  <a:pt x="1248" y="2499"/>
                </a:lnTo>
                <a:lnTo>
                  <a:pt x="1254" y="2509"/>
                </a:lnTo>
                <a:lnTo>
                  <a:pt x="1258" y="2521"/>
                </a:lnTo>
                <a:lnTo>
                  <a:pt x="1239" y="2519"/>
                </a:lnTo>
                <a:lnTo>
                  <a:pt x="1222" y="2517"/>
                </a:lnTo>
                <a:lnTo>
                  <a:pt x="1205" y="2516"/>
                </a:lnTo>
                <a:lnTo>
                  <a:pt x="1189" y="2516"/>
                </a:lnTo>
                <a:lnTo>
                  <a:pt x="1157" y="2517"/>
                </a:lnTo>
                <a:lnTo>
                  <a:pt x="1127" y="2520"/>
                </a:lnTo>
                <a:lnTo>
                  <a:pt x="1100" y="2526"/>
                </a:lnTo>
                <a:lnTo>
                  <a:pt x="1073" y="2532"/>
                </a:lnTo>
                <a:lnTo>
                  <a:pt x="1047" y="2540"/>
                </a:lnTo>
                <a:lnTo>
                  <a:pt x="1024" y="2548"/>
                </a:lnTo>
                <a:lnTo>
                  <a:pt x="977" y="2566"/>
                </a:lnTo>
                <a:lnTo>
                  <a:pt x="934" y="2583"/>
                </a:lnTo>
                <a:lnTo>
                  <a:pt x="914" y="2591"/>
                </a:lnTo>
                <a:lnTo>
                  <a:pt x="892" y="2597"/>
                </a:lnTo>
                <a:lnTo>
                  <a:pt x="872" y="2601"/>
                </a:lnTo>
                <a:lnTo>
                  <a:pt x="851" y="2603"/>
                </a:lnTo>
                <a:lnTo>
                  <a:pt x="857" y="2610"/>
                </a:lnTo>
                <a:lnTo>
                  <a:pt x="863" y="2616"/>
                </a:lnTo>
                <a:lnTo>
                  <a:pt x="871" y="2621"/>
                </a:lnTo>
                <a:lnTo>
                  <a:pt x="878" y="2626"/>
                </a:lnTo>
                <a:lnTo>
                  <a:pt x="885" y="2630"/>
                </a:lnTo>
                <a:lnTo>
                  <a:pt x="893" y="2633"/>
                </a:lnTo>
                <a:lnTo>
                  <a:pt x="901" y="2635"/>
                </a:lnTo>
                <a:lnTo>
                  <a:pt x="910" y="2637"/>
                </a:lnTo>
                <a:lnTo>
                  <a:pt x="904" y="2642"/>
                </a:lnTo>
                <a:lnTo>
                  <a:pt x="898" y="2648"/>
                </a:lnTo>
                <a:lnTo>
                  <a:pt x="885" y="2658"/>
                </a:lnTo>
                <a:lnTo>
                  <a:pt x="870" y="2667"/>
                </a:lnTo>
                <a:lnTo>
                  <a:pt x="853" y="2675"/>
                </a:lnTo>
                <a:lnTo>
                  <a:pt x="836" y="2681"/>
                </a:lnTo>
                <a:lnTo>
                  <a:pt x="817" y="2687"/>
                </a:lnTo>
                <a:lnTo>
                  <a:pt x="798" y="2692"/>
                </a:lnTo>
                <a:lnTo>
                  <a:pt x="778" y="2696"/>
                </a:lnTo>
                <a:lnTo>
                  <a:pt x="737" y="2705"/>
                </a:lnTo>
                <a:lnTo>
                  <a:pt x="697" y="2713"/>
                </a:lnTo>
                <a:lnTo>
                  <a:pt x="677" y="2717"/>
                </a:lnTo>
                <a:lnTo>
                  <a:pt x="659" y="2721"/>
                </a:lnTo>
                <a:lnTo>
                  <a:pt x="642" y="2726"/>
                </a:lnTo>
                <a:lnTo>
                  <a:pt x="625" y="2732"/>
                </a:lnTo>
                <a:lnTo>
                  <a:pt x="642" y="2738"/>
                </a:lnTo>
                <a:lnTo>
                  <a:pt x="656" y="2747"/>
                </a:lnTo>
                <a:lnTo>
                  <a:pt x="668" y="2755"/>
                </a:lnTo>
                <a:lnTo>
                  <a:pt x="678" y="2763"/>
                </a:lnTo>
                <a:lnTo>
                  <a:pt x="686" y="2770"/>
                </a:lnTo>
                <a:lnTo>
                  <a:pt x="691" y="2777"/>
                </a:lnTo>
                <a:lnTo>
                  <a:pt x="696" y="2783"/>
                </a:lnTo>
                <a:lnTo>
                  <a:pt x="681" y="2787"/>
                </a:lnTo>
                <a:lnTo>
                  <a:pt x="665" y="2791"/>
                </a:lnTo>
                <a:lnTo>
                  <a:pt x="635" y="2802"/>
                </a:lnTo>
                <a:lnTo>
                  <a:pt x="607" y="2814"/>
                </a:lnTo>
                <a:lnTo>
                  <a:pt x="578" y="2829"/>
                </a:lnTo>
                <a:lnTo>
                  <a:pt x="549" y="2843"/>
                </a:lnTo>
                <a:lnTo>
                  <a:pt x="521" y="2859"/>
                </a:lnTo>
                <a:lnTo>
                  <a:pt x="467" y="2892"/>
                </a:lnTo>
                <a:lnTo>
                  <a:pt x="470" y="2896"/>
                </a:lnTo>
                <a:lnTo>
                  <a:pt x="474" y="2902"/>
                </a:lnTo>
                <a:lnTo>
                  <a:pt x="480" y="2908"/>
                </a:lnTo>
                <a:lnTo>
                  <a:pt x="487" y="2915"/>
                </a:lnTo>
                <a:lnTo>
                  <a:pt x="498" y="2922"/>
                </a:lnTo>
                <a:lnTo>
                  <a:pt x="509" y="2930"/>
                </a:lnTo>
                <a:lnTo>
                  <a:pt x="523" y="2936"/>
                </a:lnTo>
                <a:lnTo>
                  <a:pt x="497" y="2950"/>
                </a:lnTo>
                <a:lnTo>
                  <a:pt x="471" y="2966"/>
                </a:lnTo>
                <a:lnTo>
                  <a:pt x="446" y="2983"/>
                </a:lnTo>
                <a:lnTo>
                  <a:pt x="423" y="3001"/>
                </a:lnTo>
                <a:lnTo>
                  <a:pt x="374" y="3037"/>
                </a:lnTo>
                <a:lnTo>
                  <a:pt x="350" y="3055"/>
                </a:lnTo>
                <a:lnTo>
                  <a:pt x="324" y="3071"/>
                </a:lnTo>
                <a:lnTo>
                  <a:pt x="331" y="3070"/>
                </a:lnTo>
                <a:lnTo>
                  <a:pt x="337" y="3070"/>
                </a:lnTo>
                <a:lnTo>
                  <a:pt x="342" y="3071"/>
                </a:lnTo>
                <a:lnTo>
                  <a:pt x="346" y="3073"/>
                </a:lnTo>
                <a:lnTo>
                  <a:pt x="348" y="3075"/>
                </a:lnTo>
                <a:lnTo>
                  <a:pt x="350" y="3078"/>
                </a:lnTo>
                <a:lnTo>
                  <a:pt x="351" y="3082"/>
                </a:lnTo>
                <a:lnTo>
                  <a:pt x="350" y="3086"/>
                </a:lnTo>
                <a:lnTo>
                  <a:pt x="348" y="3095"/>
                </a:lnTo>
                <a:lnTo>
                  <a:pt x="343" y="3106"/>
                </a:lnTo>
                <a:lnTo>
                  <a:pt x="334" y="3118"/>
                </a:lnTo>
                <a:lnTo>
                  <a:pt x="326" y="3130"/>
                </a:lnTo>
                <a:lnTo>
                  <a:pt x="316" y="3142"/>
                </a:lnTo>
                <a:lnTo>
                  <a:pt x="305" y="3154"/>
                </a:lnTo>
                <a:lnTo>
                  <a:pt x="282" y="3178"/>
                </a:lnTo>
                <a:lnTo>
                  <a:pt x="264" y="3196"/>
                </a:lnTo>
                <a:lnTo>
                  <a:pt x="256" y="3201"/>
                </a:lnTo>
                <a:lnTo>
                  <a:pt x="252" y="3204"/>
                </a:lnTo>
                <a:lnTo>
                  <a:pt x="215" y="3222"/>
                </a:lnTo>
                <a:lnTo>
                  <a:pt x="173" y="3244"/>
                </a:lnTo>
                <a:lnTo>
                  <a:pt x="152" y="3255"/>
                </a:lnTo>
                <a:lnTo>
                  <a:pt x="130" y="3267"/>
                </a:lnTo>
                <a:lnTo>
                  <a:pt x="109" y="3281"/>
                </a:lnTo>
                <a:lnTo>
                  <a:pt x="89" y="3295"/>
                </a:lnTo>
                <a:lnTo>
                  <a:pt x="69" y="3311"/>
                </a:lnTo>
                <a:lnTo>
                  <a:pt x="52" y="3327"/>
                </a:lnTo>
                <a:lnTo>
                  <a:pt x="37" y="3345"/>
                </a:lnTo>
                <a:lnTo>
                  <a:pt x="29" y="3353"/>
                </a:lnTo>
                <a:lnTo>
                  <a:pt x="23" y="3362"/>
                </a:lnTo>
                <a:lnTo>
                  <a:pt x="17" y="3372"/>
                </a:lnTo>
                <a:lnTo>
                  <a:pt x="12" y="3382"/>
                </a:lnTo>
                <a:lnTo>
                  <a:pt x="8" y="3392"/>
                </a:lnTo>
                <a:lnTo>
                  <a:pt x="5" y="3402"/>
                </a:lnTo>
                <a:lnTo>
                  <a:pt x="2" y="3413"/>
                </a:lnTo>
                <a:lnTo>
                  <a:pt x="1" y="3425"/>
                </a:lnTo>
                <a:lnTo>
                  <a:pt x="0" y="3436"/>
                </a:lnTo>
                <a:lnTo>
                  <a:pt x="0" y="3447"/>
                </a:lnTo>
                <a:lnTo>
                  <a:pt x="9" y="3439"/>
                </a:lnTo>
                <a:lnTo>
                  <a:pt x="20" y="3431"/>
                </a:lnTo>
                <a:lnTo>
                  <a:pt x="32" y="3423"/>
                </a:lnTo>
                <a:lnTo>
                  <a:pt x="47" y="3414"/>
                </a:lnTo>
                <a:lnTo>
                  <a:pt x="63" y="3407"/>
                </a:lnTo>
                <a:lnTo>
                  <a:pt x="80" y="3400"/>
                </a:lnTo>
                <a:lnTo>
                  <a:pt x="98" y="3394"/>
                </a:lnTo>
                <a:lnTo>
                  <a:pt x="118" y="3387"/>
                </a:lnTo>
                <a:lnTo>
                  <a:pt x="159" y="3375"/>
                </a:lnTo>
                <a:lnTo>
                  <a:pt x="201" y="3366"/>
                </a:lnTo>
                <a:lnTo>
                  <a:pt x="243" y="3359"/>
                </a:lnTo>
                <a:lnTo>
                  <a:pt x="285" y="3354"/>
                </a:lnTo>
                <a:lnTo>
                  <a:pt x="306" y="3353"/>
                </a:lnTo>
                <a:lnTo>
                  <a:pt x="324" y="3352"/>
                </a:lnTo>
                <a:lnTo>
                  <a:pt x="343" y="3352"/>
                </a:lnTo>
                <a:lnTo>
                  <a:pt x="360" y="3352"/>
                </a:lnTo>
                <a:lnTo>
                  <a:pt x="377" y="3353"/>
                </a:lnTo>
                <a:lnTo>
                  <a:pt x="391" y="3355"/>
                </a:lnTo>
                <a:lnTo>
                  <a:pt x="403" y="3358"/>
                </a:lnTo>
                <a:lnTo>
                  <a:pt x="415" y="3362"/>
                </a:lnTo>
                <a:lnTo>
                  <a:pt x="424" y="3366"/>
                </a:lnTo>
                <a:lnTo>
                  <a:pt x="431" y="3371"/>
                </a:lnTo>
                <a:lnTo>
                  <a:pt x="434" y="3374"/>
                </a:lnTo>
                <a:lnTo>
                  <a:pt x="436" y="3377"/>
                </a:lnTo>
                <a:lnTo>
                  <a:pt x="437" y="3382"/>
                </a:lnTo>
                <a:lnTo>
                  <a:pt x="438" y="3385"/>
                </a:lnTo>
                <a:lnTo>
                  <a:pt x="438" y="3389"/>
                </a:lnTo>
                <a:lnTo>
                  <a:pt x="437" y="3393"/>
                </a:lnTo>
                <a:lnTo>
                  <a:pt x="434" y="3402"/>
                </a:lnTo>
                <a:lnTo>
                  <a:pt x="428" y="3412"/>
                </a:lnTo>
                <a:lnTo>
                  <a:pt x="419" y="3424"/>
                </a:lnTo>
                <a:lnTo>
                  <a:pt x="429" y="3424"/>
                </a:lnTo>
                <a:lnTo>
                  <a:pt x="444" y="3424"/>
                </a:lnTo>
                <a:lnTo>
                  <a:pt x="485" y="3421"/>
                </a:lnTo>
                <a:lnTo>
                  <a:pt x="533" y="3417"/>
                </a:lnTo>
                <a:lnTo>
                  <a:pt x="557" y="3417"/>
                </a:lnTo>
                <a:lnTo>
                  <a:pt x="581" y="3418"/>
                </a:lnTo>
                <a:lnTo>
                  <a:pt x="604" y="3421"/>
                </a:lnTo>
                <a:lnTo>
                  <a:pt x="614" y="3422"/>
                </a:lnTo>
                <a:lnTo>
                  <a:pt x="624" y="3424"/>
                </a:lnTo>
                <a:lnTo>
                  <a:pt x="633" y="3427"/>
                </a:lnTo>
                <a:lnTo>
                  <a:pt x="640" y="3430"/>
                </a:lnTo>
                <a:lnTo>
                  <a:pt x="648" y="3434"/>
                </a:lnTo>
                <a:lnTo>
                  <a:pt x="654" y="3438"/>
                </a:lnTo>
                <a:lnTo>
                  <a:pt x="659" y="3444"/>
                </a:lnTo>
                <a:lnTo>
                  <a:pt x="662" y="3449"/>
                </a:lnTo>
                <a:lnTo>
                  <a:pt x="664" y="3457"/>
                </a:lnTo>
                <a:lnTo>
                  <a:pt x="664" y="3464"/>
                </a:lnTo>
                <a:lnTo>
                  <a:pt x="663" y="3473"/>
                </a:lnTo>
                <a:lnTo>
                  <a:pt x="660" y="3482"/>
                </a:lnTo>
                <a:lnTo>
                  <a:pt x="655" y="3492"/>
                </a:lnTo>
                <a:lnTo>
                  <a:pt x="649" y="3504"/>
                </a:lnTo>
                <a:lnTo>
                  <a:pt x="666" y="3513"/>
                </a:lnTo>
                <a:lnTo>
                  <a:pt x="683" y="3519"/>
                </a:lnTo>
                <a:lnTo>
                  <a:pt x="698" y="3523"/>
                </a:lnTo>
                <a:lnTo>
                  <a:pt x="713" y="3524"/>
                </a:lnTo>
                <a:lnTo>
                  <a:pt x="728" y="3525"/>
                </a:lnTo>
                <a:lnTo>
                  <a:pt x="742" y="3524"/>
                </a:lnTo>
                <a:lnTo>
                  <a:pt x="757" y="3522"/>
                </a:lnTo>
                <a:lnTo>
                  <a:pt x="770" y="3519"/>
                </a:lnTo>
                <a:lnTo>
                  <a:pt x="796" y="3514"/>
                </a:lnTo>
                <a:lnTo>
                  <a:pt x="809" y="3511"/>
                </a:lnTo>
                <a:lnTo>
                  <a:pt x="821" y="3509"/>
                </a:lnTo>
                <a:lnTo>
                  <a:pt x="834" y="3508"/>
                </a:lnTo>
                <a:lnTo>
                  <a:pt x="846" y="3509"/>
                </a:lnTo>
                <a:lnTo>
                  <a:pt x="859" y="3511"/>
                </a:lnTo>
                <a:lnTo>
                  <a:pt x="872" y="3515"/>
                </a:lnTo>
                <a:lnTo>
                  <a:pt x="865" y="3524"/>
                </a:lnTo>
                <a:lnTo>
                  <a:pt x="861" y="3533"/>
                </a:lnTo>
                <a:lnTo>
                  <a:pt x="858" y="3540"/>
                </a:lnTo>
                <a:lnTo>
                  <a:pt x="856" y="3547"/>
                </a:lnTo>
                <a:lnTo>
                  <a:pt x="853" y="3558"/>
                </a:lnTo>
                <a:lnTo>
                  <a:pt x="853" y="3567"/>
                </a:lnTo>
                <a:lnTo>
                  <a:pt x="855" y="3574"/>
                </a:lnTo>
                <a:lnTo>
                  <a:pt x="857" y="3578"/>
                </a:lnTo>
                <a:lnTo>
                  <a:pt x="860" y="3580"/>
                </a:lnTo>
                <a:lnTo>
                  <a:pt x="881" y="3575"/>
                </a:lnTo>
                <a:lnTo>
                  <a:pt x="901" y="3570"/>
                </a:lnTo>
                <a:lnTo>
                  <a:pt x="921" y="3565"/>
                </a:lnTo>
                <a:lnTo>
                  <a:pt x="940" y="3562"/>
                </a:lnTo>
                <a:lnTo>
                  <a:pt x="959" y="3560"/>
                </a:lnTo>
                <a:lnTo>
                  <a:pt x="977" y="3560"/>
                </a:lnTo>
                <a:lnTo>
                  <a:pt x="995" y="3561"/>
                </a:lnTo>
                <a:lnTo>
                  <a:pt x="1010" y="3563"/>
                </a:lnTo>
                <a:lnTo>
                  <a:pt x="1026" y="3567"/>
                </a:lnTo>
                <a:lnTo>
                  <a:pt x="1039" y="3574"/>
                </a:lnTo>
                <a:lnTo>
                  <a:pt x="1051" y="3581"/>
                </a:lnTo>
                <a:lnTo>
                  <a:pt x="1058" y="3586"/>
                </a:lnTo>
                <a:lnTo>
                  <a:pt x="1063" y="3591"/>
                </a:lnTo>
                <a:lnTo>
                  <a:pt x="1068" y="3596"/>
                </a:lnTo>
                <a:lnTo>
                  <a:pt x="1072" y="3602"/>
                </a:lnTo>
                <a:lnTo>
                  <a:pt x="1076" y="3610"/>
                </a:lnTo>
                <a:lnTo>
                  <a:pt x="1080" y="3617"/>
                </a:lnTo>
                <a:lnTo>
                  <a:pt x="1083" y="3624"/>
                </a:lnTo>
                <a:lnTo>
                  <a:pt x="1085" y="3633"/>
                </a:lnTo>
                <a:lnTo>
                  <a:pt x="1087" y="3641"/>
                </a:lnTo>
                <a:lnTo>
                  <a:pt x="1089" y="3652"/>
                </a:lnTo>
                <a:lnTo>
                  <a:pt x="1103" y="3641"/>
                </a:lnTo>
                <a:lnTo>
                  <a:pt x="1118" y="3632"/>
                </a:lnTo>
                <a:lnTo>
                  <a:pt x="1134" y="3626"/>
                </a:lnTo>
                <a:lnTo>
                  <a:pt x="1151" y="3620"/>
                </a:lnTo>
                <a:lnTo>
                  <a:pt x="1168" y="3616"/>
                </a:lnTo>
                <a:lnTo>
                  <a:pt x="1186" y="3612"/>
                </a:lnTo>
                <a:lnTo>
                  <a:pt x="1223" y="3606"/>
                </a:lnTo>
                <a:lnTo>
                  <a:pt x="1260" y="3600"/>
                </a:lnTo>
                <a:lnTo>
                  <a:pt x="1278" y="3597"/>
                </a:lnTo>
                <a:lnTo>
                  <a:pt x="1296" y="3593"/>
                </a:lnTo>
                <a:lnTo>
                  <a:pt x="1314" y="3588"/>
                </a:lnTo>
                <a:lnTo>
                  <a:pt x="1332" y="3582"/>
                </a:lnTo>
                <a:lnTo>
                  <a:pt x="1348" y="3575"/>
                </a:lnTo>
                <a:lnTo>
                  <a:pt x="1365" y="3565"/>
                </a:lnTo>
                <a:lnTo>
                  <a:pt x="1367" y="3570"/>
                </a:lnTo>
                <a:lnTo>
                  <a:pt x="1369" y="3576"/>
                </a:lnTo>
                <a:lnTo>
                  <a:pt x="1370" y="3583"/>
                </a:lnTo>
                <a:lnTo>
                  <a:pt x="1371" y="3592"/>
                </a:lnTo>
                <a:lnTo>
                  <a:pt x="1371" y="3603"/>
                </a:lnTo>
                <a:lnTo>
                  <a:pt x="1369" y="3616"/>
                </a:lnTo>
                <a:lnTo>
                  <a:pt x="1364" y="3631"/>
                </a:lnTo>
                <a:lnTo>
                  <a:pt x="1378" y="3624"/>
                </a:lnTo>
                <a:lnTo>
                  <a:pt x="1393" y="3616"/>
                </a:lnTo>
                <a:lnTo>
                  <a:pt x="1427" y="3594"/>
                </a:lnTo>
                <a:lnTo>
                  <a:pt x="1463" y="3573"/>
                </a:lnTo>
                <a:lnTo>
                  <a:pt x="1482" y="3563"/>
                </a:lnTo>
                <a:lnTo>
                  <a:pt x="1500" y="3554"/>
                </a:lnTo>
                <a:lnTo>
                  <a:pt x="1518" y="3548"/>
                </a:lnTo>
                <a:lnTo>
                  <a:pt x="1526" y="3546"/>
                </a:lnTo>
                <a:lnTo>
                  <a:pt x="1534" y="3544"/>
                </a:lnTo>
                <a:lnTo>
                  <a:pt x="1542" y="3543"/>
                </a:lnTo>
                <a:lnTo>
                  <a:pt x="1550" y="3543"/>
                </a:lnTo>
                <a:lnTo>
                  <a:pt x="1557" y="3544"/>
                </a:lnTo>
                <a:lnTo>
                  <a:pt x="1564" y="3546"/>
                </a:lnTo>
                <a:lnTo>
                  <a:pt x="1570" y="3549"/>
                </a:lnTo>
                <a:lnTo>
                  <a:pt x="1576" y="3553"/>
                </a:lnTo>
                <a:lnTo>
                  <a:pt x="1582" y="3558"/>
                </a:lnTo>
                <a:lnTo>
                  <a:pt x="1586" y="3564"/>
                </a:lnTo>
                <a:lnTo>
                  <a:pt x="1592" y="3572"/>
                </a:lnTo>
                <a:lnTo>
                  <a:pt x="1595" y="3581"/>
                </a:lnTo>
                <a:lnTo>
                  <a:pt x="1598" y="3592"/>
                </a:lnTo>
                <a:lnTo>
                  <a:pt x="1601" y="3603"/>
                </a:lnTo>
                <a:lnTo>
                  <a:pt x="1617" y="3600"/>
                </a:lnTo>
                <a:lnTo>
                  <a:pt x="1633" y="3596"/>
                </a:lnTo>
                <a:lnTo>
                  <a:pt x="1649" y="3591"/>
                </a:lnTo>
                <a:lnTo>
                  <a:pt x="1665" y="3586"/>
                </a:lnTo>
                <a:lnTo>
                  <a:pt x="1679" y="3581"/>
                </a:lnTo>
                <a:lnTo>
                  <a:pt x="1694" y="3574"/>
                </a:lnTo>
                <a:lnTo>
                  <a:pt x="1709" y="3567"/>
                </a:lnTo>
                <a:lnTo>
                  <a:pt x="1723" y="3559"/>
                </a:lnTo>
                <a:lnTo>
                  <a:pt x="1751" y="3543"/>
                </a:lnTo>
                <a:lnTo>
                  <a:pt x="1777" y="3524"/>
                </a:lnTo>
                <a:lnTo>
                  <a:pt x="1802" y="3504"/>
                </a:lnTo>
                <a:lnTo>
                  <a:pt x="1827" y="3481"/>
                </a:lnTo>
                <a:lnTo>
                  <a:pt x="1833" y="3487"/>
                </a:lnTo>
                <a:lnTo>
                  <a:pt x="1837" y="3493"/>
                </a:lnTo>
                <a:lnTo>
                  <a:pt x="1840" y="3500"/>
                </a:lnTo>
                <a:lnTo>
                  <a:pt x="1841" y="3505"/>
                </a:lnTo>
                <a:lnTo>
                  <a:pt x="1841" y="3511"/>
                </a:lnTo>
                <a:lnTo>
                  <a:pt x="1840" y="3516"/>
                </a:lnTo>
                <a:lnTo>
                  <a:pt x="1838" y="3522"/>
                </a:lnTo>
                <a:lnTo>
                  <a:pt x="1834" y="3527"/>
                </a:lnTo>
                <a:lnTo>
                  <a:pt x="1830" y="3533"/>
                </a:lnTo>
                <a:lnTo>
                  <a:pt x="1825" y="3538"/>
                </a:lnTo>
                <a:lnTo>
                  <a:pt x="1811" y="3548"/>
                </a:lnTo>
                <a:lnTo>
                  <a:pt x="1795" y="3556"/>
                </a:lnTo>
                <a:lnTo>
                  <a:pt x="1778" y="3565"/>
                </a:lnTo>
                <a:lnTo>
                  <a:pt x="1758" y="3573"/>
                </a:lnTo>
                <a:lnTo>
                  <a:pt x="1737" y="3580"/>
                </a:lnTo>
                <a:lnTo>
                  <a:pt x="1718" y="3586"/>
                </a:lnTo>
                <a:lnTo>
                  <a:pt x="1698" y="3592"/>
                </a:lnTo>
                <a:lnTo>
                  <a:pt x="1664" y="3600"/>
                </a:lnTo>
                <a:lnTo>
                  <a:pt x="1639" y="3605"/>
                </a:lnTo>
                <a:lnTo>
                  <a:pt x="1645" y="3610"/>
                </a:lnTo>
                <a:lnTo>
                  <a:pt x="1650" y="3614"/>
                </a:lnTo>
                <a:lnTo>
                  <a:pt x="1654" y="3617"/>
                </a:lnTo>
                <a:lnTo>
                  <a:pt x="1657" y="3621"/>
                </a:lnTo>
                <a:lnTo>
                  <a:pt x="1663" y="3629"/>
                </a:lnTo>
                <a:lnTo>
                  <a:pt x="1666" y="3637"/>
                </a:lnTo>
                <a:lnTo>
                  <a:pt x="1667" y="3644"/>
                </a:lnTo>
                <a:lnTo>
                  <a:pt x="1667" y="3650"/>
                </a:lnTo>
                <a:lnTo>
                  <a:pt x="1667" y="3655"/>
                </a:lnTo>
                <a:lnTo>
                  <a:pt x="1635" y="3659"/>
                </a:lnTo>
                <a:lnTo>
                  <a:pt x="1604" y="3665"/>
                </a:lnTo>
                <a:lnTo>
                  <a:pt x="1573" y="3673"/>
                </a:lnTo>
                <a:lnTo>
                  <a:pt x="1543" y="3683"/>
                </a:lnTo>
                <a:lnTo>
                  <a:pt x="1514" y="3693"/>
                </a:lnTo>
                <a:lnTo>
                  <a:pt x="1484" y="3705"/>
                </a:lnTo>
                <a:lnTo>
                  <a:pt x="1425" y="3730"/>
                </a:lnTo>
                <a:lnTo>
                  <a:pt x="1427" y="3738"/>
                </a:lnTo>
                <a:lnTo>
                  <a:pt x="1430" y="3745"/>
                </a:lnTo>
                <a:lnTo>
                  <a:pt x="1433" y="3752"/>
                </a:lnTo>
                <a:lnTo>
                  <a:pt x="1439" y="3759"/>
                </a:lnTo>
                <a:lnTo>
                  <a:pt x="1444" y="3765"/>
                </a:lnTo>
                <a:lnTo>
                  <a:pt x="1450" y="3769"/>
                </a:lnTo>
                <a:lnTo>
                  <a:pt x="1456" y="3774"/>
                </a:lnTo>
                <a:lnTo>
                  <a:pt x="1463" y="3778"/>
                </a:lnTo>
                <a:lnTo>
                  <a:pt x="1452" y="3792"/>
                </a:lnTo>
                <a:lnTo>
                  <a:pt x="1440" y="3807"/>
                </a:lnTo>
                <a:lnTo>
                  <a:pt x="1427" y="3820"/>
                </a:lnTo>
                <a:lnTo>
                  <a:pt x="1415" y="3832"/>
                </a:lnTo>
                <a:lnTo>
                  <a:pt x="1387" y="3857"/>
                </a:lnTo>
                <a:lnTo>
                  <a:pt x="1359" y="3880"/>
                </a:lnTo>
                <a:lnTo>
                  <a:pt x="1331" y="3901"/>
                </a:lnTo>
                <a:lnTo>
                  <a:pt x="1301" y="3922"/>
                </a:lnTo>
                <a:lnTo>
                  <a:pt x="1242" y="3962"/>
                </a:lnTo>
                <a:lnTo>
                  <a:pt x="1251" y="3967"/>
                </a:lnTo>
                <a:lnTo>
                  <a:pt x="1260" y="3971"/>
                </a:lnTo>
                <a:lnTo>
                  <a:pt x="1270" y="3978"/>
                </a:lnTo>
                <a:lnTo>
                  <a:pt x="1281" y="3987"/>
                </a:lnTo>
                <a:lnTo>
                  <a:pt x="1293" y="3996"/>
                </a:lnTo>
                <a:lnTo>
                  <a:pt x="1302" y="4006"/>
                </a:lnTo>
                <a:lnTo>
                  <a:pt x="1305" y="4012"/>
                </a:lnTo>
                <a:lnTo>
                  <a:pt x="1308" y="4017"/>
                </a:lnTo>
                <a:lnTo>
                  <a:pt x="1303" y="4026"/>
                </a:lnTo>
                <a:lnTo>
                  <a:pt x="1295" y="4035"/>
                </a:lnTo>
                <a:lnTo>
                  <a:pt x="1286" y="4044"/>
                </a:lnTo>
                <a:lnTo>
                  <a:pt x="1275" y="4053"/>
                </a:lnTo>
                <a:lnTo>
                  <a:pt x="1251" y="4072"/>
                </a:lnTo>
                <a:lnTo>
                  <a:pt x="1225" y="4090"/>
                </a:lnTo>
                <a:lnTo>
                  <a:pt x="1199" y="4106"/>
                </a:lnTo>
                <a:lnTo>
                  <a:pt x="1178" y="4119"/>
                </a:lnTo>
                <a:lnTo>
                  <a:pt x="1157" y="4130"/>
                </a:lnTo>
                <a:lnTo>
                  <a:pt x="1162" y="4132"/>
                </a:lnTo>
                <a:lnTo>
                  <a:pt x="1173" y="4139"/>
                </a:lnTo>
                <a:lnTo>
                  <a:pt x="1179" y="4143"/>
                </a:lnTo>
                <a:lnTo>
                  <a:pt x="1185" y="4148"/>
                </a:lnTo>
                <a:lnTo>
                  <a:pt x="1190" y="4153"/>
                </a:lnTo>
                <a:lnTo>
                  <a:pt x="1193" y="4159"/>
                </a:lnTo>
                <a:lnTo>
                  <a:pt x="1176" y="4175"/>
                </a:lnTo>
                <a:lnTo>
                  <a:pt x="1157" y="4194"/>
                </a:lnTo>
                <a:lnTo>
                  <a:pt x="1139" y="4215"/>
                </a:lnTo>
                <a:lnTo>
                  <a:pt x="1120" y="4237"/>
                </a:lnTo>
                <a:lnTo>
                  <a:pt x="1082" y="4287"/>
                </a:lnTo>
                <a:lnTo>
                  <a:pt x="1042" y="4337"/>
                </a:lnTo>
                <a:lnTo>
                  <a:pt x="1023" y="4362"/>
                </a:lnTo>
                <a:lnTo>
                  <a:pt x="1002" y="4384"/>
                </a:lnTo>
                <a:lnTo>
                  <a:pt x="981" y="4407"/>
                </a:lnTo>
                <a:lnTo>
                  <a:pt x="961" y="4426"/>
                </a:lnTo>
                <a:lnTo>
                  <a:pt x="939" y="4444"/>
                </a:lnTo>
                <a:lnTo>
                  <a:pt x="929" y="4451"/>
                </a:lnTo>
                <a:lnTo>
                  <a:pt x="919" y="4458"/>
                </a:lnTo>
                <a:lnTo>
                  <a:pt x="909" y="4464"/>
                </a:lnTo>
                <a:lnTo>
                  <a:pt x="897" y="4469"/>
                </a:lnTo>
                <a:lnTo>
                  <a:pt x="887" y="4474"/>
                </a:lnTo>
                <a:lnTo>
                  <a:pt x="877" y="4477"/>
                </a:lnTo>
                <a:lnTo>
                  <a:pt x="887" y="4480"/>
                </a:lnTo>
                <a:lnTo>
                  <a:pt x="900" y="4482"/>
                </a:lnTo>
                <a:lnTo>
                  <a:pt x="916" y="4482"/>
                </a:lnTo>
                <a:lnTo>
                  <a:pt x="932" y="4482"/>
                </a:lnTo>
                <a:lnTo>
                  <a:pt x="951" y="4481"/>
                </a:lnTo>
                <a:lnTo>
                  <a:pt x="970" y="4480"/>
                </a:lnTo>
                <a:lnTo>
                  <a:pt x="1013" y="4474"/>
                </a:lnTo>
                <a:lnTo>
                  <a:pt x="1110" y="4459"/>
                </a:lnTo>
                <a:lnTo>
                  <a:pt x="1160" y="4452"/>
                </a:lnTo>
                <a:lnTo>
                  <a:pt x="1211" y="4446"/>
                </a:lnTo>
                <a:lnTo>
                  <a:pt x="1260" y="4441"/>
                </a:lnTo>
                <a:lnTo>
                  <a:pt x="1282" y="4440"/>
                </a:lnTo>
                <a:lnTo>
                  <a:pt x="1305" y="4440"/>
                </a:lnTo>
                <a:lnTo>
                  <a:pt x="1327" y="4441"/>
                </a:lnTo>
                <a:lnTo>
                  <a:pt x="1347" y="4442"/>
                </a:lnTo>
                <a:lnTo>
                  <a:pt x="1366" y="4445"/>
                </a:lnTo>
                <a:lnTo>
                  <a:pt x="1383" y="4449"/>
                </a:lnTo>
                <a:lnTo>
                  <a:pt x="1399" y="4455"/>
                </a:lnTo>
                <a:lnTo>
                  <a:pt x="1412" y="4462"/>
                </a:lnTo>
                <a:lnTo>
                  <a:pt x="1418" y="4466"/>
                </a:lnTo>
                <a:lnTo>
                  <a:pt x="1423" y="4470"/>
                </a:lnTo>
                <a:lnTo>
                  <a:pt x="1428" y="4476"/>
                </a:lnTo>
                <a:lnTo>
                  <a:pt x="1432" y="4482"/>
                </a:lnTo>
                <a:lnTo>
                  <a:pt x="1437" y="4488"/>
                </a:lnTo>
                <a:lnTo>
                  <a:pt x="1440" y="4494"/>
                </a:lnTo>
                <a:lnTo>
                  <a:pt x="1443" y="4501"/>
                </a:lnTo>
                <a:lnTo>
                  <a:pt x="1445" y="4508"/>
                </a:lnTo>
                <a:lnTo>
                  <a:pt x="1446" y="4517"/>
                </a:lnTo>
                <a:lnTo>
                  <a:pt x="1446" y="4525"/>
                </a:lnTo>
                <a:lnTo>
                  <a:pt x="1446" y="4534"/>
                </a:lnTo>
                <a:lnTo>
                  <a:pt x="1445" y="4544"/>
                </a:lnTo>
                <a:lnTo>
                  <a:pt x="1462" y="4539"/>
                </a:lnTo>
                <a:lnTo>
                  <a:pt x="1479" y="4535"/>
                </a:lnTo>
                <a:lnTo>
                  <a:pt x="1495" y="4533"/>
                </a:lnTo>
                <a:lnTo>
                  <a:pt x="1512" y="4531"/>
                </a:lnTo>
                <a:lnTo>
                  <a:pt x="1527" y="4531"/>
                </a:lnTo>
                <a:lnTo>
                  <a:pt x="1542" y="4531"/>
                </a:lnTo>
                <a:lnTo>
                  <a:pt x="1557" y="4532"/>
                </a:lnTo>
                <a:lnTo>
                  <a:pt x="1571" y="4534"/>
                </a:lnTo>
                <a:lnTo>
                  <a:pt x="1599" y="4540"/>
                </a:lnTo>
                <a:lnTo>
                  <a:pt x="1627" y="4548"/>
                </a:lnTo>
                <a:lnTo>
                  <a:pt x="1680" y="4566"/>
                </a:lnTo>
                <a:lnTo>
                  <a:pt x="1708" y="4574"/>
                </a:lnTo>
                <a:lnTo>
                  <a:pt x="1734" y="4582"/>
                </a:lnTo>
                <a:lnTo>
                  <a:pt x="1749" y="4585"/>
                </a:lnTo>
                <a:lnTo>
                  <a:pt x="1763" y="4588"/>
                </a:lnTo>
                <a:lnTo>
                  <a:pt x="1778" y="4590"/>
                </a:lnTo>
                <a:lnTo>
                  <a:pt x="1793" y="4591"/>
                </a:lnTo>
                <a:lnTo>
                  <a:pt x="1807" y="4591"/>
                </a:lnTo>
                <a:lnTo>
                  <a:pt x="1824" y="4590"/>
                </a:lnTo>
                <a:lnTo>
                  <a:pt x="1839" y="4588"/>
                </a:lnTo>
                <a:lnTo>
                  <a:pt x="1856" y="4584"/>
                </a:lnTo>
                <a:lnTo>
                  <a:pt x="1873" y="4580"/>
                </a:lnTo>
                <a:lnTo>
                  <a:pt x="1891" y="4574"/>
                </a:lnTo>
                <a:lnTo>
                  <a:pt x="1909" y="4568"/>
                </a:lnTo>
                <a:lnTo>
                  <a:pt x="1928" y="4559"/>
                </a:lnTo>
                <a:lnTo>
                  <a:pt x="1925" y="4571"/>
                </a:lnTo>
                <a:lnTo>
                  <a:pt x="1924" y="4582"/>
                </a:lnTo>
                <a:lnTo>
                  <a:pt x="1925" y="4594"/>
                </a:lnTo>
                <a:lnTo>
                  <a:pt x="1929" y="4603"/>
                </a:lnTo>
                <a:lnTo>
                  <a:pt x="1931" y="4611"/>
                </a:lnTo>
                <a:lnTo>
                  <a:pt x="1934" y="4617"/>
                </a:lnTo>
                <a:lnTo>
                  <a:pt x="1937" y="4623"/>
                </a:lnTo>
                <a:lnTo>
                  <a:pt x="1956" y="4621"/>
                </a:lnTo>
                <a:lnTo>
                  <a:pt x="1974" y="4618"/>
                </a:lnTo>
                <a:lnTo>
                  <a:pt x="1989" y="4615"/>
                </a:lnTo>
                <a:lnTo>
                  <a:pt x="2004" y="4611"/>
                </a:lnTo>
                <a:lnTo>
                  <a:pt x="2028" y="4603"/>
                </a:lnTo>
                <a:lnTo>
                  <a:pt x="2050" y="4598"/>
                </a:lnTo>
                <a:lnTo>
                  <a:pt x="2060" y="4596"/>
                </a:lnTo>
                <a:lnTo>
                  <a:pt x="2069" y="4596"/>
                </a:lnTo>
                <a:lnTo>
                  <a:pt x="2079" y="4597"/>
                </a:lnTo>
                <a:lnTo>
                  <a:pt x="2088" y="4600"/>
                </a:lnTo>
                <a:lnTo>
                  <a:pt x="2098" y="4604"/>
                </a:lnTo>
                <a:lnTo>
                  <a:pt x="2108" y="4611"/>
                </a:lnTo>
                <a:lnTo>
                  <a:pt x="2120" y="4621"/>
                </a:lnTo>
                <a:lnTo>
                  <a:pt x="2131" y="4634"/>
                </a:lnTo>
                <a:lnTo>
                  <a:pt x="2143" y="4623"/>
                </a:lnTo>
                <a:lnTo>
                  <a:pt x="2157" y="4614"/>
                </a:lnTo>
                <a:lnTo>
                  <a:pt x="2170" y="4605"/>
                </a:lnTo>
                <a:lnTo>
                  <a:pt x="2184" y="4597"/>
                </a:lnTo>
                <a:lnTo>
                  <a:pt x="2200" y="4589"/>
                </a:lnTo>
                <a:lnTo>
                  <a:pt x="2215" y="4582"/>
                </a:lnTo>
                <a:lnTo>
                  <a:pt x="2231" y="4576"/>
                </a:lnTo>
                <a:lnTo>
                  <a:pt x="2246" y="4571"/>
                </a:lnTo>
                <a:lnTo>
                  <a:pt x="2261" y="4568"/>
                </a:lnTo>
                <a:lnTo>
                  <a:pt x="2277" y="4566"/>
                </a:lnTo>
                <a:lnTo>
                  <a:pt x="2290" y="4565"/>
                </a:lnTo>
                <a:lnTo>
                  <a:pt x="2303" y="4567"/>
                </a:lnTo>
                <a:lnTo>
                  <a:pt x="2316" y="4570"/>
                </a:lnTo>
                <a:lnTo>
                  <a:pt x="2321" y="4572"/>
                </a:lnTo>
                <a:lnTo>
                  <a:pt x="2326" y="4575"/>
                </a:lnTo>
                <a:lnTo>
                  <a:pt x="2331" y="4579"/>
                </a:lnTo>
                <a:lnTo>
                  <a:pt x="2335" y="4583"/>
                </a:lnTo>
                <a:lnTo>
                  <a:pt x="2339" y="4588"/>
                </a:lnTo>
                <a:lnTo>
                  <a:pt x="2344" y="4594"/>
                </a:lnTo>
                <a:lnTo>
                  <a:pt x="2363" y="4570"/>
                </a:lnTo>
                <a:lnTo>
                  <a:pt x="2374" y="4559"/>
                </a:lnTo>
                <a:lnTo>
                  <a:pt x="2385" y="4547"/>
                </a:lnTo>
                <a:lnTo>
                  <a:pt x="2396" y="4538"/>
                </a:lnTo>
                <a:lnTo>
                  <a:pt x="2407" y="4529"/>
                </a:lnTo>
                <a:lnTo>
                  <a:pt x="2420" y="4521"/>
                </a:lnTo>
                <a:lnTo>
                  <a:pt x="2431" y="4515"/>
                </a:lnTo>
                <a:lnTo>
                  <a:pt x="2443" y="4509"/>
                </a:lnTo>
                <a:lnTo>
                  <a:pt x="2454" y="4505"/>
                </a:lnTo>
                <a:lnTo>
                  <a:pt x="2467" y="4503"/>
                </a:lnTo>
                <a:lnTo>
                  <a:pt x="2479" y="4503"/>
                </a:lnTo>
                <a:lnTo>
                  <a:pt x="2491" y="4505"/>
                </a:lnTo>
                <a:lnTo>
                  <a:pt x="2503" y="4509"/>
                </a:lnTo>
                <a:lnTo>
                  <a:pt x="2515" y="4516"/>
                </a:lnTo>
                <a:lnTo>
                  <a:pt x="2527" y="4525"/>
                </a:lnTo>
                <a:lnTo>
                  <a:pt x="2540" y="4507"/>
                </a:lnTo>
                <a:lnTo>
                  <a:pt x="2553" y="4487"/>
                </a:lnTo>
                <a:lnTo>
                  <a:pt x="2581" y="4444"/>
                </a:lnTo>
                <a:lnTo>
                  <a:pt x="2595" y="4423"/>
                </a:lnTo>
                <a:lnTo>
                  <a:pt x="2611" y="4404"/>
                </a:lnTo>
                <a:lnTo>
                  <a:pt x="2619" y="4394"/>
                </a:lnTo>
                <a:lnTo>
                  <a:pt x="2627" y="4386"/>
                </a:lnTo>
                <a:lnTo>
                  <a:pt x="2635" y="4380"/>
                </a:lnTo>
                <a:lnTo>
                  <a:pt x="2643" y="4374"/>
                </a:lnTo>
                <a:lnTo>
                  <a:pt x="2659" y="4366"/>
                </a:lnTo>
                <a:lnTo>
                  <a:pt x="2673" y="4361"/>
                </a:lnTo>
                <a:lnTo>
                  <a:pt x="2686" y="4358"/>
                </a:lnTo>
                <a:lnTo>
                  <a:pt x="2697" y="4358"/>
                </a:lnTo>
                <a:lnTo>
                  <a:pt x="2707" y="4359"/>
                </a:lnTo>
                <a:lnTo>
                  <a:pt x="2716" y="4362"/>
                </a:lnTo>
                <a:lnTo>
                  <a:pt x="2735" y="4365"/>
                </a:lnTo>
                <a:lnTo>
                  <a:pt x="2744" y="4366"/>
                </a:lnTo>
                <a:lnTo>
                  <a:pt x="2753" y="4365"/>
                </a:lnTo>
                <a:lnTo>
                  <a:pt x="2764" y="4362"/>
                </a:lnTo>
                <a:lnTo>
                  <a:pt x="2774" y="4356"/>
                </a:lnTo>
                <a:lnTo>
                  <a:pt x="2786" y="4346"/>
                </a:lnTo>
                <a:lnTo>
                  <a:pt x="2799" y="4333"/>
                </a:lnTo>
                <a:lnTo>
                  <a:pt x="2813" y="4315"/>
                </a:lnTo>
                <a:lnTo>
                  <a:pt x="2828" y="4292"/>
                </a:lnTo>
                <a:lnTo>
                  <a:pt x="2838" y="4277"/>
                </a:lnTo>
                <a:lnTo>
                  <a:pt x="2846" y="4263"/>
                </a:lnTo>
                <a:lnTo>
                  <a:pt x="2861" y="4231"/>
                </a:lnTo>
                <a:lnTo>
                  <a:pt x="2876" y="4198"/>
                </a:lnTo>
                <a:lnTo>
                  <a:pt x="2889" y="4164"/>
                </a:lnTo>
                <a:lnTo>
                  <a:pt x="2915" y="4093"/>
                </a:lnTo>
                <a:lnTo>
                  <a:pt x="2928" y="4057"/>
                </a:lnTo>
                <a:lnTo>
                  <a:pt x="2941" y="4022"/>
                </a:lnTo>
                <a:lnTo>
                  <a:pt x="2956" y="3987"/>
                </a:lnTo>
                <a:lnTo>
                  <a:pt x="2971" y="3953"/>
                </a:lnTo>
                <a:lnTo>
                  <a:pt x="2988" y="3920"/>
                </a:lnTo>
                <a:lnTo>
                  <a:pt x="2997" y="3903"/>
                </a:lnTo>
                <a:lnTo>
                  <a:pt x="3006" y="3889"/>
                </a:lnTo>
                <a:lnTo>
                  <a:pt x="3016" y="3874"/>
                </a:lnTo>
                <a:lnTo>
                  <a:pt x="3028" y="3859"/>
                </a:lnTo>
                <a:lnTo>
                  <a:pt x="3039" y="3846"/>
                </a:lnTo>
                <a:lnTo>
                  <a:pt x="3051" y="3834"/>
                </a:lnTo>
                <a:lnTo>
                  <a:pt x="3064" y="3821"/>
                </a:lnTo>
                <a:lnTo>
                  <a:pt x="3077" y="3810"/>
                </a:lnTo>
                <a:lnTo>
                  <a:pt x="3091" y="3799"/>
                </a:lnTo>
                <a:lnTo>
                  <a:pt x="3107" y="3789"/>
                </a:lnTo>
                <a:lnTo>
                  <a:pt x="3130" y="3776"/>
                </a:lnTo>
                <a:lnTo>
                  <a:pt x="3154" y="3764"/>
                </a:lnTo>
                <a:lnTo>
                  <a:pt x="3176" y="3754"/>
                </a:lnTo>
                <a:lnTo>
                  <a:pt x="3197" y="3745"/>
                </a:lnTo>
                <a:lnTo>
                  <a:pt x="3217" y="3739"/>
                </a:lnTo>
                <a:lnTo>
                  <a:pt x="3237" y="3734"/>
                </a:lnTo>
                <a:lnTo>
                  <a:pt x="3256" y="3730"/>
                </a:lnTo>
                <a:lnTo>
                  <a:pt x="3274" y="3727"/>
                </a:lnTo>
                <a:lnTo>
                  <a:pt x="3292" y="3726"/>
                </a:lnTo>
                <a:lnTo>
                  <a:pt x="3309" y="3726"/>
                </a:lnTo>
                <a:lnTo>
                  <a:pt x="3325" y="3727"/>
                </a:lnTo>
                <a:lnTo>
                  <a:pt x="3342" y="3730"/>
                </a:lnTo>
                <a:lnTo>
                  <a:pt x="3358" y="3733"/>
                </a:lnTo>
                <a:lnTo>
                  <a:pt x="3374" y="3738"/>
                </a:lnTo>
                <a:lnTo>
                  <a:pt x="3389" y="3743"/>
                </a:lnTo>
                <a:lnTo>
                  <a:pt x="3404" y="3750"/>
                </a:lnTo>
                <a:lnTo>
                  <a:pt x="3419" y="3757"/>
                </a:lnTo>
                <a:lnTo>
                  <a:pt x="3433" y="3766"/>
                </a:lnTo>
                <a:lnTo>
                  <a:pt x="3448" y="3775"/>
                </a:lnTo>
                <a:lnTo>
                  <a:pt x="3462" y="3785"/>
                </a:lnTo>
                <a:lnTo>
                  <a:pt x="3492" y="3807"/>
                </a:lnTo>
                <a:lnTo>
                  <a:pt x="3521" y="3831"/>
                </a:lnTo>
                <a:lnTo>
                  <a:pt x="3551" y="3858"/>
                </a:lnTo>
                <a:lnTo>
                  <a:pt x="3582" y="3887"/>
                </a:lnTo>
                <a:lnTo>
                  <a:pt x="3615" y="3917"/>
                </a:lnTo>
                <a:lnTo>
                  <a:pt x="3650" y="3947"/>
                </a:lnTo>
                <a:lnTo>
                  <a:pt x="3793" y="4070"/>
                </a:lnTo>
                <a:lnTo>
                  <a:pt x="3937" y="4192"/>
                </a:lnTo>
                <a:lnTo>
                  <a:pt x="4080" y="4314"/>
                </a:lnTo>
                <a:lnTo>
                  <a:pt x="4224" y="4437"/>
                </a:lnTo>
                <a:lnTo>
                  <a:pt x="4189" y="4444"/>
                </a:lnTo>
                <a:lnTo>
                  <a:pt x="4154" y="4452"/>
                </a:lnTo>
                <a:lnTo>
                  <a:pt x="4119" y="4460"/>
                </a:lnTo>
                <a:lnTo>
                  <a:pt x="4086" y="4469"/>
                </a:lnTo>
                <a:lnTo>
                  <a:pt x="4052" y="4480"/>
                </a:lnTo>
                <a:lnTo>
                  <a:pt x="4018" y="4490"/>
                </a:lnTo>
                <a:lnTo>
                  <a:pt x="3950" y="4513"/>
                </a:lnTo>
                <a:lnTo>
                  <a:pt x="3940" y="4497"/>
                </a:lnTo>
                <a:lnTo>
                  <a:pt x="3929" y="4482"/>
                </a:lnTo>
                <a:lnTo>
                  <a:pt x="3917" y="4466"/>
                </a:lnTo>
                <a:lnTo>
                  <a:pt x="3905" y="4453"/>
                </a:lnTo>
                <a:lnTo>
                  <a:pt x="3892" y="4439"/>
                </a:lnTo>
                <a:lnTo>
                  <a:pt x="3879" y="4426"/>
                </a:lnTo>
                <a:lnTo>
                  <a:pt x="3865" y="4413"/>
                </a:lnTo>
                <a:lnTo>
                  <a:pt x="3850" y="4401"/>
                </a:lnTo>
                <a:lnTo>
                  <a:pt x="3820" y="4378"/>
                </a:lnTo>
                <a:lnTo>
                  <a:pt x="3789" y="4356"/>
                </a:lnTo>
                <a:lnTo>
                  <a:pt x="3757" y="4336"/>
                </a:lnTo>
                <a:lnTo>
                  <a:pt x="3725" y="4316"/>
                </a:lnTo>
                <a:lnTo>
                  <a:pt x="3690" y="4297"/>
                </a:lnTo>
                <a:lnTo>
                  <a:pt x="3656" y="4279"/>
                </a:lnTo>
                <a:lnTo>
                  <a:pt x="3621" y="4264"/>
                </a:lnTo>
                <a:lnTo>
                  <a:pt x="3585" y="4251"/>
                </a:lnTo>
                <a:lnTo>
                  <a:pt x="3549" y="4239"/>
                </a:lnTo>
                <a:lnTo>
                  <a:pt x="3513" y="4230"/>
                </a:lnTo>
                <a:lnTo>
                  <a:pt x="3477" y="4222"/>
                </a:lnTo>
                <a:lnTo>
                  <a:pt x="3441" y="4216"/>
                </a:lnTo>
                <a:lnTo>
                  <a:pt x="3404" y="4212"/>
                </a:lnTo>
                <a:lnTo>
                  <a:pt x="3366" y="4208"/>
                </a:lnTo>
                <a:lnTo>
                  <a:pt x="3329" y="4207"/>
                </a:lnTo>
                <a:lnTo>
                  <a:pt x="3291" y="4208"/>
                </a:lnTo>
                <a:lnTo>
                  <a:pt x="3253" y="4211"/>
                </a:lnTo>
                <a:lnTo>
                  <a:pt x="3214" y="4215"/>
                </a:lnTo>
                <a:lnTo>
                  <a:pt x="3176" y="4220"/>
                </a:lnTo>
                <a:lnTo>
                  <a:pt x="3136" y="4227"/>
                </a:lnTo>
                <a:lnTo>
                  <a:pt x="3145" y="4234"/>
                </a:lnTo>
                <a:lnTo>
                  <a:pt x="3151" y="4241"/>
                </a:lnTo>
                <a:lnTo>
                  <a:pt x="3155" y="4249"/>
                </a:lnTo>
                <a:lnTo>
                  <a:pt x="3158" y="4256"/>
                </a:lnTo>
                <a:lnTo>
                  <a:pt x="3160" y="4262"/>
                </a:lnTo>
                <a:lnTo>
                  <a:pt x="3160" y="4267"/>
                </a:lnTo>
                <a:lnTo>
                  <a:pt x="3160" y="4271"/>
                </a:lnTo>
                <a:lnTo>
                  <a:pt x="3144" y="4277"/>
                </a:lnTo>
                <a:lnTo>
                  <a:pt x="3126" y="4281"/>
                </a:lnTo>
                <a:lnTo>
                  <a:pt x="3109" y="4283"/>
                </a:lnTo>
                <a:lnTo>
                  <a:pt x="3090" y="4286"/>
                </a:lnTo>
                <a:lnTo>
                  <a:pt x="3052" y="4288"/>
                </a:lnTo>
                <a:lnTo>
                  <a:pt x="3012" y="4289"/>
                </a:lnTo>
                <a:lnTo>
                  <a:pt x="2992" y="4290"/>
                </a:lnTo>
                <a:lnTo>
                  <a:pt x="2971" y="4291"/>
                </a:lnTo>
                <a:lnTo>
                  <a:pt x="2951" y="4293"/>
                </a:lnTo>
                <a:lnTo>
                  <a:pt x="2930" y="4297"/>
                </a:lnTo>
                <a:lnTo>
                  <a:pt x="2908" y="4301"/>
                </a:lnTo>
                <a:lnTo>
                  <a:pt x="2888" y="4307"/>
                </a:lnTo>
                <a:lnTo>
                  <a:pt x="2866" y="4315"/>
                </a:lnTo>
                <a:lnTo>
                  <a:pt x="2846" y="4325"/>
                </a:lnTo>
                <a:lnTo>
                  <a:pt x="2855" y="4329"/>
                </a:lnTo>
                <a:lnTo>
                  <a:pt x="2865" y="4334"/>
                </a:lnTo>
                <a:lnTo>
                  <a:pt x="2874" y="4339"/>
                </a:lnTo>
                <a:lnTo>
                  <a:pt x="2881" y="4345"/>
                </a:lnTo>
                <a:lnTo>
                  <a:pt x="2887" y="4351"/>
                </a:lnTo>
                <a:lnTo>
                  <a:pt x="2890" y="4358"/>
                </a:lnTo>
                <a:lnTo>
                  <a:pt x="2891" y="4363"/>
                </a:lnTo>
                <a:lnTo>
                  <a:pt x="2891" y="4366"/>
                </a:lnTo>
                <a:lnTo>
                  <a:pt x="2890" y="4370"/>
                </a:lnTo>
                <a:lnTo>
                  <a:pt x="2889" y="4374"/>
                </a:lnTo>
                <a:lnTo>
                  <a:pt x="2856" y="4385"/>
                </a:lnTo>
                <a:lnTo>
                  <a:pt x="2823" y="4396"/>
                </a:lnTo>
                <a:lnTo>
                  <a:pt x="2790" y="4409"/>
                </a:lnTo>
                <a:lnTo>
                  <a:pt x="2757" y="4422"/>
                </a:lnTo>
                <a:lnTo>
                  <a:pt x="2694" y="4449"/>
                </a:lnTo>
                <a:lnTo>
                  <a:pt x="2630" y="4479"/>
                </a:lnTo>
                <a:lnTo>
                  <a:pt x="2637" y="4486"/>
                </a:lnTo>
                <a:lnTo>
                  <a:pt x="2643" y="4494"/>
                </a:lnTo>
                <a:lnTo>
                  <a:pt x="2649" y="4501"/>
                </a:lnTo>
                <a:lnTo>
                  <a:pt x="2653" y="4509"/>
                </a:lnTo>
                <a:lnTo>
                  <a:pt x="2656" y="4517"/>
                </a:lnTo>
                <a:lnTo>
                  <a:pt x="2658" y="4525"/>
                </a:lnTo>
                <a:lnTo>
                  <a:pt x="2659" y="4532"/>
                </a:lnTo>
                <a:lnTo>
                  <a:pt x="2659" y="4539"/>
                </a:lnTo>
                <a:lnTo>
                  <a:pt x="2658" y="4546"/>
                </a:lnTo>
                <a:lnTo>
                  <a:pt x="2656" y="4555"/>
                </a:lnTo>
                <a:lnTo>
                  <a:pt x="2654" y="4562"/>
                </a:lnTo>
                <a:lnTo>
                  <a:pt x="2650" y="4568"/>
                </a:lnTo>
                <a:lnTo>
                  <a:pt x="2647" y="4575"/>
                </a:lnTo>
                <a:lnTo>
                  <a:pt x="2641" y="4581"/>
                </a:lnTo>
                <a:lnTo>
                  <a:pt x="2630" y="4595"/>
                </a:lnTo>
                <a:lnTo>
                  <a:pt x="2618" y="4606"/>
                </a:lnTo>
                <a:lnTo>
                  <a:pt x="2603" y="4615"/>
                </a:lnTo>
                <a:lnTo>
                  <a:pt x="2587" y="4625"/>
                </a:lnTo>
                <a:lnTo>
                  <a:pt x="2571" y="4632"/>
                </a:lnTo>
                <a:lnTo>
                  <a:pt x="2553" y="4637"/>
                </a:lnTo>
                <a:lnTo>
                  <a:pt x="2536" y="4640"/>
                </a:lnTo>
                <a:lnTo>
                  <a:pt x="2518" y="4641"/>
                </a:lnTo>
                <a:lnTo>
                  <a:pt x="2509" y="4641"/>
                </a:lnTo>
                <a:lnTo>
                  <a:pt x="2501" y="4640"/>
                </a:lnTo>
                <a:lnTo>
                  <a:pt x="2504" y="4650"/>
                </a:lnTo>
                <a:lnTo>
                  <a:pt x="2507" y="4658"/>
                </a:lnTo>
                <a:lnTo>
                  <a:pt x="2510" y="4665"/>
                </a:lnTo>
                <a:lnTo>
                  <a:pt x="2514" y="4670"/>
                </a:lnTo>
                <a:lnTo>
                  <a:pt x="2518" y="4675"/>
                </a:lnTo>
                <a:lnTo>
                  <a:pt x="2522" y="4678"/>
                </a:lnTo>
                <a:lnTo>
                  <a:pt x="2529" y="4684"/>
                </a:lnTo>
                <a:lnTo>
                  <a:pt x="2533" y="4686"/>
                </a:lnTo>
                <a:lnTo>
                  <a:pt x="2535" y="4689"/>
                </a:lnTo>
                <a:lnTo>
                  <a:pt x="2536" y="4692"/>
                </a:lnTo>
                <a:lnTo>
                  <a:pt x="2535" y="4696"/>
                </a:lnTo>
                <a:lnTo>
                  <a:pt x="2533" y="4702"/>
                </a:lnTo>
                <a:lnTo>
                  <a:pt x="2529" y="4708"/>
                </a:lnTo>
                <a:lnTo>
                  <a:pt x="2523" y="4715"/>
                </a:lnTo>
                <a:lnTo>
                  <a:pt x="2516" y="4723"/>
                </a:lnTo>
                <a:lnTo>
                  <a:pt x="2500" y="4742"/>
                </a:lnTo>
                <a:lnTo>
                  <a:pt x="2483" y="4759"/>
                </a:lnTo>
                <a:lnTo>
                  <a:pt x="2466" y="4776"/>
                </a:lnTo>
                <a:lnTo>
                  <a:pt x="2447" y="4792"/>
                </a:lnTo>
                <a:lnTo>
                  <a:pt x="2430" y="4807"/>
                </a:lnTo>
                <a:lnTo>
                  <a:pt x="2410" y="4823"/>
                </a:lnTo>
                <a:lnTo>
                  <a:pt x="2392" y="4837"/>
                </a:lnTo>
                <a:lnTo>
                  <a:pt x="2372" y="4852"/>
                </a:lnTo>
                <a:lnTo>
                  <a:pt x="2376" y="4857"/>
                </a:lnTo>
                <a:lnTo>
                  <a:pt x="2388" y="4869"/>
                </a:lnTo>
                <a:lnTo>
                  <a:pt x="2397" y="4876"/>
                </a:lnTo>
                <a:lnTo>
                  <a:pt x="2407" y="4883"/>
                </a:lnTo>
                <a:lnTo>
                  <a:pt x="2420" y="4891"/>
                </a:lnTo>
                <a:lnTo>
                  <a:pt x="2433" y="4896"/>
                </a:lnTo>
                <a:lnTo>
                  <a:pt x="2409" y="4910"/>
                </a:lnTo>
                <a:lnTo>
                  <a:pt x="2387" y="4927"/>
                </a:lnTo>
                <a:lnTo>
                  <a:pt x="2364" y="4944"/>
                </a:lnTo>
                <a:lnTo>
                  <a:pt x="2341" y="4961"/>
                </a:lnTo>
                <a:lnTo>
                  <a:pt x="2298" y="4998"/>
                </a:lnTo>
                <a:lnTo>
                  <a:pt x="2277" y="5017"/>
                </a:lnTo>
                <a:lnTo>
                  <a:pt x="2256" y="5033"/>
                </a:lnTo>
                <a:lnTo>
                  <a:pt x="2259" y="5033"/>
                </a:lnTo>
                <a:lnTo>
                  <a:pt x="2263" y="5033"/>
                </a:lnTo>
                <a:lnTo>
                  <a:pt x="2269" y="5034"/>
                </a:lnTo>
                <a:lnTo>
                  <a:pt x="2275" y="5035"/>
                </a:lnTo>
                <a:lnTo>
                  <a:pt x="2281" y="5038"/>
                </a:lnTo>
                <a:lnTo>
                  <a:pt x="2288" y="5044"/>
                </a:lnTo>
                <a:lnTo>
                  <a:pt x="2296" y="5051"/>
                </a:lnTo>
                <a:lnTo>
                  <a:pt x="2294" y="5057"/>
                </a:lnTo>
                <a:lnTo>
                  <a:pt x="2292" y="5063"/>
                </a:lnTo>
                <a:lnTo>
                  <a:pt x="2290" y="5068"/>
                </a:lnTo>
                <a:lnTo>
                  <a:pt x="2287" y="5072"/>
                </a:lnTo>
                <a:lnTo>
                  <a:pt x="2280" y="5082"/>
                </a:lnTo>
                <a:lnTo>
                  <a:pt x="2271" y="5089"/>
                </a:lnTo>
                <a:lnTo>
                  <a:pt x="2248" y="5106"/>
                </a:lnTo>
                <a:lnTo>
                  <a:pt x="2234" y="5118"/>
                </a:lnTo>
                <a:lnTo>
                  <a:pt x="2219" y="5131"/>
                </a:lnTo>
                <a:lnTo>
                  <a:pt x="2222" y="5133"/>
                </a:lnTo>
                <a:lnTo>
                  <a:pt x="2232" y="5137"/>
                </a:lnTo>
                <a:lnTo>
                  <a:pt x="2236" y="5140"/>
                </a:lnTo>
                <a:lnTo>
                  <a:pt x="2241" y="5144"/>
                </a:lnTo>
                <a:lnTo>
                  <a:pt x="2244" y="5149"/>
                </a:lnTo>
                <a:lnTo>
                  <a:pt x="2247" y="5156"/>
                </a:lnTo>
                <a:lnTo>
                  <a:pt x="2235" y="5163"/>
                </a:lnTo>
                <a:lnTo>
                  <a:pt x="2220" y="5172"/>
                </a:lnTo>
                <a:lnTo>
                  <a:pt x="2206" y="5183"/>
                </a:lnTo>
                <a:lnTo>
                  <a:pt x="2191" y="5196"/>
                </a:lnTo>
                <a:lnTo>
                  <a:pt x="2178" y="5209"/>
                </a:lnTo>
                <a:lnTo>
                  <a:pt x="2166" y="5223"/>
                </a:lnTo>
                <a:lnTo>
                  <a:pt x="2156" y="5238"/>
                </a:lnTo>
                <a:lnTo>
                  <a:pt x="2148" y="5251"/>
                </a:lnTo>
                <a:lnTo>
                  <a:pt x="2153" y="5248"/>
                </a:lnTo>
                <a:lnTo>
                  <a:pt x="2159" y="5247"/>
                </a:lnTo>
                <a:lnTo>
                  <a:pt x="2164" y="5246"/>
                </a:lnTo>
                <a:lnTo>
                  <a:pt x="2168" y="5245"/>
                </a:lnTo>
                <a:lnTo>
                  <a:pt x="2175" y="5246"/>
                </a:lnTo>
                <a:lnTo>
                  <a:pt x="2180" y="5249"/>
                </a:lnTo>
                <a:lnTo>
                  <a:pt x="2184" y="5252"/>
                </a:lnTo>
                <a:lnTo>
                  <a:pt x="2187" y="5256"/>
                </a:lnTo>
                <a:lnTo>
                  <a:pt x="2190" y="5259"/>
                </a:lnTo>
                <a:lnTo>
                  <a:pt x="2182" y="5273"/>
                </a:lnTo>
                <a:lnTo>
                  <a:pt x="2173" y="5285"/>
                </a:lnTo>
                <a:lnTo>
                  <a:pt x="2164" y="5297"/>
                </a:lnTo>
                <a:lnTo>
                  <a:pt x="2155" y="5309"/>
                </a:lnTo>
                <a:lnTo>
                  <a:pt x="2134" y="5330"/>
                </a:lnTo>
                <a:lnTo>
                  <a:pt x="2111" y="5351"/>
                </a:lnTo>
                <a:lnTo>
                  <a:pt x="2088" y="5370"/>
                </a:lnTo>
                <a:lnTo>
                  <a:pt x="2063" y="5388"/>
                </a:lnTo>
                <a:lnTo>
                  <a:pt x="2037" y="5406"/>
                </a:lnTo>
                <a:lnTo>
                  <a:pt x="2012" y="5424"/>
                </a:lnTo>
                <a:lnTo>
                  <a:pt x="1959" y="5458"/>
                </a:lnTo>
                <a:lnTo>
                  <a:pt x="1933" y="5476"/>
                </a:lnTo>
                <a:lnTo>
                  <a:pt x="1908" y="5494"/>
                </a:lnTo>
                <a:lnTo>
                  <a:pt x="1883" y="5513"/>
                </a:lnTo>
                <a:lnTo>
                  <a:pt x="1860" y="5533"/>
                </a:lnTo>
                <a:lnTo>
                  <a:pt x="1837" y="5554"/>
                </a:lnTo>
                <a:lnTo>
                  <a:pt x="1827" y="5565"/>
                </a:lnTo>
                <a:lnTo>
                  <a:pt x="1817" y="5578"/>
                </a:lnTo>
                <a:lnTo>
                  <a:pt x="1831" y="5577"/>
                </a:lnTo>
                <a:lnTo>
                  <a:pt x="1844" y="5575"/>
                </a:lnTo>
                <a:lnTo>
                  <a:pt x="1858" y="5573"/>
                </a:lnTo>
                <a:lnTo>
                  <a:pt x="1870" y="5570"/>
                </a:lnTo>
                <a:lnTo>
                  <a:pt x="1895" y="5562"/>
                </a:lnTo>
                <a:lnTo>
                  <a:pt x="1918" y="5554"/>
                </a:lnTo>
                <a:lnTo>
                  <a:pt x="1966" y="5534"/>
                </a:lnTo>
                <a:lnTo>
                  <a:pt x="1989" y="5523"/>
                </a:lnTo>
                <a:lnTo>
                  <a:pt x="2015" y="5514"/>
                </a:lnTo>
                <a:lnTo>
                  <a:pt x="2031" y="5509"/>
                </a:lnTo>
                <a:lnTo>
                  <a:pt x="2048" y="5505"/>
                </a:lnTo>
                <a:lnTo>
                  <a:pt x="2064" y="5502"/>
                </a:lnTo>
                <a:lnTo>
                  <a:pt x="2081" y="5500"/>
                </a:lnTo>
                <a:lnTo>
                  <a:pt x="2097" y="5499"/>
                </a:lnTo>
                <a:lnTo>
                  <a:pt x="2113" y="5499"/>
                </a:lnTo>
                <a:lnTo>
                  <a:pt x="2146" y="5499"/>
                </a:lnTo>
                <a:lnTo>
                  <a:pt x="2212" y="5503"/>
                </a:lnTo>
                <a:lnTo>
                  <a:pt x="2245" y="5503"/>
                </a:lnTo>
                <a:lnTo>
                  <a:pt x="2262" y="5502"/>
                </a:lnTo>
                <a:lnTo>
                  <a:pt x="2279" y="5501"/>
                </a:lnTo>
                <a:lnTo>
                  <a:pt x="2276" y="5510"/>
                </a:lnTo>
                <a:lnTo>
                  <a:pt x="2273" y="5520"/>
                </a:lnTo>
                <a:lnTo>
                  <a:pt x="2264" y="5540"/>
                </a:lnTo>
                <a:lnTo>
                  <a:pt x="2257" y="5554"/>
                </a:lnTo>
                <a:lnTo>
                  <a:pt x="2254" y="5560"/>
                </a:lnTo>
                <a:lnTo>
                  <a:pt x="2272" y="5568"/>
                </a:lnTo>
                <a:lnTo>
                  <a:pt x="2291" y="5574"/>
                </a:lnTo>
                <a:lnTo>
                  <a:pt x="2313" y="5579"/>
                </a:lnTo>
                <a:lnTo>
                  <a:pt x="2334" y="5582"/>
                </a:lnTo>
                <a:lnTo>
                  <a:pt x="2358" y="5585"/>
                </a:lnTo>
                <a:lnTo>
                  <a:pt x="2383" y="5587"/>
                </a:lnTo>
                <a:lnTo>
                  <a:pt x="2434" y="5589"/>
                </a:lnTo>
                <a:lnTo>
                  <a:pt x="2485" y="5590"/>
                </a:lnTo>
                <a:lnTo>
                  <a:pt x="2537" y="5592"/>
                </a:lnTo>
                <a:lnTo>
                  <a:pt x="2561" y="5593"/>
                </a:lnTo>
                <a:lnTo>
                  <a:pt x="2585" y="5595"/>
                </a:lnTo>
                <a:lnTo>
                  <a:pt x="2607" y="5598"/>
                </a:lnTo>
                <a:lnTo>
                  <a:pt x="2628" y="5602"/>
                </a:lnTo>
                <a:lnTo>
                  <a:pt x="2616" y="5616"/>
                </a:lnTo>
                <a:lnTo>
                  <a:pt x="2606" y="5628"/>
                </a:lnTo>
                <a:lnTo>
                  <a:pt x="2598" y="5640"/>
                </a:lnTo>
                <a:lnTo>
                  <a:pt x="2592" y="5652"/>
                </a:lnTo>
                <a:lnTo>
                  <a:pt x="2588" y="5662"/>
                </a:lnTo>
                <a:lnTo>
                  <a:pt x="2586" y="5669"/>
                </a:lnTo>
                <a:lnTo>
                  <a:pt x="2584" y="5675"/>
                </a:lnTo>
                <a:lnTo>
                  <a:pt x="2606" y="5672"/>
                </a:lnTo>
                <a:lnTo>
                  <a:pt x="2629" y="5669"/>
                </a:lnTo>
                <a:lnTo>
                  <a:pt x="2673" y="5665"/>
                </a:lnTo>
                <a:lnTo>
                  <a:pt x="2718" y="5662"/>
                </a:lnTo>
                <a:lnTo>
                  <a:pt x="2763" y="5659"/>
                </a:lnTo>
                <a:lnTo>
                  <a:pt x="2784" y="5657"/>
                </a:lnTo>
                <a:lnTo>
                  <a:pt x="2806" y="5654"/>
                </a:lnTo>
                <a:lnTo>
                  <a:pt x="2827" y="5650"/>
                </a:lnTo>
                <a:lnTo>
                  <a:pt x="2850" y="5646"/>
                </a:lnTo>
                <a:lnTo>
                  <a:pt x="2870" y="5639"/>
                </a:lnTo>
                <a:lnTo>
                  <a:pt x="2892" y="5632"/>
                </a:lnTo>
                <a:lnTo>
                  <a:pt x="2914" y="5624"/>
                </a:lnTo>
                <a:lnTo>
                  <a:pt x="2934" y="5614"/>
                </a:lnTo>
                <a:lnTo>
                  <a:pt x="2932" y="5620"/>
                </a:lnTo>
                <a:lnTo>
                  <a:pt x="2931" y="5628"/>
                </a:lnTo>
                <a:lnTo>
                  <a:pt x="2929" y="5644"/>
                </a:lnTo>
                <a:lnTo>
                  <a:pt x="2929" y="5660"/>
                </a:lnTo>
                <a:lnTo>
                  <a:pt x="2930" y="5674"/>
                </a:lnTo>
                <a:lnTo>
                  <a:pt x="2932" y="5689"/>
                </a:lnTo>
                <a:lnTo>
                  <a:pt x="2934" y="5699"/>
                </a:lnTo>
                <a:lnTo>
                  <a:pt x="2936" y="5709"/>
                </a:lnTo>
                <a:lnTo>
                  <a:pt x="2955" y="5701"/>
                </a:lnTo>
                <a:lnTo>
                  <a:pt x="2972" y="5693"/>
                </a:lnTo>
                <a:lnTo>
                  <a:pt x="3005" y="5675"/>
                </a:lnTo>
                <a:lnTo>
                  <a:pt x="3037" y="5657"/>
                </a:lnTo>
                <a:lnTo>
                  <a:pt x="3069" y="5640"/>
                </a:lnTo>
                <a:lnTo>
                  <a:pt x="3084" y="5632"/>
                </a:lnTo>
                <a:lnTo>
                  <a:pt x="3101" y="5625"/>
                </a:lnTo>
                <a:lnTo>
                  <a:pt x="3117" y="5619"/>
                </a:lnTo>
                <a:lnTo>
                  <a:pt x="3134" y="5614"/>
                </a:lnTo>
                <a:lnTo>
                  <a:pt x="3152" y="5609"/>
                </a:lnTo>
                <a:lnTo>
                  <a:pt x="3170" y="5606"/>
                </a:lnTo>
                <a:lnTo>
                  <a:pt x="3190" y="5602"/>
                </a:lnTo>
                <a:lnTo>
                  <a:pt x="3210" y="5601"/>
                </a:lnTo>
                <a:lnTo>
                  <a:pt x="3210" y="5612"/>
                </a:lnTo>
                <a:lnTo>
                  <a:pt x="3212" y="5622"/>
                </a:lnTo>
                <a:lnTo>
                  <a:pt x="3215" y="5633"/>
                </a:lnTo>
                <a:lnTo>
                  <a:pt x="3218" y="5645"/>
                </a:lnTo>
                <a:lnTo>
                  <a:pt x="3224" y="5662"/>
                </a:lnTo>
                <a:lnTo>
                  <a:pt x="3226" y="5669"/>
                </a:lnTo>
                <a:lnTo>
                  <a:pt x="3243" y="5654"/>
                </a:lnTo>
                <a:lnTo>
                  <a:pt x="3260" y="5638"/>
                </a:lnTo>
                <a:lnTo>
                  <a:pt x="3277" y="5624"/>
                </a:lnTo>
                <a:lnTo>
                  <a:pt x="3295" y="5611"/>
                </a:lnTo>
                <a:lnTo>
                  <a:pt x="3312" y="5597"/>
                </a:lnTo>
                <a:lnTo>
                  <a:pt x="3331" y="5585"/>
                </a:lnTo>
                <a:lnTo>
                  <a:pt x="3367" y="5562"/>
                </a:lnTo>
                <a:lnTo>
                  <a:pt x="3405" y="5541"/>
                </a:lnTo>
                <a:lnTo>
                  <a:pt x="3443" y="5520"/>
                </a:lnTo>
                <a:lnTo>
                  <a:pt x="3519" y="5480"/>
                </a:lnTo>
                <a:lnTo>
                  <a:pt x="3557" y="5460"/>
                </a:lnTo>
                <a:lnTo>
                  <a:pt x="3595" y="5438"/>
                </a:lnTo>
                <a:lnTo>
                  <a:pt x="3632" y="5414"/>
                </a:lnTo>
                <a:lnTo>
                  <a:pt x="3649" y="5402"/>
                </a:lnTo>
                <a:lnTo>
                  <a:pt x="3668" y="5390"/>
                </a:lnTo>
                <a:lnTo>
                  <a:pt x="3685" y="5376"/>
                </a:lnTo>
                <a:lnTo>
                  <a:pt x="3702" y="5362"/>
                </a:lnTo>
                <a:lnTo>
                  <a:pt x="3719" y="5347"/>
                </a:lnTo>
                <a:lnTo>
                  <a:pt x="3735" y="5330"/>
                </a:lnTo>
                <a:lnTo>
                  <a:pt x="3752" y="5314"/>
                </a:lnTo>
                <a:lnTo>
                  <a:pt x="3768" y="5296"/>
                </a:lnTo>
                <a:lnTo>
                  <a:pt x="3784" y="5277"/>
                </a:lnTo>
                <a:lnTo>
                  <a:pt x="3798" y="5257"/>
                </a:lnTo>
                <a:lnTo>
                  <a:pt x="3822" y="5222"/>
                </a:lnTo>
                <a:lnTo>
                  <a:pt x="3842" y="5186"/>
                </a:lnTo>
                <a:lnTo>
                  <a:pt x="3862" y="5150"/>
                </a:lnTo>
                <a:lnTo>
                  <a:pt x="3879" y="5113"/>
                </a:lnTo>
                <a:lnTo>
                  <a:pt x="3895" y="5075"/>
                </a:lnTo>
                <a:lnTo>
                  <a:pt x="3908" y="5037"/>
                </a:lnTo>
                <a:lnTo>
                  <a:pt x="3920" y="4998"/>
                </a:lnTo>
                <a:lnTo>
                  <a:pt x="3930" y="4959"/>
                </a:lnTo>
                <a:lnTo>
                  <a:pt x="3941" y="4919"/>
                </a:lnTo>
                <a:lnTo>
                  <a:pt x="3949" y="4879"/>
                </a:lnTo>
                <a:lnTo>
                  <a:pt x="3956" y="4839"/>
                </a:lnTo>
                <a:lnTo>
                  <a:pt x="3963" y="4798"/>
                </a:lnTo>
                <a:lnTo>
                  <a:pt x="3975" y="4716"/>
                </a:lnTo>
                <a:lnTo>
                  <a:pt x="3985" y="4634"/>
                </a:lnTo>
                <a:lnTo>
                  <a:pt x="3986" y="4627"/>
                </a:lnTo>
                <a:lnTo>
                  <a:pt x="3988" y="4619"/>
                </a:lnTo>
                <a:lnTo>
                  <a:pt x="3990" y="4612"/>
                </a:lnTo>
                <a:lnTo>
                  <a:pt x="3993" y="4605"/>
                </a:lnTo>
                <a:lnTo>
                  <a:pt x="3997" y="4599"/>
                </a:lnTo>
                <a:lnTo>
                  <a:pt x="4001" y="4593"/>
                </a:lnTo>
                <a:lnTo>
                  <a:pt x="4012" y="4582"/>
                </a:lnTo>
                <a:lnTo>
                  <a:pt x="4024" y="4572"/>
                </a:lnTo>
                <a:lnTo>
                  <a:pt x="4037" y="4564"/>
                </a:lnTo>
                <a:lnTo>
                  <a:pt x="4052" y="4556"/>
                </a:lnTo>
                <a:lnTo>
                  <a:pt x="4068" y="4550"/>
                </a:lnTo>
                <a:lnTo>
                  <a:pt x="4085" y="4543"/>
                </a:lnTo>
                <a:lnTo>
                  <a:pt x="4101" y="4537"/>
                </a:lnTo>
                <a:lnTo>
                  <a:pt x="4135" y="4529"/>
                </a:lnTo>
                <a:lnTo>
                  <a:pt x="4199" y="4514"/>
                </a:lnTo>
                <a:lnTo>
                  <a:pt x="4221" y="4508"/>
                </a:lnTo>
                <a:lnTo>
                  <a:pt x="4242" y="4506"/>
                </a:lnTo>
                <a:lnTo>
                  <a:pt x="4261" y="4506"/>
                </a:lnTo>
                <a:lnTo>
                  <a:pt x="4280" y="4509"/>
                </a:lnTo>
                <a:lnTo>
                  <a:pt x="4296" y="4514"/>
                </a:lnTo>
                <a:lnTo>
                  <a:pt x="4313" y="4520"/>
                </a:lnTo>
                <a:lnTo>
                  <a:pt x="4328" y="4527"/>
                </a:lnTo>
                <a:lnTo>
                  <a:pt x="4342" y="4536"/>
                </a:lnTo>
                <a:lnTo>
                  <a:pt x="4357" y="4547"/>
                </a:lnTo>
                <a:lnTo>
                  <a:pt x="4371" y="4559"/>
                </a:lnTo>
                <a:lnTo>
                  <a:pt x="4399" y="4585"/>
                </a:lnTo>
                <a:lnTo>
                  <a:pt x="4429" y="4613"/>
                </a:lnTo>
                <a:lnTo>
                  <a:pt x="4445" y="4629"/>
                </a:lnTo>
                <a:lnTo>
                  <a:pt x="4462" y="4643"/>
                </a:lnTo>
                <a:lnTo>
                  <a:pt x="4553" y="4721"/>
                </a:lnTo>
                <a:lnTo>
                  <a:pt x="4645" y="4799"/>
                </a:lnTo>
                <a:lnTo>
                  <a:pt x="4738" y="4875"/>
                </a:lnTo>
                <a:lnTo>
                  <a:pt x="4831" y="4952"/>
                </a:lnTo>
                <a:lnTo>
                  <a:pt x="5019" y="5103"/>
                </a:lnTo>
                <a:lnTo>
                  <a:pt x="5207" y="5253"/>
                </a:lnTo>
                <a:lnTo>
                  <a:pt x="5171" y="5259"/>
                </a:lnTo>
                <a:lnTo>
                  <a:pt x="5139" y="5268"/>
                </a:lnTo>
                <a:lnTo>
                  <a:pt x="5111" y="5276"/>
                </a:lnTo>
                <a:lnTo>
                  <a:pt x="5084" y="5285"/>
                </a:lnTo>
                <a:lnTo>
                  <a:pt x="5038" y="5301"/>
                </a:lnTo>
                <a:lnTo>
                  <a:pt x="5017" y="5310"/>
                </a:lnTo>
                <a:lnTo>
                  <a:pt x="4998" y="5315"/>
                </a:lnTo>
                <a:lnTo>
                  <a:pt x="4977" y="5319"/>
                </a:lnTo>
                <a:lnTo>
                  <a:pt x="4968" y="5321"/>
                </a:lnTo>
                <a:lnTo>
                  <a:pt x="4958" y="5321"/>
                </a:lnTo>
                <a:lnTo>
                  <a:pt x="4947" y="5321"/>
                </a:lnTo>
                <a:lnTo>
                  <a:pt x="4937" y="5320"/>
                </a:lnTo>
                <a:lnTo>
                  <a:pt x="4926" y="5319"/>
                </a:lnTo>
                <a:lnTo>
                  <a:pt x="4916" y="5316"/>
                </a:lnTo>
                <a:lnTo>
                  <a:pt x="4903" y="5313"/>
                </a:lnTo>
                <a:lnTo>
                  <a:pt x="4892" y="5309"/>
                </a:lnTo>
                <a:lnTo>
                  <a:pt x="4879" y="5303"/>
                </a:lnTo>
                <a:lnTo>
                  <a:pt x="4866" y="5296"/>
                </a:lnTo>
                <a:lnTo>
                  <a:pt x="4852" y="5288"/>
                </a:lnTo>
                <a:lnTo>
                  <a:pt x="4837" y="5280"/>
                </a:lnTo>
                <a:lnTo>
                  <a:pt x="4806" y="5258"/>
                </a:lnTo>
                <a:lnTo>
                  <a:pt x="4772" y="5235"/>
                </a:lnTo>
                <a:lnTo>
                  <a:pt x="4736" y="5212"/>
                </a:lnTo>
                <a:lnTo>
                  <a:pt x="4698" y="5191"/>
                </a:lnTo>
                <a:lnTo>
                  <a:pt x="4659" y="5172"/>
                </a:lnTo>
                <a:lnTo>
                  <a:pt x="4619" y="5155"/>
                </a:lnTo>
                <a:lnTo>
                  <a:pt x="4577" y="5139"/>
                </a:lnTo>
                <a:lnTo>
                  <a:pt x="4556" y="5132"/>
                </a:lnTo>
                <a:lnTo>
                  <a:pt x="4534" y="5126"/>
                </a:lnTo>
                <a:lnTo>
                  <a:pt x="4513" y="5121"/>
                </a:lnTo>
                <a:lnTo>
                  <a:pt x="4491" y="5116"/>
                </a:lnTo>
                <a:lnTo>
                  <a:pt x="4470" y="5111"/>
                </a:lnTo>
                <a:lnTo>
                  <a:pt x="4448" y="5108"/>
                </a:lnTo>
                <a:lnTo>
                  <a:pt x="4427" y="5105"/>
                </a:lnTo>
                <a:lnTo>
                  <a:pt x="4405" y="5103"/>
                </a:lnTo>
                <a:lnTo>
                  <a:pt x="4383" y="5102"/>
                </a:lnTo>
                <a:lnTo>
                  <a:pt x="4362" y="5102"/>
                </a:lnTo>
                <a:lnTo>
                  <a:pt x="4340" y="5103"/>
                </a:lnTo>
                <a:lnTo>
                  <a:pt x="4319" y="5104"/>
                </a:lnTo>
                <a:lnTo>
                  <a:pt x="4297" y="5107"/>
                </a:lnTo>
                <a:lnTo>
                  <a:pt x="4276" y="5110"/>
                </a:lnTo>
                <a:lnTo>
                  <a:pt x="4254" y="5115"/>
                </a:lnTo>
                <a:lnTo>
                  <a:pt x="4233" y="5121"/>
                </a:lnTo>
                <a:lnTo>
                  <a:pt x="4213" y="5127"/>
                </a:lnTo>
                <a:lnTo>
                  <a:pt x="4192" y="5134"/>
                </a:lnTo>
                <a:lnTo>
                  <a:pt x="4172" y="5143"/>
                </a:lnTo>
                <a:lnTo>
                  <a:pt x="4152" y="5153"/>
                </a:lnTo>
                <a:lnTo>
                  <a:pt x="4162" y="5157"/>
                </a:lnTo>
                <a:lnTo>
                  <a:pt x="4171" y="5161"/>
                </a:lnTo>
                <a:lnTo>
                  <a:pt x="4184" y="5169"/>
                </a:lnTo>
                <a:lnTo>
                  <a:pt x="4194" y="5175"/>
                </a:lnTo>
                <a:lnTo>
                  <a:pt x="4198" y="5178"/>
                </a:lnTo>
                <a:lnTo>
                  <a:pt x="4173" y="5180"/>
                </a:lnTo>
                <a:lnTo>
                  <a:pt x="4152" y="5184"/>
                </a:lnTo>
                <a:lnTo>
                  <a:pt x="4133" y="5190"/>
                </a:lnTo>
                <a:lnTo>
                  <a:pt x="4115" y="5197"/>
                </a:lnTo>
                <a:lnTo>
                  <a:pt x="4100" y="5205"/>
                </a:lnTo>
                <a:lnTo>
                  <a:pt x="4085" y="5215"/>
                </a:lnTo>
                <a:lnTo>
                  <a:pt x="4069" y="5225"/>
                </a:lnTo>
                <a:lnTo>
                  <a:pt x="4054" y="5237"/>
                </a:lnTo>
                <a:lnTo>
                  <a:pt x="4022" y="5260"/>
                </a:lnTo>
                <a:lnTo>
                  <a:pt x="4002" y="5274"/>
                </a:lnTo>
                <a:lnTo>
                  <a:pt x="3982" y="5286"/>
                </a:lnTo>
                <a:lnTo>
                  <a:pt x="3958" y="5298"/>
                </a:lnTo>
                <a:lnTo>
                  <a:pt x="3933" y="5311"/>
                </a:lnTo>
                <a:lnTo>
                  <a:pt x="3902" y="5322"/>
                </a:lnTo>
                <a:lnTo>
                  <a:pt x="3868" y="5333"/>
                </a:lnTo>
                <a:lnTo>
                  <a:pt x="3882" y="5339"/>
                </a:lnTo>
                <a:lnTo>
                  <a:pt x="3895" y="5347"/>
                </a:lnTo>
                <a:lnTo>
                  <a:pt x="3912" y="5358"/>
                </a:lnTo>
                <a:lnTo>
                  <a:pt x="3923" y="5367"/>
                </a:lnTo>
                <a:lnTo>
                  <a:pt x="3926" y="5370"/>
                </a:lnTo>
                <a:lnTo>
                  <a:pt x="3911" y="5386"/>
                </a:lnTo>
                <a:lnTo>
                  <a:pt x="3893" y="5400"/>
                </a:lnTo>
                <a:lnTo>
                  <a:pt x="3876" y="5416"/>
                </a:lnTo>
                <a:lnTo>
                  <a:pt x="3858" y="5430"/>
                </a:lnTo>
                <a:lnTo>
                  <a:pt x="3821" y="5457"/>
                </a:lnTo>
                <a:lnTo>
                  <a:pt x="3786" y="5479"/>
                </a:lnTo>
                <a:lnTo>
                  <a:pt x="3754" y="5500"/>
                </a:lnTo>
                <a:lnTo>
                  <a:pt x="3729" y="5514"/>
                </a:lnTo>
                <a:lnTo>
                  <a:pt x="3706" y="5527"/>
                </a:lnTo>
                <a:lnTo>
                  <a:pt x="3714" y="5531"/>
                </a:lnTo>
                <a:lnTo>
                  <a:pt x="3723" y="5535"/>
                </a:lnTo>
                <a:lnTo>
                  <a:pt x="3734" y="5539"/>
                </a:lnTo>
                <a:lnTo>
                  <a:pt x="3749" y="5542"/>
                </a:lnTo>
                <a:lnTo>
                  <a:pt x="3765" y="5544"/>
                </a:lnTo>
                <a:lnTo>
                  <a:pt x="3782" y="5544"/>
                </a:lnTo>
                <a:lnTo>
                  <a:pt x="3791" y="5544"/>
                </a:lnTo>
                <a:lnTo>
                  <a:pt x="3800" y="5542"/>
                </a:lnTo>
                <a:lnTo>
                  <a:pt x="3790" y="5547"/>
                </a:lnTo>
                <a:lnTo>
                  <a:pt x="3781" y="5553"/>
                </a:lnTo>
                <a:lnTo>
                  <a:pt x="3764" y="5565"/>
                </a:lnTo>
                <a:lnTo>
                  <a:pt x="3750" y="5578"/>
                </a:lnTo>
                <a:lnTo>
                  <a:pt x="3737" y="5592"/>
                </a:lnTo>
                <a:lnTo>
                  <a:pt x="3726" y="5607"/>
                </a:lnTo>
                <a:lnTo>
                  <a:pt x="3716" y="5621"/>
                </a:lnTo>
                <a:lnTo>
                  <a:pt x="3695" y="5652"/>
                </a:lnTo>
                <a:lnTo>
                  <a:pt x="3685" y="5667"/>
                </a:lnTo>
                <a:lnTo>
                  <a:pt x="3674" y="5684"/>
                </a:lnTo>
                <a:lnTo>
                  <a:pt x="3660" y="5699"/>
                </a:lnTo>
                <a:lnTo>
                  <a:pt x="3645" y="5713"/>
                </a:lnTo>
                <a:lnTo>
                  <a:pt x="3627" y="5729"/>
                </a:lnTo>
                <a:lnTo>
                  <a:pt x="3607" y="5742"/>
                </a:lnTo>
                <a:lnTo>
                  <a:pt x="3595" y="5749"/>
                </a:lnTo>
                <a:lnTo>
                  <a:pt x="3582" y="5757"/>
                </a:lnTo>
                <a:lnTo>
                  <a:pt x="3569" y="5763"/>
                </a:lnTo>
                <a:lnTo>
                  <a:pt x="3555" y="5769"/>
                </a:lnTo>
                <a:lnTo>
                  <a:pt x="3572" y="5781"/>
                </a:lnTo>
                <a:lnTo>
                  <a:pt x="3589" y="5791"/>
                </a:lnTo>
                <a:lnTo>
                  <a:pt x="3605" y="5800"/>
                </a:lnTo>
                <a:lnTo>
                  <a:pt x="3619" y="5805"/>
                </a:lnTo>
                <a:lnTo>
                  <a:pt x="3631" y="5809"/>
                </a:lnTo>
                <a:lnTo>
                  <a:pt x="3640" y="5811"/>
                </a:lnTo>
                <a:lnTo>
                  <a:pt x="3648" y="5812"/>
                </a:lnTo>
                <a:lnTo>
                  <a:pt x="3607" y="5850"/>
                </a:lnTo>
                <a:lnTo>
                  <a:pt x="3569" y="5887"/>
                </a:lnTo>
                <a:lnTo>
                  <a:pt x="3550" y="5906"/>
                </a:lnTo>
                <a:lnTo>
                  <a:pt x="3533" y="5924"/>
                </a:lnTo>
                <a:lnTo>
                  <a:pt x="3517" y="5944"/>
                </a:lnTo>
                <a:lnTo>
                  <a:pt x="3500" y="5963"/>
                </a:lnTo>
                <a:lnTo>
                  <a:pt x="3486" y="5984"/>
                </a:lnTo>
                <a:lnTo>
                  <a:pt x="3472" y="6004"/>
                </a:lnTo>
                <a:lnTo>
                  <a:pt x="3460" y="6027"/>
                </a:lnTo>
                <a:lnTo>
                  <a:pt x="3449" y="6049"/>
                </a:lnTo>
                <a:lnTo>
                  <a:pt x="3438" y="6073"/>
                </a:lnTo>
                <a:lnTo>
                  <a:pt x="3430" y="6099"/>
                </a:lnTo>
                <a:lnTo>
                  <a:pt x="3423" y="6125"/>
                </a:lnTo>
                <a:lnTo>
                  <a:pt x="3417" y="6153"/>
                </a:lnTo>
                <a:lnTo>
                  <a:pt x="3423" y="6149"/>
                </a:lnTo>
                <a:lnTo>
                  <a:pt x="3430" y="6146"/>
                </a:lnTo>
                <a:lnTo>
                  <a:pt x="3438" y="6143"/>
                </a:lnTo>
                <a:lnTo>
                  <a:pt x="3449" y="6142"/>
                </a:lnTo>
                <a:lnTo>
                  <a:pt x="3454" y="6142"/>
                </a:lnTo>
                <a:lnTo>
                  <a:pt x="3460" y="6142"/>
                </a:lnTo>
                <a:lnTo>
                  <a:pt x="3465" y="6143"/>
                </a:lnTo>
                <a:lnTo>
                  <a:pt x="3471" y="6146"/>
                </a:lnTo>
                <a:lnTo>
                  <a:pt x="3477" y="6149"/>
                </a:lnTo>
                <a:lnTo>
                  <a:pt x="3484" y="6153"/>
                </a:lnTo>
                <a:lnTo>
                  <a:pt x="3467" y="6175"/>
                </a:lnTo>
                <a:lnTo>
                  <a:pt x="3454" y="6197"/>
                </a:lnTo>
                <a:lnTo>
                  <a:pt x="3442" y="6220"/>
                </a:lnTo>
                <a:lnTo>
                  <a:pt x="3431" y="6243"/>
                </a:lnTo>
                <a:lnTo>
                  <a:pt x="3422" y="6268"/>
                </a:lnTo>
                <a:lnTo>
                  <a:pt x="3416" y="6292"/>
                </a:lnTo>
                <a:lnTo>
                  <a:pt x="3410" y="6316"/>
                </a:lnTo>
                <a:lnTo>
                  <a:pt x="3406" y="6340"/>
                </a:lnTo>
                <a:lnTo>
                  <a:pt x="3404" y="6364"/>
                </a:lnTo>
                <a:lnTo>
                  <a:pt x="3401" y="6386"/>
                </a:lnTo>
                <a:lnTo>
                  <a:pt x="3401" y="6409"/>
                </a:lnTo>
                <a:lnTo>
                  <a:pt x="3401" y="6430"/>
                </a:lnTo>
                <a:lnTo>
                  <a:pt x="3403" y="6451"/>
                </a:lnTo>
                <a:lnTo>
                  <a:pt x="3405" y="6471"/>
                </a:lnTo>
                <a:lnTo>
                  <a:pt x="3408" y="6488"/>
                </a:lnTo>
                <a:lnTo>
                  <a:pt x="3411" y="6504"/>
                </a:lnTo>
                <a:lnTo>
                  <a:pt x="3416" y="6493"/>
                </a:lnTo>
                <a:lnTo>
                  <a:pt x="3422" y="6484"/>
                </a:lnTo>
                <a:lnTo>
                  <a:pt x="3428" y="6477"/>
                </a:lnTo>
                <a:lnTo>
                  <a:pt x="3434" y="6471"/>
                </a:lnTo>
                <a:lnTo>
                  <a:pt x="3445" y="6463"/>
                </a:lnTo>
                <a:lnTo>
                  <a:pt x="3448" y="6461"/>
                </a:lnTo>
                <a:lnTo>
                  <a:pt x="3448" y="6474"/>
                </a:lnTo>
                <a:lnTo>
                  <a:pt x="3448" y="6485"/>
                </a:lnTo>
                <a:lnTo>
                  <a:pt x="3446" y="6496"/>
                </a:lnTo>
                <a:lnTo>
                  <a:pt x="3444" y="6507"/>
                </a:lnTo>
                <a:lnTo>
                  <a:pt x="3437" y="6529"/>
                </a:lnTo>
                <a:lnTo>
                  <a:pt x="3429" y="6551"/>
                </a:lnTo>
                <a:lnTo>
                  <a:pt x="3419" y="6571"/>
                </a:lnTo>
                <a:lnTo>
                  <a:pt x="3409" y="6591"/>
                </a:lnTo>
                <a:lnTo>
                  <a:pt x="3387" y="6631"/>
                </a:lnTo>
                <a:lnTo>
                  <a:pt x="3377" y="6650"/>
                </a:lnTo>
                <a:lnTo>
                  <a:pt x="3368" y="6671"/>
                </a:lnTo>
                <a:lnTo>
                  <a:pt x="3361" y="6691"/>
                </a:lnTo>
                <a:lnTo>
                  <a:pt x="3358" y="6702"/>
                </a:lnTo>
                <a:lnTo>
                  <a:pt x="3356" y="6713"/>
                </a:lnTo>
                <a:lnTo>
                  <a:pt x="3355" y="6723"/>
                </a:lnTo>
                <a:lnTo>
                  <a:pt x="3355" y="6735"/>
                </a:lnTo>
                <a:lnTo>
                  <a:pt x="3355" y="6746"/>
                </a:lnTo>
                <a:lnTo>
                  <a:pt x="3356" y="6757"/>
                </a:lnTo>
                <a:lnTo>
                  <a:pt x="3359" y="6768"/>
                </a:lnTo>
                <a:lnTo>
                  <a:pt x="3362" y="6781"/>
                </a:lnTo>
                <a:lnTo>
                  <a:pt x="3367" y="6793"/>
                </a:lnTo>
                <a:lnTo>
                  <a:pt x="3373" y="6805"/>
                </a:lnTo>
                <a:lnTo>
                  <a:pt x="3384" y="6786"/>
                </a:lnTo>
                <a:lnTo>
                  <a:pt x="3397" y="6766"/>
                </a:lnTo>
                <a:lnTo>
                  <a:pt x="3412" y="6746"/>
                </a:lnTo>
                <a:lnTo>
                  <a:pt x="3428" y="6726"/>
                </a:lnTo>
                <a:lnTo>
                  <a:pt x="3445" y="6707"/>
                </a:lnTo>
                <a:lnTo>
                  <a:pt x="3463" y="6689"/>
                </a:lnTo>
                <a:lnTo>
                  <a:pt x="3483" y="6672"/>
                </a:lnTo>
                <a:lnTo>
                  <a:pt x="3502" y="6656"/>
                </a:lnTo>
                <a:lnTo>
                  <a:pt x="3524" y="6642"/>
                </a:lnTo>
                <a:lnTo>
                  <a:pt x="3545" y="6631"/>
                </a:lnTo>
                <a:lnTo>
                  <a:pt x="3557" y="6626"/>
                </a:lnTo>
                <a:lnTo>
                  <a:pt x="3569" y="6620"/>
                </a:lnTo>
                <a:lnTo>
                  <a:pt x="3580" y="6617"/>
                </a:lnTo>
                <a:lnTo>
                  <a:pt x="3592" y="6614"/>
                </a:lnTo>
                <a:lnTo>
                  <a:pt x="3604" y="6611"/>
                </a:lnTo>
                <a:lnTo>
                  <a:pt x="3615" y="6610"/>
                </a:lnTo>
                <a:lnTo>
                  <a:pt x="3627" y="6609"/>
                </a:lnTo>
                <a:lnTo>
                  <a:pt x="3640" y="6609"/>
                </a:lnTo>
                <a:lnTo>
                  <a:pt x="3652" y="6610"/>
                </a:lnTo>
                <a:lnTo>
                  <a:pt x="3664" y="6612"/>
                </a:lnTo>
                <a:lnTo>
                  <a:pt x="3677" y="6615"/>
                </a:lnTo>
                <a:lnTo>
                  <a:pt x="3689" y="6619"/>
                </a:lnTo>
                <a:lnTo>
                  <a:pt x="3682" y="6620"/>
                </a:lnTo>
                <a:lnTo>
                  <a:pt x="3676" y="6623"/>
                </a:lnTo>
                <a:lnTo>
                  <a:pt x="3670" y="6626"/>
                </a:lnTo>
                <a:lnTo>
                  <a:pt x="3664" y="6629"/>
                </a:lnTo>
                <a:lnTo>
                  <a:pt x="3654" y="6636"/>
                </a:lnTo>
                <a:lnTo>
                  <a:pt x="3647" y="6644"/>
                </a:lnTo>
                <a:lnTo>
                  <a:pt x="3641" y="6651"/>
                </a:lnTo>
                <a:lnTo>
                  <a:pt x="3637" y="6658"/>
                </a:lnTo>
                <a:lnTo>
                  <a:pt x="3634" y="6665"/>
                </a:lnTo>
                <a:lnTo>
                  <a:pt x="3637" y="6666"/>
                </a:lnTo>
                <a:lnTo>
                  <a:pt x="3648" y="6670"/>
                </a:lnTo>
                <a:lnTo>
                  <a:pt x="3664" y="6675"/>
                </a:lnTo>
                <a:lnTo>
                  <a:pt x="3687" y="6680"/>
                </a:lnTo>
                <a:lnTo>
                  <a:pt x="3699" y="6681"/>
                </a:lnTo>
                <a:lnTo>
                  <a:pt x="3714" y="6682"/>
                </a:lnTo>
                <a:lnTo>
                  <a:pt x="3728" y="6683"/>
                </a:lnTo>
                <a:lnTo>
                  <a:pt x="3744" y="6682"/>
                </a:lnTo>
                <a:lnTo>
                  <a:pt x="3760" y="6680"/>
                </a:lnTo>
                <a:lnTo>
                  <a:pt x="3776" y="6678"/>
                </a:lnTo>
                <a:lnTo>
                  <a:pt x="3794" y="6673"/>
                </a:lnTo>
                <a:lnTo>
                  <a:pt x="3812" y="6667"/>
                </a:lnTo>
                <a:lnTo>
                  <a:pt x="3814" y="6672"/>
                </a:lnTo>
                <a:lnTo>
                  <a:pt x="3815" y="6676"/>
                </a:lnTo>
                <a:lnTo>
                  <a:pt x="3816" y="6681"/>
                </a:lnTo>
                <a:lnTo>
                  <a:pt x="3816" y="6686"/>
                </a:lnTo>
                <a:lnTo>
                  <a:pt x="3814" y="6695"/>
                </a:lnTo>
                <a:lnTo>
                  <a:pt x="3811" y="6706"/>
                </a:lnTo>
                <a:lnTo>
                  <a:pt x="3806" y="6716"/>
                </a:lnTo>
                <a:lnTo>
                  <a:pt x="3800" y="6724"/>
                </a:lnTo>
                <a:lnTo>
                  <a:pt x="3793" y="6732"/>
                </a:lnTo>
                <a:lnTo>
                  <a:pt x="3787" y="6740"/>
                </a:lnTo>
                <a:lnTo>
                  <a:pt x="3803" y="6744"/>
                </a:lnTo>
                <a:lnTo>
                  <a:pt x="3820" y="6746"/>
                </a:lnTo>
                <a:lnTo>
                  <a:pt x="3836" y="6746"/>
                </a:lnTo>
                <a:lnTo>
                  <a:pt x="3852" y="6745"/>
                </a:lnTo>
                <a:lnTo>
                  <a:pt x="3869" y="6741"/>
                </a:lnTo>
                <a:lnTo>
                  <a:pt x="3885" y="6737"/>
                </a:lnTo>
                <a:lnTo>
                  <a:pt x="3901" y="6731"/>
                </a:lnTo>
                <a:lnTo>
                  <a:pt x="3917" y="6725"/>
                </a:lnTo>
                <a:lnTo>
                  <a:pt x="3950" y="6713"/>
                </a:lnTo>
                <a:lnTo>
                  <a:pt x="3966" y="6707"/>
                </a:lnTo>
                <a:lnTo>
                  <a:pt x="3984" y="6702"/>
                </a:lnTo>
                <a:lnTo>
                  <a:pt x="4001" y="6697"/>
                </a:lnTo>
                <a:lnTo>
                  <a:pt x="4019" y="6693"/>
                </a:lnTo>
                <a:lnTo>
                  <a:pt x="4037" y="6691"/>
                </a:lnTo>
                <a:lnTo>
                  <a:pt x="4057" y="6691"/>
                </a:lnTo>
                <a:lnTo>
                  <a:pt x="4049" y="6695"/>
                </a:lnTo>
                <a:lnTo>
                  <a:pt x="4041" y="6702"/>
                </a:lnTo>
                <a:lnTo>
                  <a:pt x="4035" y="6708"/>
                </a:lnTo>
                <a:lnTo>
                  <a:pt x="4030" y="6715"/>
                </a:lnTo>
                <a:lnTo>
                  <a:pt x="4026" y="6722"/>
                </a:lnTo>
                <a:lnTo>
                  <a:pt x="4023" y="6729"/>
                </a:lnTo>
                <a:lnTo>
                  <a:pt x="4019" y="6745"/>
                </a:lnTo>
                <a:lnTo>
                  <a:pt x="4016" y="6759"/>
                </a:lnTo>
                <a:lnTo>
                  <a:pt x="4015" y="6771"/>
                </a:lnTo>
                <a:lnTo>
                  <a:pt x="4015" y="6782"/>
                </a:lnTo>
                <a:lnTo>
                  <a:pt x="4030" y="6780"/>
                </a:lnTo>
                <a:lnTo>
                  <a:pt x="4048" y="6775"/>
                </a:lnTo>
                <a:lnTo>
                  <a:pt x="4065" y="6767"/>
                </a:lnTo>
                <a:lnTo>
                  <a:pt x="4082" y="6760"/>
                </a:lnTo>
                <a:lnTo>
                  <a:pt x="4101" y="6751"/>
                </a:lnTo>
                <a:lnTo>
                  <a:pt x="4119" y="6741"/>
                </a:lnTo>
                <a:lnTo>
                  <a:pt x="4157" y="6720"/>
                </a:lnTo>
                <a:lnTo>
                  <a:pt x="4194" y="6700"/>
                </a:lnTo>
                <a:lnTo>
                  <a:pt x="4212" y="6691"/>
                </a:lnTo>
                <a:lnTo>
                  <a:pt x="4228" y="6683"/>
                </a:lnTo>
                <a:lnTo>
                  <a:pt x="4245" y="6677"/>
                </a:lnTo>
                <a:lnTo>
                  <a:pt x="4260" y="6672"/>
                </a:lnTo>
                <a:lnTo>
                  <a:pt x="4274" y="6670"/>
                </a:lnTo>
                <a:lnTo>
                  <a:pt x="4281" y="6669"/>
                </a:lnTo>
                <a:lnTo>
                  <a:pt x="4287" y="6669"/>
                </a:lnTo>
                <a:lnTo>
                  <a:pt x="4287" y="6721"/>
                </a:lnTo>
                <a:lnTo>
                  <a:pt x="4288" y="6751"/>
                </a:lnTo>
                <a:lnTo>
                  <a:pt x="4301" y="6748"/>
                </a:lnTo>
                <a:lnTo>
                  <a:pt x="4314" y="6745"/>
                </a:lnTo>
                <a:lnTo>
                  <a:pt x="4325" y="6741"/>
                </a:lnTo>
                <a:lnTo>
                  <a:pt x="4336" y="6736"/>
                </a:lnTo>
                <a:lnTo>
                  <a:pt x="4346" y="6730"/>
                </a:lnTo>
                <a:lnTo>
                  <a:pt x="4357" y="6724"/>
                </a:lnTo>
                <a:lnTo>
                  <a:pt x="4376" y="6712"/>
                </a:lnTo>
                <a:lnTo>
                  <a:pt x="4395" y="6698"/>
                </a:lnTo>
                <a:lnTo>
                  <a:pt x="4412" y="6682"/>
                </a:lnTo>
                <a:lnTo>
                  <a:pt x="4429" y="6666"/>
                </a:lnTo>
                <a:lnTo>
                  <a:pt x="4445" y="6649"/>
                </a:lnTo>
                <a:lnTo>
                  <a:pt x="4477" y="6616"/>
                </a:lnTo>
                <a:lnTo>
                  <a:pt x="4493" y="6600"/>
                </a:lnTo>
                <a:lnTo>
                  <a:pt x="4511" y="6585"/>
                </a:lnTo>
                <a:lnTo>
                  <a:pt x="4529" y="6571"/>
                </a:lnTo>
                <a:lnTo>
                  <a:pt x="4549" y="6558"/>
                </a:lnTo>
                <a:lnTo>
                  <a:pt x="4559" y="6553"/>
                </a:lnTo>
                <a:lnTo>
                  <a:pt x="4570" y="6548"/>
                </a:lnTo>
                <a:lnTo>
                  <a:pt x="4582" y="6543"/>
                </a:lnTo>
                <a:lnTo>
                  <a:pt x="4593" y="6539"/>
                </a:lnTo>
                <a:lnTo>
                  <a:pt x="4590" y="6544"/>
                </a:lnTo>
                <a:lnTo>
                  <a:pt x="4588" y="6551"/>
                </a:lnTo>
                <a:lnTo>
                  <a:pt x="4586" y="6558"/>
                </a:lnTo>
                <a:lnTo>
                  <a:pt x="4585" y="6564"/>
                </a:lnTo>
                <a:lnTo>
                  <a:pt x="4584" y="6578"/>
                </a:lnTo>
                <a:lnTo>
                  <a:pt x="4585" y="6591"/>
                </a:lnTo>
                <a:lnTo>
                  <a:pt x="4587" y="6603"/>
                </a:lnTo>
                <a:lnTo>
                  <a:pt x="4589" y="6612"/>
                </a:lnTo>
                <a:lnTo>
                  <a:pt x="4591" y="6620"/>
                </a:lnTo>
                <a:lnTo>
                  <a:pt x="4614" y="6608"/>
                </a:lnTo>
                <a:lnTo>
                  <a:pt x="4635" y="6594"/>
                </a:lnTo>
                <a:lnTo>
                  <a:pt x="4656" y="6579"/>
                </a:lnTo>
                <a:lnTo>
                  <a:pt x="4674" y="6564"/>
                </a:lnTo>
                <a:lnTo>
                  <a:pt x="4691" y="6548"/>
                </a:lnTo>
                <a:lnTo>
                  <a:pt x="4707" y="6531"/>
                </a:lnTo>
                <a:lnTo>
                  <a:pt x="4722" y="6514"/>
                </a:lnTo>
                <a:lnTo>
                  <a:pt x="4736" y="6495"/>
                </a:lnTo>
                <a:lnTo>
                  <a:pt x="4749" y="6477"/>
                </a:lnTo>
                <a:lnTo>
                  <a:pt x="4762" y="6457"/>
                </a:lnTo>
                <a:lnTo>
                  <a:pt x="4774" y="6438"/>
                </a:lnTo>
                <a:lnTo>
                  <a:pt x="4786" y="6416"/>
                </a:lnTo>
                <a:lnTo>
                  <a:pt x="4808" y="6373"/>
                </a:lnTo>
                <a:lnTo>
                  <a:pt x="4830" y="6326"/>
                </a:lnTo>
                <a:lnTo>
                  <a:pt x="4831" y="6331"/>
                </a:lnTo>
                <a:lnTo>
                  <a:pt x="4835" y="6345"/>
                </a:lnTo>
                <a:lnTo>
                  <a:pt x="4843" y="6365"/>
                </a:lnTo>
                <a:lnTo>
                  <a:pt x="4848" y="6374"/>
                </a:lnTo>
                <a:lnTo>
                  <a:pt x="4854" y="6384"/>
                </a:lnTo>
                <a:lnTo>
                  <a:pt x="4860" y="6360"/>
                </a:lnTo>
                <a:lnTo>
                  <a:pt x="4867" y="6336"/>
                </a:lnTo>
                <a:lnTo>
                  <a:pt x="4874" y="6312"/>
                </a:lnTo>
                <a:lnTo>
                  <a:pt x="4883" y="6290"/>
                </a:lnTo>
                <a:lnTo>
                  <a:pt x="4900" y="6247"/>
                </a:lnTo>
                <a:lnTo>
                  <a:pt x="4919" y="6205"/>
                </a:lnTo>
                <a:lnTo>
                  <a:pt x="4937" y="6165"/>
                </a:lnTo>
                <a:lnTo>
                  <a:pt x="4957" y="6126"/>
                </a:lnTo>
                <a:lnTo>
                  <a:pt x="4976" y="6087"/>
                </a:lnTo>
                <a:lnTo>
                  <a:pt x="4994" y="6048"/>
                </a:lnTo>
                <a:lnTo>
                  <a:pt x="5011" y="6009"/>
                </a:lnTo>
                <a:lnTo>
                  <a:pt x="5018" y="5990"/>
                </a:lnTo>
                <a:lnTo>
                  <a:pt x="5025" y="5969"/>
                </a:lnTo>
                <a:lnTo>
                  <a:pt x="5032" y="5949"/>
                </a:lnTo>
                <a:lnTo>
                  <a:pt x="5038" y="5927"/>
                </a:lnTo>
                <a:lnTo>
                  <a:pt x="5043" y="5907"/>
                </a:lnTo>
                <a:lnTo>
                  <a:pt x="5047" y="5884"/>
                </a:lnTo>
                <a:lnTo>
                  <a:pt x="5051" y="5861"/>
                </a:lnTo>
                <a:lnTo>
                  <a:pt x="5053" y="5838"/>
                </a:lnTo>
                <a:lnTo>
                  <a:pt x="5055" y="5814"/>
                </a:lnTo>
                <a:lnTo>
                  <a:pt x="5055" y="5789"/>
                </a:lnTo>
                <a:lnTo>
                  <a:pt x="5054" y="5764"/>
                </a:lnTo>
                <a:lnTo>
                  <a:pt x="5053" y="5738"/>
                </a:lnTo>
                <a:lnTo>
                  <a:pt x="5050" y="5710"/>
                </a:lnTo>
                <a:lnTo>
                  <a:pt x="5045" y="5682"/>
                </a:lnTo>
                <a:lnTo>
                  <a:pt x="5031" y="5602"/>
                </a:lnTo>
                <a:lnTo>
                  <a:pt x="5024" y="5565"/>
                </a:lnTo>
                <a:lnTo>
                  <a:pt x="5020" y="5530"/>
                </a:lnTo>
                <a:lnTo>
                  <a:pt x="5017" y="5497"/>
                </a:lnTo>
                <a:lnTo>
                  <a:pt x="5017" y="5481"/>
                </a:lnTo>
                <a:lnTo>
                  <a:pt x="5017" y="5466"/>
                </a:lnTo>
                <a:lnTo>
                  <a:pt x="5018" y="5451"/>
                </a:lnTo>
                <a:lnTo>
                  <a:pt x="5020" y="5438"/>
                </a:lnTo>
                <a:lnTo>
                  <a:pt x="5023" y="5425"/>
                </a:lnTo>
                <a:lnTo>
                  <a:pt x="5027" y="5412"/>
                </a:lnTo>
                <a:lnTo>
                  <a:pt x="5033" y="5400"/>
                </a:lnTo>
                <a:lnTo>
                  <a:pt x="5039" y="5389"/>
                </a:lnTo>
                <a:lnTo>
                  <a:pt x="5046" y="5379"/>
                </a:lnTo>
                <a:lnTo>
                  <a:pt x="5055" y="5369"/>
                </a:lnTo>
                <a:lnTo>
                  <a:pt x="5065" y="5360"/>
                </a:lnTo>
                <a:lnTo>
                  <a:pt x="5077" y="5352"/>
                </a:lnTo>
                <a:lnTo>
                  <a:pt x="5090" y="5345"/>
                </a:lnTo>
                <a:lnTo>
                  <a:pt x="5105" y="5338"/>
                </a:lnTo>
                <a:lnTo>
                  <a:pt x="5121" y="5332"/>
                </a:lnTo>
                <a:lnTo>
                  <a:pt x="5138" y="5327"/>
                </a:lnTo>
                <a:lnTo>
                  <a:pt x="5158" y="5323"/>
                </a:lnTo>
                <a:lnTo>
                  <a:pt x="5181" y="5320"/>
                </a:lnTo>
                <a:lnTo>
                  <a:pt x="5203" y="5318"/>
                </a:lnTo>
                <a:lnTo>
                  <a:pt x="5229" y="5317"/>
                </a:lnTo>
                <a:lnTo>
                  <a:pt x="5257" y="5317"/>
                </a:lnTo>
                <a:lnTo>
                  <a:pt x="5286" y="5317"/>
                </a:lnTo>
                <a:lnTo>
                  <a:pt x="5367" y="5382"/>
                </a:lnTo>
                <a:lnTo>
                  <a:pt x="5448" y="5447"/>
                </a:lnTo>
                <a:lnTo>
                  <a:pt x="5527" y="5514"/>
                </a:lnTo>
                <a:lnTo>
                  <a:pt x="5605" y="5581"/>
                </a:lnTo>
                <a:lnTo>
                  <a:pt x="5683" y="5649"/>
                </a:lnTo>
                <a:lnTo>
                  <a:pt x="5761" y="5716"/>
                </a:lnTo>
                <a:lnTo>
                  <a:pt x="5915" y="5853"/>
                </a:lnTo>
                <a:lnTo>
                  <a:pt x="6068" y="5991"/>
                </a:lnTo>
                <a:lnTo>
                  <a:pt x="6222" y="6128"/>
                </a:lnTo>
                <a:lnTo>
                  <a:pt x="6377" y="6265"/>
                </a:lnTo>
                <a:lnTo>
                  <a:pt x="6455" y="6333"/>
                </a:lnTo>
                <a:lnTo>
                  <a:pt x="6534" y="6400"/>
                </a:lnTo>
                <a:lnTo>
                  <a:pt x="6522" y="6400"/>
                </a:lnTo>
                <a:lnTo>
                  <a:pt x="6507" y="6402"/>
                </a:lnTo>
                <a:lnTo>
                  <a:pt x="6469" y="6409"/>
                </a:lnTo>
                <a:lnTo>
                  <a:pt x="6423" y="6418"/>
                </a:lnTo>
                <a:lnTo>
                  <a:pt x="6376" y="6427"/>
                </a:lnTo>
                <a:lnTo>
                  <a:pt x="6353" y="6431"/>
                </a:lnTo>
                <a:lnTo>
                  <a:pt x="6329" y="6435"/>
                </a:lnTo>
                <a:lnTo>
                  <a:pt x="6307" y="6437"/>
                </a:lnTo>
                <a:lnTo>
                  <a:pt x="6287" y="6438"/>
                </a:lnTo>
                <a:lnTo>
                  <a:pt x="6269" y="6438"/>
                </a:lnTo>
                <a:lnTo>
                  <a:pt x="6254" y="6436"/>
                </a:lnTo>
                <a:lnTo>
                  <a:pt x="6247" y="6434"/>
                </a:lnTo>
                <a:lnTo>
                  <a:pt x="6241" y="6431"/>
                </a:lnTo>
                <a:lnTo>
                  <a:pt x="6235" y="6429"/>
                </a:lnTo>
                <a:lnTo>
                  <a:pt x="6231" y="6425"/>
                </a:lnTo>
                <a:lnTo>
                  <a:pt x="6197" y="6390"/>
                </a:lnTo>
                <a:lnTo>
                  <a:pt x="6161" y="6356"/>
                </a:lnTo>
                <a:lnTo>
                  <a:pt x="6143" y="6340"/>
                </a:lnTo>
                <a:lnTo>
                  <a:pt x="6124" y="6325"/>
                </a:lnTo>
                <a:lnTo>
                  <a:pt x="6105" y="6310"/>
                </a:lnTo>
                <a:lnTo>
                  <a:pt x="6085" y="6296"/>
                </a:lnTo>
                <a:lnTo>
                  <a:pt x="6066" y="6283"/>
                </a:lnTo>
                <a:lnTo>
                  <a:pt x="6044" y="6269"/>
                </a:lnTo>
                <a:lnTo>
                  <a:pt x="6024" y="6258"/>
                </a:lnTo>
                <a:lnTo>
                  <a:pt x="6002" y="6248"/>
                </a:lnTo>
                <a:lnTo>
                  <a:pt x="5980" y="6237"/>
                </a:lnTo>
                <a:lnTo>
                  <a:pt x="5957" y="6229"/>
                </a:lnTo>
                <a:lnTo>
                  <a:pt x="5933" y="6221"/>
                </a:lnTo>
                <a:lnTo>
                  <a:pt x="5909" y="6215"/>
                </a:lnTo>
                <a:lnTo>
                  <a:pt x="5890" y="6212"/>
                </a:lnTo>
                <a:lnTo>
                  <a:pt x="5871" y="6208"/>
                </a:lnTo>
                <a:lnTo>
                  <a:pt x="5851" y="6205"/>
                </a:lnTo>
                <a:lnTo>
                  <a:pt x="5831" y="6203"/>
                </a:lnTo>
                <a:lnTo>
                  <a:pt x="5789" y="6201"/>
                </a:lnTo>
                <a:lnTo>
                  <a:pt x="5744" y="6200"/>
                </a:lnTo>
                <a:lnTo>
                  <a:pt x="5699" y="6202"/>
                </a:lnTo>
                <a:lnTo>
                  <a:pt x="5653" y="6206"/>
                </a:lnTo>
                <a:lnTo>
                  <a:pt x="5606" y="6213"/>
                </a:lnTo>
                <a:lnTo>
                  <a:pt x="5559" y="6221"/>
                </a:lnTo>
                <a:lnTo>
                  <a:pt x="5512" y="6230"/>
                </a:lnTo>
                <a:lnTo>
                  <a:pt x="5466" y="6241"/>
                </a:lnTo>
                <a:lnTo>
                  <a:pt x="5421" y="6255"/>
                </a:lnTo>
                <a:lnTo>
                  <a:pt x="5378" y="6270"/>
                </a:lnTo>
                <a:lnTo>
                  <a:pt x="5337" y="6287"/>
                </a:lnTo>
                <a:lnTo>
                  <a:pt x="5297" y="6304"/>
                </a:lnTo>
                <a:lnTo>
                  <a:pt x="5278" y="6314"/>
                </a:lnTo>
                <a:lnTo>
                  <a:pt x="5261" y="6324"/>
                </a:lnTo>
                <a:lnTo>
                  <a:pt x="5243" y="6334"/>
                </a:lnTo>
                <a:lnTo>
                  <a:pt x="5228" y="6344"/>
                </a:lnTo>
                <a:lnTo>
                  <a:pt x="5241" y="6352"/>
                </a:lnTo>
                <a:lnTo>
                  <a:pt x="5253" y="6360"/>
                </a:lnTo>
                <a:lnTo>
                  <a:pt x="5263" y="6367"/>
                </a:lnTo>
                <a:lnTo>
                  <a:pt x="5270" y="6373"/>
                </a:lnTo>
                <a:lnTo>
                  <a:pt x="5279" y="6383"/>
                </a:lnTo>
                <a:lnTo>
                  <a:pt x="5282" y="6386"/>
                </a:lnTo>
                <a:lnTo>
                  <a:pt x="5239" y="6402"/>
                </a:lnTo>
                <a:lnTo>
                  <a:pt x="5201" y="6416"/>
                </a:lnTo>
                <a:lnTo>
                  <a:pt x="5165" y="6432"/>
                </a:lnTo>
                <a:lnTo>
                  <a:pt x="5128" y="6452"/>
                </a:lnTo>
                <a:lnTo>
                  <a:pt x="5136" y="6455"/>
                </a:lnTo>
                <a:lnTo>
                  <a:pt x="5144" y="6459"/>
                </a:lnTo>
                <a:lnTo>
                  <a:pt x="5152" y="6463"/>
                </a:lnTo>
                <a:lnTo>
                  <a:pt x="5159" y="6467"/>
                </a:lnTo>
                <a:lnTo>
                  <a:pt x="5166" y="6473"/>
                </a:lnTo>
                <a:lnTo>
                  <a:pt x="5171" y="6478"/>
                </a:lnTo>
                <a:lnTo>
                  <a:pt x="5176" y="6484"/>
                </a:lnTo>
                <a:lnTo>
                  <a:pt x="5179" y="6490"/>
                </a:lnTo>
                <a:lnTo>
                  <a:pt x="5165" y="6498"/>
                </a:lnTo>
                <a:lnTo>
                  <a:pt x="5150" y="6509"/>
                </a:lnTo>
                <a:lnTo>
                  <a:pt x="5133" y="6521"/>
                </a:lnTo>
                <a:lnTo>
                  <a:pt x="5117" y="6533"/>
                </a:lnTo>
                <a:lnTo>
                  <a:pt x="5085" y="6561"/>
                </a:lnTo>
                <a:lnTo>
                  <a:pt x="5054" y="6590"/>
                </a:lnTo>
                <a:lnTo>
                  <a:pt x="5027" y="6616"/>
                </a:lnTo>
                <a:lnTo>
                  <a:pt x="5006" y="6638"/>
                </a:lnTo>
                <a:lnTo>
                  <a:pt x="4985" y="6658"/>
                </a:lnTo>
                <a:lnTo>
                  <a:pt x="4990" y="6661"/>
                </a:lnTo>
                <a:lnTo>
                  <a:pt x="4996" y="6663"/>
                </a:lnTo>
                <a:lnTo>
                  <a:pt x="5002" y="6665"/>
                </a:lnTo>
                <a:lnTo>
                  <a:pt x="5010" y="6667"/>
                </a:lnTo>
                <a:lnTo>
                  <a:pt x="5019" y="6668"/>
                </a:lnTo>
                <a:lnTo>
                  <a:pt x="5030" y="6667"/>
                </a:lnTo>
                <a:lnTo>
                  <a:pt x="5040" y="6665"/>
                </a:lnTo>
                <a:lnTo>
                  <a:pt x="5033" y="6680"/>
                </a:lnTo>
                <a:lnTo>
                  <a:pt x="5024" y="6694"/>
                </a:lnTo>
                <a:lnTo>
                  <a:pt x="5016" y="6707"/>
                </a:lnTo>
                <a:lnTo>
                  <a:pt x="5009" y="6718"/>
                </a:lnTo>
                <a:lnTo>
                  <a:pt x="4994" y="6738"/>
                </a:lnTo>
                <a:lnTo>
                  <a:pt x="4979" y="6754"/>
                </a:lnTo>
                <a:lnTo>
                  <a:pt x="4965" y="6767"/>
                </a:lnTo>
                <a:lnTo>
                  <a:pt x="4951" y="6781"/>
                </a:lnTo>
                <a:lnTo>
                  <a:pt x="4938" y="6793"/>
                </a:lnTo>
                <a:lnTo>
                  <a:pt x="4927" y="6806"/>
                </a:lnTo>
                <a:lnTo>
                  <a:pt x="4951" y="6810"/>
                </a:lnTo>
                <a:lnTo>
                  <a:pt x="4969" y="6813"/>
                </a:lnTo>
                <a:lnTo>
                  <a:pt x="4977" y="6816"/>
                </a:lnTo>
                <a:lnTo>
                  <a:pt x="4980" y="6817"/>
                </a:lnTo>
                <a:lnTo>
                  <a:pt x="4951" y="6845"/>
                </a:lnTo>
                <a:lnTo>
                  <a:pt x="4922" y="6873"/>
                </a:lnTo>
                <a:lnTo>
                  <a:pt x="4891" y="6900"/>
                </a:lnTo>
                <a:lnTo>
                  <a:pt x="4861" y="6929"/>
                </a:lnTo>
                <a:lnTo>
                  <a:pt x="4867" y="6933"/>
                </a:lnTo>
                <a:lnTo>
                  <a:pt x="4885" y="6941"/>
                </a:lnTo>
                <a:lnTo>
                  <a:pt x="4897" y="6945"/>
                </a:lnTo>
                <a:lnTo>
                  <a:pt x="4911" y="6950"/>
                </a:lnTo>
                <a:lnTo>
                  <a:pt x="4927" y="6953"/>
                </a:lnTo>
                <a:lnTo>
                  <a:pt x="4945" y="6956"/>
                </a:lnTo>
                <a:lnTo>
                  <a:pt x="4937" y="6975"/>
                </a:lnTo>
                <a:lnTo>
                  <a:pt x="4928" y="6992"/>
                </a:lnTo>
                <a:lnTo>
                  <a:pt x="4918" y="7009"/>
                </a:lnTo>
                <a:lnTo>
                  <a:pt x="4906" y="7024"/>
                </a:lnTo>
                <a:lnTo>
                  <a:pt x="4895" y="7039"/>
                </a:lnTo>
                <a:lnTo>
                  <a:pt x="4883" y="7053"/>
                </a:lnTo>
                <a:lnTo>
                  <a:pt x="4859" y="7082"/>
                </a:lnTo>
                <a:lnTo>
                  <a:pt x="4848" y="7096"/>
                </a:lnTo>
                <a:lnTo>
                  <a:pt x="4837" y="7110"/>
                </a:lnTo>
                <a:lnTo>
                  <a:pt x="4827" y="7127"/>
                </a:lnTo>
                <a:lnTo>
                  <a:pt x="4818" y="7143"/>
                </a:lnTo>
                <a:lnTo>
                  <a:pt x="4811" y="7161"/>
                </a:lnTo>
                <a:lnTo>
                  <a:pt x="4805" y="7179"/>
                </a:lnTo>
                <a:lnTo>
                  <a:pt x="4800" y="7201"/>
                </a:lnTo>
                <a:lnTo>
                  <a:pt x="4798" y="7222"/>
                </a:lnTo>
                <a:lnTo>
                  <a:pt x="4804" y="7217"/>
                </a:lnTo>
                <a:lnTo>
                  <a:pt x="4811" y="7213"/>
                </a:lnTo>
                <a:lnTo>
                  <a:pt x="4819" y="7209"/>
                </a:lnTo>
                <a:lnTo>
                  <a:pt x="4829" y="7206"/>
                </a:lnTo>
                <a:lnTo>
                  <a:pt x="4834" y="7205"/>
                </a:lnTo>
                <a:lnTo>
                  <a:pt x="4841" y="7205"/>
                </a:lnTo>
                <a:lnTo>
                  <a:pt x="4847" y="7206"/>
                </a:lnTo>
                <a:lnTo>
                  <a:pt x="4853" y="7208"/>
                </a:lnTo>
                <a:lnTo>
                  <a:pt x="4859" y="7211"/>
                </a:lnTo>
                <a:lnTo>
                  <a:pt x="4865" y="7215"/>
                </a:lnTo>
                <a:lnTo>
                  <a:pt x="4834" y="7274"/>
                </a:lnTo>
                <a:lnTo>
                  <a:pt x="4823" y="7295"/>
                </a:lnTo>
                <a:lnTo>
                  <a:pt x="4812" y="7314"/>
                </a:lnTo>
                <a:lnTo>
                  <a:pt x="4797" y="7334"/>
                </a:lnTo>
                <a:lnTo>
                  <a:pt x="4779" y="7358"/>
                </a:lnTo>
                <a:lnTo>
                  <a:pt x="4753" y="7390"/>
                </a:lnTo>
                <a:lnTo>
                  <a:pt x="4717" y="7430"/>
                </a:lnTo>
                <a:lnTo>
                  <a:pt x="4732" y="7426"/>
                </a:lnTo>
                <a:lnTo>
                  <a:pt x="4745" y="7424"/>
                </a:lnTo>
                <a:lnTo>
                  <a:pt x="4758" y="7423"/>
                </a:lnTo>
                <a:lnTo>
                  <a:pt x="4771" y="7423"/>
                </a:lnTo>
                <a:lnTo>
                  <a:pt x="4789" y="7424"/>
                </a:lnTo>
                <a:lnTo>
                  <a:pt x="4796" y="7425"/>
                </a:lnTo>
                <a:lnTo>
                  <a:pt x="4795" y="7438"/>
                </a:lnTo>
                <a:lnTo>
                  <a:pt x="4793" y="7452"/>
                </a:lnTo>
                <a:lnTo>
                  <a:pt x="4790" y="7465"/>
                </a:lnTo>
                <a:lnTo>
                  <a:pt x="4786" y="7477"/>
                </a:lnTo>
                <a:lnTo>
                  <a:pt x="4780" y="7491"/>
                </a:lnTo>
                <a:lnTo>
                  <a:pt x="4775" y="7503"/>
                </a:lnTo>
                <a:lnTo>
                  <a:pt x="4761" y="7529"/>
                </a:lnTo>
                <a:lnTo>
                  <a:pt x="4748" y="7555"/>
                </a:lnTo>
                <a:lnTo>
                  <a:pt x="4736" y="7582"/>
                </a:lnTo>
                <a:lnTo>
                  <a:pt x="4731" y="7595"/>
                </a:lnTo>
                <a:lnTo>
                  <a:pt x="4725" y="7610"/>
                </a:lnTo>
                <a:lnTo>
                  <a:pt x="4721" y="7624"/>
                </a:lnTo>
                <a:lnTo>
                  <a:pt x="4719" y="7639"/>
                </a:lnTo>
                <a:lnTo>
                  <a:pt x="4736" y="7629"/>
                </a:lnTo>
                <a:lnTo>
                  <a:pt x="4752" y="7621"/>
                </a:lnTo>
                <a:lnTo>
                  <a:pt x="4770" y="7614"/>
                </a:lnTo>
                <a:lnTo>
                  <a:pt x="4788" y="7608"/>
                </a:lnTo>
                <a:lnTo>
                  <a:pt x="4806" y="7602"/>
                </a:lnTo>
                <a:lnTo>
                  <a:pt x="4824" y="7596"/>
                </a:lnTo>
                <a:lnTo>
                  <a:pt x="4861" y="7587"/>
                </a:lnTo>
                <a:lnTo>
                  <a:pt x="4897" y="7578"/>
                </a:lnTo>
                <a:lnTo>
                  <a:pt x="4916" y="7573"/>
                </a:lnTo>
                <a:lnTo>
                  <a:pt x="4933" y="7567"/>
                </a:lnTo>
                <a:lnTo>
                  <a:pt x="4950" y="7559"/>
                </a:lnTo>
                <a:lnTo>
                  <a:pt x="4967" y="7552"/>
                </a:lnTo>
                <a:lnTo>
                  <a:pt x="4983" y="7543"/>
                </a:lnTo>
                <a:lnTo>
                  <a:pt x="4999" y="7532"/>
                </a:lnTo>
                <a:lnTo>
                  <a:pt x="4997" y="7543"/>
                </a:lnTo>
                <a:lnTo>
                  <a:pt x="4994" y="7553"/>
                </a:lnTo>
                <a:lnTo>
                  <a:pt x="4992" y="7574"/>
                </a:lnTo>
                <a:lnTo>
                  <a:pt x="4990" y="7591"/>
                </a:lnTo>
                <a:lnTo>
                  <a:pt x="4992" y="7608"/>
                </a:lnTo>
                <a:lnTo>
                  <a:pt x="4994" y="7621"/>
                </a:lnTo>
                <a:lnTo>
                  <a:pt x="4995" y="7631"/>
                </a:lnTo>
                <a:lnTo>
                  <a:pt x="4997" y="7641"/>
                </a:lnTo>
                <a:lnTo>
                  <a:pt x="5003" y="7642"/>
                </a:lnTo>
                <a:lnTo>
                  <a:pt x="5018" y="7643"/>
                </a:lnTo>
                <a:lnTo>
                  <a:pt x="5042" y="7644"/>
                </a:lnTo>
                <a:lnTo>
                  <a:pt x="5056" y="7644"/>
                </a:lnTo>
                <a:lnTo>
                  <a:pt x="5072" y="7644"/>
                </a:lnTo>
                <a:lnTo>
                  <a:pt x="5088" y="7642"/>
                </a:lnTo>
                <a:lnTo>
                  <a:pt x="5106" y="7639"/>
                </a:lnTo>
                <a:lnTo>
                  <a:pt x="5123" y="7634"/>
                </a:lnTo>
                <a:lnTo>
                  <a:pt x="5141" y="7628"/>
                </a:lnTo>
                <a:lnTo>
                  <a:pt x="5159" y="7621"/>
                </a:lnTo>
                <a:lnTo>
                  <a:pt x="5176" y="7612"/>
                </a:lnTo>
                <a:lnTo>
                  <a:pt x="5194" y="7601"/>
                </a:lnTo>
                <a:lnTo>
                  <a:pt x="5210" y="7587"/>
                </a:lnTo>
                <a:lnTo>
                  <a:pt x="5207" y="7681"/>
                </a:lnTo>
                <a:lnTo>
                  <a:pt x="5228" y="7678"/>
                </a:lnTo>
                <a:lnTo>
                  <a:pt x="5247" y="7673"/>
                </a:lnTo>
                <a:lnTo>
                  <a:pt x="5266" y="7668"/>
                </a:lnTo>
                <a:lnTo>
                  <a:pt x="5282" y="7663"/>
                </a:lnTo>
                <a:lnTo>
                  <a:pt x="5298" y="7656"/>
                </a:lnTo>
                <a:lnTo>
                  <a:pt x="5312" y="7649"/>
                </a:lnTo>
                <a:lnTo>
                  <a:pt x="5325" y="7642"/>
                </a:lnTo>
                <a:lnTo>
                  <a:pt x="5339" y="7633"/>
                </a:lnTo>
                <a:lnTo>
                  <a:pt x="5365" y="7616"/>
                </a:lnTo>
                <a:lnTo>
                  <a:pt x="5392" y="7597"/>
                </a:lnTo>
                <a:lnTo>
                  <a:pt x="5420" y="7580"/>
                </a:lnTo>
                <a:lnTo>
                  <a:pt x="5436" y="7571"/>
                </a:lnTo>
                <a:lnTo>
                  <a:pt x="5453" y="7562"/>
                </a:lnTo>
                <a:lnTo>
                  <a:pt x="5457" y="7573"/>
                </a:lnTo>
                <a:lnTo>
                  <a:pt x="5460" y="7586"/>
                </a:lnTo>
                <a:lnTo>
                  <a:pt x="5462" y="7599"/>
                </a:lnTo>
                <a:lnTo>
                  <a:pt x="5464" y="7614"/>
                </a:lnTo>
                <a:lnTo>
                  <a:pt x="5465" y="7637"/>
                </a:lnTo>
                <a:lnTo>
                  <a:pt x="5465" y="7647"/>
                </a:lnTo>
                <a:lnTo>
                  <a:pt x="5475" y="7636"/>
                </a:lnTo>
                <a:lnTo>
                  <a:pt x="5487" y="7627"/>
                </a:lnTo>
                <a:lnTo>
                  <a:pt x="5499" y="7618"/>
                </a:lnTo>
                <a:lnTo>
                  <a:pt x="5511" y="7610"/>
                </a:lnTo>
                <a:lnTo>
                  <a:pt x="5537" y="7595"/>
                </a:lnTo>
                <a:lnTo>
                  <a:pt x="5565" y="7581"/>
                </a:lnTo>
                <a:lnTo>
                  <a:pt x="5593" y="7567"/>
                </a:lnTo>
                <a:lnTo>
                  <a:pt x="5607" y="7559"/>
                </a:lnTo>
                <a:lnTo>
                  <a:pt x="5620" y="7551"/>
                </a:lnTo>
                <a:lnTo>
                  <a:pt x="5633" y="7542"/>
                </a:lnTo>
                <a:lnTo>
                  <a:pt x="5646" y="7533"/>
                </a:lnTo>
                <a:lnTo>
                  <a:pt x="5658" y="7522"/>
                </a:lnTo>
                <a:lnTo>
                  <a:pt x="5669" y="7510"/>
                </a:lnTo>
                <a:lnTo>
                  <a:pt x="5677" y="7523"/>
                </a:lnTo>
                <a:lnTo>
                  <a:pt x="5683" y="7537"/>
                </a:lnTo>
                <a:lnTo>
                  <a:pt x="5687" y="7550"/>
                </a:lnTo>
                <a:lnTo>
                  <a:pt x="5690" y="7561"/>
                </a:lnTo>
                <a:lnTo>
                  <a:pt x="5694" y="7581"/>
                </a:lnTo>
                <a:lnTo>
                  <a:pt x="5694" y="7588"/>
                </a:lnTo>
                <a:lnTo>
                  <a:pt x="5722" y="7570"/>
                </a:lnTo>
                <a:lnTo>
                  <a:pt x="5750" y="7551"/>
                </a:lnTo>
                <a:lnTo>
                  <a:pt x="5807" y="7514"/>
                </a:lnTo>
                <a:lnTo>
                  <a:pt x="5865" y="7478"/>
                </a:lnTo>
                <a:lnTo>
                  <a:pt x="5923" y="7442"/>
                </a:lnTo>
                <a:lnTo>
                  <a:pt x="5980" y="7404"/>
                </a:lnTo>
                <a:lnTo>
                  <a:pt x="6007" y="7384"/>
                </a:lnTo>
                <a:lnTo>
                  <a:pt x="6035" y="7363"/>
                </a:lnTo>
                <a:lnTo>
                  <a:pt x="6062" y="7343"/>
                </a:lnTo>
                <a:lnTo>
                  <a:pt x="6087" y="7320"/>
                </a:lnTo>
                <a:lnTo>
                  <a:pt x="6113" y="7297"/>
                </a:lnTo>
                <a:lnTo>
                  <a:pt x="6137" y="7274"/>
                </a:lnTo>
                <a:lnTo>
                  <a:pt x="6157" y="7251"/>
                </a:lnTo>
                <a:lnTo>
                  <a:pt x="6176" y="7230"/>
                </a:lnTo>
                <a:lnTo>
                  <a:pt x="6193" y="7207"/>
                </a:lnTo>
                <a:lnTo>
                  <a:pt x="6209" y="7183"/>
                </a:lnTo>
                <a:lnTo>
                  <a:pt x="6223" y="7160"/>
                </a:lnTo>
                <a:lnTo>
                  <a:pt x="6236" y="7136"/>
                </a:lnTo>
                <a:lnTo>
                  <a:pt x="6248" y="7112"/>
                </a:lnTo>
                <a:lnTo>
                  <a:pt x="6258" y="7087"/>
                </a:lnTo>
                <a:lnTo>
                  <a:pt x="6267" y="7061"/>
                </a:lnTo>
                <a:lnTo>
                  <a:pt x="6275" y="7036"/>
                </a:lnTo>
                <a:lnTo>
                  <a:pt x="6283" y="7009"/>
                </a:lnTo>
                <a:lnTo>
                  <a:pt x="6288" y="6982"/>
                </a:lnTo>
                <a:lnTo>
                  <a:pt x="6292" y="6954"/>
                </a:lnTo>
                <a:lnTo>
                  <a:pt x="6295" y="6927"/>
                </a:lnTo>
                <a:lnTo>
                  <a:pt x="6297" y="6898"/>
                </a:lnTo>
                <a:lnTo>
                  <a:pt x="6298" y="6868"/>
                </a:lnTo>
                <a:lnTo>
                  <a:pt x="6298" y="6851"/>
                </a:lnTo>
                <a:lnTo>
                  <a:pt x="6296" y="6832"/>
                </a:lnTo>
                <a:lnTo>
                  <a:pt x="6291" y="6791"/>
                </a:lnTo>
                <a:lnTo>
                  <a:pt x="6284" y="6745"/>
                </a:lnTo>
                <a:lnTo>
                  <a:pt x="6276" y="6698"/>
                </a:lnTo>
                <a:lnTo>
                  <a:pt x="6273" y="6674"/>
                </a:lnTo>
                <a:lnTo>
                  <a:pt x="6271" y="6650"/>
                </a:lnTo>
                <a:lnTo>
                  <a:pt x="6269" y="6628"/>
                </a:lnTo>
                <a:lnTo>
                  <a:pt x="6269" y="6605"/>
                </a:lnTo>
                <a:lnTo>
                  <a:pt x="6271" y="6585"/>
                </a:lnTo>
                <a:lnTo>
                  <a:pt x="6274" y="6565"/>
                </a:lnTo>
                <a:lnTo>
                  <a:pt x="6276" y="6556"/>
                </a:lnTo>
                <a:lnTo>
                  <a:pt x="6280" y="6548"/>
                </a:lnTo>
                <a:lnTo>
                  <a:pt x="6283" y="6539"/>
                </a:lnTo>
                <a:lnTo>
                  <a:pt x="6287" y="6532"/>
                </a:lnTo>
                <a:lnTo>
                  <a:pt x="6291" y="6525"/>
                </a:lnTo>
                <a:lnTo>
                  <a:pt x="6296" y="6518"/>
                </a:lnTo>
                <a:lnTo>
                  <a:pt x="6302" y="6512"/>
                </a:lnTo>
                <a:lnTo>
                  <a:pt x="6309" y="6506"/>
                </a:lnTo>
                <a:lnTo>
                  <a:pt x="6316" y="6501"/>
                </a:lnTo>
                <a:lnTo>
                  <a:pt x="6324" y="6496"/>
                </a:lnTo>
                <a:lnTo>
                  <a:pt x="6340" y="6488"/>
                </a:lnTo>
                <a:lnTo>
                  <a:pt x="6359" y="6482"/>
                </a:lnTo>
                <a:lnTo>
                  <a:pt x="6378" y="6476"/>
                </a:lnTo>
                <a:lnTo>
                  <a:pt x="6400" y="6472"/>
                </a:lnTo>
                <a:lnTo>
                  <a:pt x="6420" y="6469"/>
                </a:lnTo>
                <a:lnTo>
                  <a:pt x="6442" y="6467"/>
                </a:lnTo>
                <a:lnTo>
                  <a:pt x="6464" y="6466"/>
                </a:lnTo>
                <a:lnTo>
                  <a:pt x="6485" y="6465"/>
                </a:lnTo>
                <a:lnTo>
                  <a:pt x="6507" y="6466"/>
                </a:lnTo>
                <a:lnTo>
                  <a:pt x="6545" y="6468"/>
                </a:lnTo>
                <a:lnTo>
                  <a:pt x="6575" y="6471"/>
                </a:lnTo>
                <a:lnTo>
                  <a:pt x="6586" y="6473"/>
                </a:lnTo>
                <a:lnTo>
                  <a:pt x="6596" y="6476"/>
                </a:lnTo>
                <a:lnTo>
                  <a:pt x="6606" y="6479"/>
                </a:lnTo>
                <a:lnTo>
                  <a:pt x="6616" y="6484"/>
                </a:lnTo>
                <a:lnTo>
                  <a:pt x="6628" y="6489"/>
                </a:lnTo>
                <a:lnTo>
                  <a:pt x="6638" y="6495"/>
                </a:lnTo>
                <a:lnTo>
                  <a:pt x="6659" y="6511"/>
                </a:lnTo>
                <a:lnTo>
                  <a:pt x="6680" y="6527"/>
                </a:lnTo>
                <a:lnTo>
                  <a:pt x="6701" y="6548"/>
                </a:lnTo>
                <a:lnTo>
                  <a:pt x="6722" y="6568"/>
                </a:lnTo>
                <a:lnTo>
                  <a:pt x="6742" y="6591"/>
                </a:lnTo>
                <a:lnTo>
                  <a:pt x="6762" y="6614"/>
                </a:lnTo>
                <a:lnTo>
                  <a:pt x="6782" y="6638"/>
                </a:lnTo>
                <a:lnTo>
                  <a:pt x="6818" y="6684"/>
                </a:lnTo>
                <a:lnTo>
                  <a:pt x="6852" y="6726"/>
                </a:lnTo>
                <a:lnTo>
                  <a:pt x="6866" y="6746"/>
                </a:lnTo>
                <a:lnTo>
                  <a:pt x="6880" y="6761"/>
                </a:lnTo>
                <a:lnTo>
                  <a:pt x="6903" y="6789"/>
                </a:lnTo>
                <a:lnTo>
                  <a:pt x="6926" y="6818"/>
                </a:lnTo>
                <a:lnTo>
                  <a:pt x="6946" y="6848"/>
                </a:lnTo>
                <a:lnTo>
                  <a:pt x="6968" y="6876"/>
                </a:lnTo>
                <a:lnTo>
                  <a:pt x="6988" y="6906"/>
                </a:lnTo>
                <a:lnTo>
                  <a:pt x="7009" y="6934"/>
                </a:lnTo>
                <a:lnTo>
                  <a:pt x="7029" y="6959"/>
                </a:lnTo>
                <a:lnTo>
                  <a:pt x="7040" y="6971"/>
                </a:lnTo>
                <a:lnTo>
                  <a:pt x="7050" y="6982"/>
                </a:lnTo>
                <a:lnTo>
                  <a:pt x="7061" y="6992"/>
                </a:lnTo>
                <a:lnTo>
                  <a:pt x="7072" y="7002"/>
                </a:lnTo>
                <a:lnTo>
                  <a:pt x="7083" y="7010"/>
                </a:lnTo>
                <a:lnTo>
                  <a:pt x="7094" y="7017"/>
                </a:lnTo>
                <a:lnTo>
                  <a:pt x="7105" y="7023"/>
                </a:lnTo>
                <a:lnTo>
                  <a:pt x="7118" y="7028"/>
                </a:lnTo>
                <a:lnTo>
                  <a:pt x="7130" y="7031"/>
                </a:lnTo>
                <a:lnTo>
                  <a:pt x="7142" y="7033"/>
                </a:lnTo>
                <a:lnTo>
                  <a:pt x="7155" y="7033"/>
                </a:lnTo>
                <a:lnTo>
                  <a:pt x="7168" y="7032"/>
                </a:lnTo>
                <a:lnTo>
                  <a:pt x="7181" y="7029"/>
                </a:lnTo>
                <a:lnTo>
                  <a:pt x="7196" y="7024"/>
                </a:lnTo>
                <a:lnTo>
                  <a:pt x="7210" y="7018"/>
                </a:lnTo>
                <a:lnTo>
                  <a:pt x="7226" y="7010"/>
                </a:lnTo>
                <a:lnTo>
                  <a:pt x="7241" y="6999"/>
                </a:lnTo>
                <a:lnTo>
                  <a:pt x="7256" y="6986"/>
                </a:lnTo>
                <a:lnTo>
                  <a:pt x="7158" y="6875"/>
                </a:lnTo>
                <a:lnTo>
                  <a:pt x="7057" y="6765"/>
                </a:lnTo>
                <a:lnTo>
                  <a:pt x="7006" y="6711"/>
                </a:lnTo>
                <a:lnTo>
                  <a:pt x="6954" y="6656"/>
                </a:lnTo>
                <a:lnTo>
                  <a:pt x="6903" y="6603"/>
                </a:lnTo>
                <a:lnTo>
                  <a:pt x="6851" y="6550"/>
                </a:lnTo>
                <a:lnTo>
                  <a:pt x="6825" y="6525"/>
                </a:lnTo>
                <a:lnTo>
                  <a:pt x="6794" y="6497"/>
                </a:lnTo>
                <a:lnTo>
                  <a:pt x="6724" y="6435"/>
                </a:lnTo>
                <a:lnTo>
                  <a:pt x="6688" y="6400"/>
                </a:lnTo>
                <a:lnTo>
                  <a:pt x="6653" y="6365"/>
                </a:lnTo>
                <a:lnTo>
                  <a:pt x="6637" y="6347"/>
                </a:lnTo>
                <a:lnTo>
                  <a:pt x="6621" y="6330"/>
                </a:lnTo>
                <a:lnTo>
                  <a:pt x="6606" y="6311"/>
                </a:lnTo>
                <a:lnTo>
                  <a:pt x="6593" y="6294"/>
                </a:lnTo>
                <a:lnTo>
                  <a:pt x="6581" y="6277"/>
                </a:lnTo>
                <a:lnTo>
                  <a:pt x="6570" y="6260"/>
                </a:lnTo>
                <a:lnTo>
                  <a:pt x="6561" y="6243"/>
                </a:lnTo>
                <a:lnTo>
                  <a:pt x="6555" y="6227"/>
                </a:lnTo>
                <a:lnTo>
                  <a:pt x="6550" y="6212"/>
                </a:lnTo>
                <a:lnTo>
                  <a:pt x="6548" y="6197"/>
                </a:lnTo>
                <a:lnTo>
                  <a:pt x="6548" y="6189"/>
                </a:lnTo>
                <a:lnTo>
                  <a:pt x="6548" y="6183"/>
                </a:lnTo>
                <a:lnTo>
                  <a:pt x="6550" y="6176"/>
                </a:lnTo>
                <a:lnTo>
                  <a:pt x="6551" y="6168"/>
                </a:lnTo>
                <a:lnTo>
                  <a:pt x="6554" y="6162"/>
                </a:lnTo>
                <a:lnTo>
                  <a:pt x="6557" y="6156"/>
                </a:lnTo>
                <a:lnTo>
                  <a:pt x="6562" y="6150"/>
                </a:lnTo>
                <a:lnTo>
                  <a:pt x="6566" y="6145"/>
                </a:lnTo>
                <a:lnTo>
                  <a:pt x="6572" y="6139"/>
                </a:lnTo>
                <a:lnTo>
                  <a:pt x="6580" y="6134"/>
                </a:lnTo>
                <a:lnTo>
                  <a:pt x="6587" y="6128"/>
                </a:lnTo>
                <a:lnTo>
                  <a:pt x="6595" y="6124"/>
                </a:lnTo>
                <a:lnTo>
                  <a:pt x="6604" y="6119"/>
                </a:lnTo>
                <a:lnTo>
                  <a:pt x="6615" y="6115"/>
                </a:lnTo>
                <a:lnTo>
                  <a:pt x="6639" y="6108"/>
                </a:lnTo>
                <a:lnTo>
                  <a:pt x="6667" y="6102"/>
                </a:lnTo>
                <a:lnTo>
                  <a:pt x="6699" y="6098"/>
                </a:lnTo>
                <a:lnTo>
                  <a:pt x="6786" y="6086"/>
                </a:lnTo>
                <a:lnTo>
                  <a:pt x="6828" y="6080"/>
                </a:lnTo>
                <a:lnTo>
                  <a:pt x="6869" y="6074"/>
                </a:lnTo>
                <a:lnTo>
                  <a:pt x="6909" y="6066"/>
                </a:lnTo>
                <a:lnTo>
                  <a:pt x="6948" y="6058"/>
                </a:lnTo>
                <a:lnTo>
                  <a:pt x="6986" y="6047"/>
                </a:lnTo>
                <a:lnTo>
                  <a:pt x="7023" y="6035"/>
                </a:lnTo>
                <a:lnTo>
                  <a:pt x="7060" y="6021"/>
                </a:lnTo>
                <a:lnTo>
                  <a:pt x="7078" y="6013"/>
                </a:lnTo>
                <a:lnTo>
                  <a:pt x="7095" y="6004"/>
                </a:lnTo>
                <a:lnTo>
                  <a:pt x="7113" y="5996"/>
                </a:lnTo>
                <a:lnTo>
                  <a:pt x="7130" y="5986"/>
                </a:lnTo>
                <a:lnTo>
                  <a:pt x="7148" y="5975"/>
                </a:lnTo>
                <a:lnTo>
                  <a:pt x="7164" y="5964"/>
                </a:lnTo>
                <a:lnTo>
                  <a:pt x="7181" y="5952"/>
                </a:lnTo>
                <a:lnTo>
                  <a:pt x="7198" y="5939"/>
                </a:lnTo>
                <a:lnTo>
                  <a:pt x="7214" y="5925"/>
                </a:lnTo>
                <a:lnTo>
                  <a:pt x="7231" y="5911"/>
                </a:lnTo>
                <a:lnTo>
                  <a:pt x="7247" y="5895"/>
                </a:lnTo>
                <a:lnTo>
                  <a:pt x="7264" y="5879"/>
                </a:lnTo>
                <a:lnTo>
                  <a:pt x="7279" y="5861"/>
                </a:lnTo>
                <a:lnTo>
                  <a:pt x="7295" y="5843"/>
                </a:lnTo>
                <a:lnTo>
                  <a:pt x="7319" y="5812"/>
                </a:lnTo>
                <a:lnTo>
                  <a:pt x="7343" y="5780"/>
                </a:lnTo>
                <a:lnTo>
                  <a:pt x="7364" y="5747"/>
                </a:lnTo>
                <a:lnTo>
                  <a:pt x="7385" y="5713"/>
                </a:lnTo>
                <a:lnTo>
                  <a:pt x="7404" y="5677"/>
                </a:lnTo>
                <a:lnTo>
                  <a:pt x="7423" y="5643"/>
                </a:lnTo>
                <a:lnTo>
                  <a:pt x="7440" y="5606"/>
                </a:lnTo>
                <a:lnTo>
                  <a:pt x="7457" y="5570"/>
                </a:lnTo>
                <a:lnTo>
                  <a:pt x="7490" y="5495"/>
                </a:lnTo>
                <a:lnTo>
                  <a:pt x="7520" y="5421"/>
                </a:lnTo>
                <a:lnTo>
                  <a:pt x="7551" y="5347"/>
                </a:lnTo>
                <a:lnTo>
                  <a:pt x="7568" y="5311"/>
                </a:lnTo>
                <a:lnTo>
                  <a:pt x="7583" y="5275"/>
                </a:lnTo>
                <a:lnTo>
                  <a:pt x="7575" y="5271"/>
                </a:lnTo>
                <a:lnTo>
                  <a:pt x="7566" y="5267"/>
                </a:lnTo>
                <a:lnTo>
                  <a:pt x="7553" y="5262"/>
                </a:lnTo>
                <a:lnTo>
                  <a:pt x="7539" y="5259"/>
                </a:lnTo>
                <a:lnTo>
                  <a:pt x="7532" y="5259"/>
                </a:lnTo>
                <a:lnTo>
                  <a:pt x="7523" y="5259"/>
                </a:lnTo>
                <a:lnTo>
                  <a:pt x="7515" y="5260"/>
                </a:lnTo>
                <a:lnTo>
                  <a:pt x="7506" y="5261"/>
                </a:lnTo>
                <a:lnTo>
                  <a:pt x="7498" y="5264"/>
                </a:lnTo>
                <a:lnTo>
                  <a:pt x="7489" y="5269"/>
                </a:lnTo>
                <a:lnTo>
                  <a:pt x="7493" y="5261"/>
                </a:lnTo>
                <a:lnTo>
                  <a:pt x="7497" y="5253"/>
                </a:lnTo>
                <a:lnTo>
                  <a:pt x="7500" y="5246"/>
                </a:lnTo>
                <a:lnTo>
                  <a:pt x="7502" y="5237"/>
                </a:lnTo>
                <a:lnTo>
                  <a:pt x="7506" y="5220"/>
                </a:lnTo>
                <a:lnTo>
                  <a:pt x="7507" y="5202"/>
                </a:lnTo>
                <a:lnTo>
                  <a:pt x="7507" y="5183"/>
                </a:lnTo>
                <a:lnTo>
                  <a:pt x="7507" y="5164"/>
                </a:lnTo>
                <a:lnTo>
                  <a:pt x="7505" y="5126"/>
                </a:lnTo>
                <a:lnTo>
                  <a:pt x="7505" y="5106"/>
                </a:lnTo>
                <a:lnTo>
                  <a:pt x="7506" y="5088"/>
                </a:lnTo>
                <a:lnTo>
                  <a:pt x="7508" y="5069"/>
                </a:lnTo>
                <a:lnTo>
                  <a:pt x="7513" y="5051"/>
                </a:lnTo>
                <a:lnTo>
                  <a:pt x="7516" y="5043"/>
                </a:lnTo>
                <a:lnTo>
                  <a:pt x="7519" y="5034"/>
                </a:lnTo>
                <a:lnTo>
                  <a:pt x="7524" y="5026"/>
                </a:lnTo>
                <a:lnTo>
                  <a:pt x="7530" y="5018"/>
                </a:lnTo>
                <a:lnTo>
                  <a:pt x="7536" y="5011"/>
                </a:lnTo>
                <a:lnTo>
                  <a:pt x="7543" y="5004"/>
                </a:lnTo>
                <a:lnTo>
                  <a:pt x="7550" y="4996"/>
                </a:lnTo>
                <a:lnTo>
                  <a:pt x="7559" y="4989"/>
                </a:lnTo>
                <a:lnTo>
                  <a:pt x="7550" y="4989"/>
                </a:lnTo>
                <a:lnTo>
                  <a:pt x="7541" y="4989"/>
                </a:lnTo>
                <a:lnTo>
                  <a:pt x="7529" y="4989"/>
                </a:lnTo>
                <a:lnTo>
                  <a:pt x="7515" y="4991"/>
                </a:lnTo>
                <a:lnTo>
                  <a:pt x="7501" y="4993"/>
                </a:lnTo>
                <a:lnTo>
                  <a:pt x="7488" y="4998"/>
                </a:lnTo>
                <a:lnTo>
                  <a:pt x="7481" y="5002"/>
                </a:lnTo>
                <a:lnTo>
                  <a:pt x="7475" y="5006"/>
                </a:lnTo>
                <a:lnTo>
                  <a:pt x="7473" y="4969"/>
                </a:lnTo>
                <a:lnTo>
                  <a:pt x="7473" y="4933"/>
                </a:lnTo>
                <a:lnTo>
                  <a:pt x="7473" y="4898"/>
                </a:lnTo>
                <a:lnTo>
                  <a:pt x="7471" y="4864"/>
                </a:lnTo>
                <a:lnTo>
                  <a:pt x="7470" y="4846"/>
                </a:lnTo>
                <a:lnTo>
                  <a:pt x="7467" y="4830"/>
                </a:lnTo>
                <a:lnTo>
                  <a:pt x="7464" y="4814"/>
                </a:lnTo>
                <a:lnTo>
                  <a:pt x="7460" y="4796"/>
                </a:lnTo>
                <a:lnTo>
                  <a:pt x="7455" y="4780"/>
                </a:lnTo>
                <a:lnTo>
                  <a:pt x="7448" y="4763"/>
                </a:lnTo>
                <a:lnTo>
                  <a:pt x="7440" y="4746"/>
                </a:lnTo>
                <a:lnTo>
                  <a:pt x="7431" y="4728"/>
                </a:lnTo>
                <a:lnTo>
                  <a:pt x="7430" y="4735"/>
                </a:lnTo>
                <a:lnTo>
                  <a:pt x="7429" y="4743"/>
                </a:lnTo>
                <a:lnTo>
                  <a:pt x="7426" y="4751"/>
                </a:lnTo>
                <a:lnTo>
                  <a:pt x="7422" y="4760"/>
                </a:lnTo>
                <a:lnTo>
                  <a:pt x="7417" y="4768"/>
                </a:lnTo>
                <a:lnTo>
                  <a:pt x="7413" y="4772"/>
                </a:lnTo>
                <a:lnTo>
                  <a:pt x="7408" y="4777"/>
                </a:lnTo>
                <a:lnTo>
                  <a:pt x="7404" y="4780"/>
                </a:lnTo>
                <a:lnTo>
                  <a:pt x="7399" y="4782"/>
                </a:lnTo>
                <a:lnTo>
                  <a:pt x="7400" y="4771"/>
                </a:lnTo>
                <a:lnTo>
                  <a:pt x="7400" y="4759"/>
                </a:lnTo>
                <a:lnTo>
                  <a:pt x="7399" y="4744"/>
                </a:lnTo>
                <a:lnTo>
                  <a:pt x="7397" y="4727"/>
                </a:lnTo>
                <a:lnTo>
                  <a:pt x="7393" y="4710"/>
                </a:lnTo>
                <a:lnTo>
                  <a:pt x="7389" y="4691"/>
                </a:lnTo>
                <a:lnTo>
                  <a:pt x="7384" y="4675"/>
                </a:lnTo>
                <a:lnTo>
                  <a:pt x="7377" y="4658"/>
                </a:lnTo>
                <a:lnTo>
                  <a:pt x="7369" y="4643"/>
                </a:lnTo>
                <a:lnTo>
                  <a:pt x="7360" y="4631"/>
                </a:lnTo>
                <a:lnTo>
                  <a:pt x="7356" y="4626"/>
                </a:lnTo>
                <a:lnTo>
                  <a:pt x="7351" y="4621"/>
                </a:lnTo>
                <a:lnTo>
                  <a:pt x="7346" y="4618"/>
                </a:lnTo>
                <a:lnTo>
                  <a:pt x="7340" y="4615"/>
                </a:lnTo>
                <a:lnTo>
                  <a:pt x="7333" y="4614"/>
                </a:lnTo>
                <a:lnTo>
                  <a:pt x="7327" y="4614"/>
                </a:lnTo>
                <a:lnTo>
                  <a:pt x="7321" y="4614"/>
                </a:lnTo>
                <a:lnTo>
                  <a:pt x="7315" y="4616"/>
                </a:lnTo>
                <a:lnTo>
                  <a:pt x="7308" y="4620"/>
                </a:lnTo>
                <a:lnTo>
                  <a:pt x="7301" y="4626"/>
                </a:lnTo>
                <a:lnTo>
                  <a:pt x="7293" y="4632"/>
                </a:lnTo>
                <a:lnTo>
                  <a:pt x="7285" y="4640"/>
                </a:lnTo>
                <a:lnTo>
                  <a:pt x="7280" y="4625"/>
                </a:lnTo>
                <a:lnTo>
                  <a:pt x="7277" y="4609"/>
                </a:lnTo>
                <a:lnTo>
                  <a:pt x="7274" y="4595"/>
                </a:lnTo>
                <a:lnTo>
                  <a:pt x="7272" y="4580"/>
                </a:lnTo>
                <a:lnTo>
                  <a:pt x="7271" y="4551"/>
                </a:lnTo>
                <a:lnTo>
                  <a:pt x="7270" y="4521"/>
                </a:lnTo>
                <a:lnTo>
                  <a:pt x="7269" y="4491"/>
                </a:lnTo>
                <a:lnTo>
                  <a:pt x="7268" y="4477"/>
                </a:lnTo>
                <a:lnTo>
                  <a:pt x="7266" y="4461"/>
                </a:lnTo>
                <a:lnTo>
                  <a:pt x="7263" y="4447"/>
                </a:lnTo>
                <a:lnTo>
                  <a:pt x="7258" y="4432"/>
                </a:lnTo>
                <a:lnTo>
                  <a:pt x="7252" y="4417"/>
                </a:lnTo>
                <a:lnTo>
                  <a:pt x="7245" y="4403"/>
                </a:lnTo>
                <a:lnTo>
                  <a:pt x="7231" y="4421"/>
                </a:lnTo>
                <a:lnTo>
                  <a:pt x="7216" y="4439"/>
                </a:lnTo>
                <a:lnTo>
                  <a:pt x="7186" y="4472"/>
                </a:lnTo>
                <a:lnTo>
                  <a:pt x="7155" y="4507"/>
                </a:lnTo>
                <a:lnTo>
                  <a:pt x="7125" y="4542"/>
                </a:lnTo>
                <a:lnTo>
                  <a:pt x="7124" y="4538"/>
                </a:lnTo>
                <a:lnTo>
                  <a:pt x="7122" y="4528"/>
                </a:lnTo>
                <a:lnTo>
                  <a:pt x="7120" y="4514"/>
                </a:lnTo>
                <a:lnTo>
                  <a:pt x="7120" y="4505"/>
                </a:lnTo>
                <a:lnTo>
                  <a:pt x="7121" y="4497"/>
                </a:lnTo>
                <a:lnTo>
                  <a:pt x="7099" y="4503"/>
                </a:lnTo>
                <a:lnTo>
                  <a:pt x="7080" y="4510"/>
                </a:lnTo>
                <a:lnTo>
                  <a:pt x="7060" y="4519"/>
                </a:lnTo>
                <a:lnTo>
                  <a:pt x="7043" y="4529"/>
                </a:lnTo>
                <a:lnTo>
                  <a:pt x="7025" y="4540"/>
                </a:lnTo>
                <a:lnTo>
                  <a:pt x="7010" y="4552"/>
                </a:lnTo>
                <a:lnTo>
                  <a:pt x="6979" y="4575"/>
                </a:lnTo>
                <a:lnTo>
                  <a:pt x="6951" y="4598"/>
                </a:lnTo>
                <a:lnTo>
                  <a:pt x="6938" y="4608"/>
                </a:lnTo>
                <a:lnTo>
                  <a:pt x="6925" y="4617"/>
                </a:lnTo>
                <a:lnTo>
                  <a:pt x="6911" y="4625"/>
                </a:lnTo>
                <a:lnTo>
                  <a:pt x="6899" y="4631"/>
                </a:lnTo>
                <a:lnTo>
                  <a:pt x="6886" y="4635"/>
                </a:lnTo>
                <a:lnTo>
                  <a:pt x="6872" y="4637"/>
                </a:lnTo>
                <a:lnTo>
                  <a:pt x="6873" y="4630"/>
                </a:lnTo>
                <a:lnTo>
                  <a:pt x="6872" y="4621"/>
                </a:lnTo>
                <a:lnTo>
                  <a:pt x="6871" y="4614"/>
                </a:lnTo>
                <a:lnTo>
                  <a:pt x="6869" y="4608"/>
                </a:lnTo>
                <a:lnTo>
                  <a:pt x="6863" y="4595"/>
                </a:lnTo>
                <a:lnTo>
                  <a:pt x="6856" y="4583"/>
                </a:lnTo>
                <a:lnTo>
                  <a:pt x="6849" y="4574"/>
                </a:lnTo>
                <a:lnTo>
                  <a:pt x="6842" y="4567"/>
                </a:lnTo>
                <a:lnTo>
                  <a:pt x="6835" y="4561"/>
                </a:lnTo>
                <a:lnTo>
                  <a:pt x="6821" y="4574"/>
                </a:lnTo>
                <a:lnTo>
                  <a:pt x="6807" y="4588"/>
                </a:lnTo>
                <a:lnTo>
                  <a:pt x="6794" y="4602"/>
                </a:lnTo>
                <a:lnTo>
                  <a:pt x="6782" y="4617"/>
                </a:lnTo>
                <a:lnTo>
                  <a:pt x="6771" y="4633"/>
                </a:lnTo>
                <a:lnTo>
                  <a:pt x="6760" y="4648"/>
                </a:lnTo>
                <a:lnTo>
                  <a:pt x="6740" y="4681"/>
                </a:lnTo>
                <a:lnTo>
                  <a:pt x="6719" y="4713"/>
                </a:lnTo>
                <a:lnTo>
                  <a:pt x="6698" y="4744"/>
                </a:lnTo>
                <a:lnTo>
                  <a:pt x="6686" y="4758"/>
                </a:lnTo>
                <a:lnTo>
                  <a:pt x="6674" y="4772"/>
                </a:lnTo>
                <a:lnTo>
                  <a:pt x="6661" y="4786"/>
                </a:lnTo>
                <a:lnTo>
                  <a:pt x="6647" y="4799"/>
                </a:lnTo>
                <a:lnTo>
                  <a:pt x="6643" y="4784"/>
                </a:lnTo>
                <a:lnTo>
                  <a:pt x="6639" y="4770"/>
                </a:lnTo>
                <a:lnTo>
                  <a:pt x="6634" y="4758"/>
                </a:lnTo>
                <a:lnTo>
                  <a:pt x="6630" y="4748"/>
                </a:lnTo>
                <a:lnTo>
                  <a:pt x="6621" y="4733"/>
                </a:lnTo>
                <a:lnTo>
                  <a:pt x="6618" y="4728"/>
                </a:lnTo>
                <a:lnTo>
                  <a:pt x="6598" y="4749"/>
                </a:lnTo>
                <a:lnTo>
                  <a:pt x="6578" y="4770"/>
                </a:lnTo>
                <a:lnTo>
                  <a:pt x="6561" y="4792"/>
                </a:lnTo>
                <a:lnTo>
                  <a:pt x="6544" y="4815"/>
                </a:lnTo>
                <a:lnTo>
                  <a:pt x="6511" y="4861"/>
                </a:lnTo>
                <a:lnTo>
                  <a:pt x="6479" y="4908"/>
                </a:lnTo>
                <a:lnTo>
                  <a:pt x="6461" y="4871"/>
                </a:lnTo>
                <a:lnTo>
                  <a:pt x="6457" y="4878"/>
                </a:lnTo>
                <a:lnTo>
                  <a:pt x="6454" y="4886"/>
                </a:lnTo>
                <a:lnTo>
                  <a:pt x="6451" y="4894"/>
                </a:lnTo>
                <a:lnTo>
                  <a:pt x="6450" y="4902"/>
                </a:lnTo>
                <a:lnTo>
                  <a:pt x="6447" y="4917"/>
                </a:lnTo>
                <a:lnTo>
                  <a:pt x="6445" y="4934"/>
                </a:lnTo>
                <a:lnTo>
                  <a:pt x="6442" y="4949"/>
                </a:lnTo>
                <a:lnTo>
                  <a:pt x="6440" y="4957"/>
                </a:lnTo>
                <a:lnTo>
                  <a:pt x="6436" y="4965"/>
                </a:lnTo>
                <a:lnTo>
                  <a:pt x="6432" y="4972"/>
                </a:lnTo>
                <a:lnTo>
                  <a:pt x="6426" y="4979"/>
                </a:lnTo>
                <a:lnTo>
                  <a:pt x="6419" y="4985"/>
                </a:lnTo>
                <a:lnTo>
                  <a:pt x="6411" y="4991"/>
                </a:lnTo>
                <a:lnTo>
                  <a:pt x="6406" y="4977"/>
                </a:lnTo>
                <a:lnTo>
                  <a:pt x="6402" y="4965"/>
                </a:lnTo>
                <a:lnTo>
                  <a:pt x="6396" y="4953"/>
                </a:lnTo>
                <a:lnTo>
                  <a:pt x="6389" y="4962"/>
                </a:lnTo>
                <a:lnTo>
                  <a:pt x="6372" y="4988"/>
                </a:lnTo>
                <a:lnTo>
                  <a:pt x="6348" y="5027"/>
                </a:lnTo>
                <a:lnTo>
                  <a:pt x="6334" y="5050"/>
                </a:lnTo>
                <a:lnTo>
                  <a:pt x="6321" y="5075"/>
                </a:lnTo>
                <a:lnTo>
                  <a:pt x="6306" y="5102"/>
                </a:lnTo>
                <a:lnTo>
                  <a:pt x="6293" y="5130"/>
                </a:lnTo>
                <a:lnTo>
                  <a:pt x="6280" y="5158"/>
                </a:lnTo>
                <a:lnTo>
                  <a:pt x="6268" y="5186"/>
                </a:lnTo>
                <a:lnTo>
                  <a:pt x="6259" y="5215"/>
                </a:lnTo>
                <a:lnTo>
                  <a:pt x="6252" y="5243"/>
                </a:lnTo>
                <a:lnTo>
                  <a:pt x="6249" y="5256"/>
                </a:lnTo>
                <a:lnTo>
                  <a:pt x="6247" y="5270"/>
                </a:lnTo>
                <a:lnTo>
                  <a:pt x="6246" y="5283"/>
                </a:lnTo>
                <a:lnTo>
                  <a:pt x="6246" y="5295"/>
                </a:lnTo>
                <a:lnTo>
                  <a:pt x="6243" y="5290"/>
                </a:lnTo>
                <a:lnTo>
                  <a:pt x="6234" y="5279"/>
                </a:lnTo>
                <a:lnTo>
                  <a:pt x="6228" y="5272"/>
                </a:lnTo>
                <a:lnTo>
                  <a:pt x="6220" y="5266"/>
                </a:lnTo>
                <a:lnTo>
                  <a:pt x="6212" y="5259"/>
                </a:lnTo>
                <a:lnTo>
                  <a:pt x="6203" y="5255"/>
                </a:lnTo>
                <a:lnTo>
                  <a:pt x="6206" y="5280"/>
                </a:lnTo>
                <a:lnTo>
                  <a:pt x="6208" y="5301"/>
                </a:lnTo>
                <a:lnTo>
                  <a:pt x="6207" y="5322"/>
                </a:lnTo>
                <a:lnTo>
                  <a:pt x="6205" y="5339"/>
                </a:lnTo>
                <a:lnTo>
                  <a:pt x="6202" y="5357"/>
                </a:lnTo>
                <a:lnTo>
                  <a:pt x="6197" y="5372"/>
                </a:lnTo>
                <a:lnTo>
                  <a:pt x="6188" y="5400"/>
                </a:lnTo>
                <a:lnTo>
                  <a:pt x="6179" y="5427"/>
                </a:lnTo>
                <a:lnTo>
                  <a:pt x="6175" y="5440"/>
                </a:lnTo>
                <a:lnTo>
                  <a:pt x="6173" y="5454"/>
                </a:lnTo>
                <a:lnTo>
                  <a:pt x="6172" y="5469"/>
                </a:lnTo>
                <a:lnTo>
                  <a:pt x="6172" y="5484"/>
                </a:lnTo>
                <a:lnTo>
                  <a:pt x="6174" y="5501"/>
                </a:lnTo>
                <a:lnTo>
                  <a:pt x="6179" y="5519"/>
                </a:lnTo>
                <a:lnTo>
                  <a:pt x="6175" y="5518"/>
                </a:lnTo>
                <a:lnTo>
                  <a:pt x="6164" y="5516"/>
                </a:lnTo>
                <a:lnTo>
                  <a:pt x="6156" y="5513"/>
                </a:lnTo>
                <a:lnTo>
                  <a:pt x="6148" y="5510"/>
                </a:lnTo>
                <a:lnTo>
                  <a:pt x="6140" y="5505"/>
                </a:lnTo>
                <a:lnTo>
                  <a:pt x="6131" y="5499"/>
                </a:lnTo>
                <a:lnTo>
                  <a:pt x="6130" y="5516"/>
                </a:lnTo>
                <a:lnTo>
                  <a:pt x="6130" y="5536"/>
                </a:lnTo>
                <a:lnTo>
                  <a:pt x="6132" y="5557"/>
                </a:lnTo>
                <a:lnTo>
                  <a:pt x="6135" y="5580"/>
                </a:lnTo>
                <a:lnTo>
                  <a:pt x="6140" y="5605"/>
                </a:lnTo>
                <a:lnTo>
                  <a:pt x="6146" y="5629"/>
                </a:lnTo>
                <a:lnTo>
                  <a:pt x="6152" y="5655"/>
                </a:lnTo>
                <a:lnTo>
                  <a:pt x="6160" y="5681"/>
                </a:lnTo>
                <a:lnTo>
                  <a:pt x="6178" y="5731"/>
                </a:lnTo>
                <a:lnTo>
                  <a:pt x="6196" y="5779"/>
                </a:lnTo>
                <a:lnTo>
                  <a:pt x="6215" y="5821"/>
                </a:lnTo>
                <a:lnTo>
                  <a:pt x="6231" y="5856"/>
                </a:lnTo>
                <a:lnTo>
                  <a:pt x="6237" y="5866"/>
                </a:lnTo>
                <a:lnTo>
                  <a:pt x="6244" y="5877"/>
                </a:lnTo>
                <a:lnTo>
                  <a:pt x="6259" y="5896"/>
                </a:lnTo>
                <a:lnTo>
                  <a:pt x="6276" y="5916"/>
                </a:lnTo>
                <a:lnTo>
                  <a:pt x="6295" y="5935"/>
                </a:lnTo>
                <a:lnTo>
                  <a:pt x="6316" y="5955"/>
                </a:lnTo>
                <a:lnTo>
                  <a:pt x="6336" y="5974"/>
                </a:lnTo>
                <a:lnTo>
                  <a:pt x="6378" y="6014"/>
                </a:lnTo>
                <a:lnTo>
                  <a:pt x="6399" y="6034"/>
                </a:lnTo>
                <a:lnTo>
                  <a:pt x="6417" y="6054"/>
                </a:lnTo>
                <a:lnTo>
                  <a:pt x="6435" y="6075"/>
                </a:lnTo>
                <a:lnTo>
                  <a:pt x="6449" y="6096"/>
                </a:lnTo>
                <a:lnTo>
                  <a:pt x="6455" y="6106"/>
                </a:lnTo>
                <a:lnTo>
                  <a:pt x="6461" y="6116"/>
                </a:lnTo>
                <a:lnTo>
                  <a:pt x="6465" y="6126"/>
                </a:lnTo>
                <a:lnTo>
                  <a:pt x="6470" y="6137"/>
                </a:lnTo>
                <a:lnTo>
                  <a:pt x="6473" y="6148"/>
                </a:lnTo>
                <a:lnTo>
                  <a:pt x="6475" y="6158"/>
                </a:lnTo>
                <a:lnTo>
                  <a:pt x="6476" y="6170"/>
                </a:lnTo>
                <a:lnTo>
                  <a:pt x="6475" y="6180"/>
                </a:lnTo>
                <a:lnTo>
                  <a:pt x="6393" y="6102"/>
                </a:lnTo>
                <a:lnTo>
                  <a:pt x="6309" y="6025"/>
                </a:lnTo>
                <a:lnTo>
                  <a:pt x="6224" y="5950"/>
                </a:lnTo>
                <a:lnTo>
                  <a:pt x="6139" y="5875"/>
                </a:lnTo>
                <a:lnTo>
                  <a:pt x="6053" y="5802"/>
                </a:lnTo>
                <a:lnTo>
                  <a:pt x="5964" y="5730"/>
                </a:lnTo>
                <a:lnTo>
                  <a:pt x="5876" y="5659"/>
                </a:lnTo>
                <a:lnTo>
                  <a:pt x="5786" y="5589"/>
                </a:lnTo>
                <a:lnTo>
                  <a:pt x="5755" y="5567"/>
                </a:lnTo>
                <a:lnTo>
                  <a:pt x="5719" y="5543"/>
                </a:lnTo>
                <a:lnTo>
                  <a:pt x="5636" y="5490"/>
                </a:lnTo>
                <a:lnTo>
                  <a:pt x="5591" y="5462"/>
                </a:lnTo>
                <a:lnTo>
                  <a:pt x="5546" y="5432"/>
                </a:lnTo>
                <a:lnTo>
                  <a:pt x="5503" y="5400"/>
                </a:lnTo>
                <a:lnTo>
                  <a:pt x="5481" y="5384"/>
                </a:lnTo>
                <a:lnTo>
                  <a:pt x="5462" y="5367"/>
                </a:lnTo>
                <a:lnTo>
                  <a:pt x="5442" y="5350"/>
                </a:lnTo>
                <a:lnTo>
                  <a:pt x="5424" y="5333"/>
                </a:lnTo>
                <a:lnTo>
                  <a:pt x="5406" y="5315"/>
                </a:lnTo>
                <a:lnTo>
                  <a:pt x="5390" y="5297"/>
                </a:lnTo>
                <a:lnTo>
                  <a:pt x="5376" y="5279"/>
                </a:lnTo>
                <a:lnTo>
                  <a:pt x="5363" y="5260"/>
                </a:lnTo>
                <a:lnTo>
                  <a:pt x="5352" y="5241"/>
                </a:lnTo>
                <a:lnTo>
                  <a:pt x="5343" y="5222"/>
                </a:lnTo>
                <a:lnTo>
                  <a:pt x="5336" y="5202"/>
                </a:lnTo>
                <a:lnTo>
                  <a:pt x="5330" y="5182"/>
                </a:lnTo>
                <a:lnTo>
                  <a:pt x="5329" y="5172"/>
                </a:lnTo>
                <a:lnTo>
                  <a:pt x="5328" y="5162"/>
                </a:lnTo>
                <a:lnTo>
                  <a:pt x="5328" y="5151"/>
                </a:lnTo>
                <a:lnTo>
                  <a:pt x="5328" y="5141"/>
                </a:lnTo>
                <a:lnTo>
                  <a:pt x="5329" y="5131"/>
                </a:lnTo>
                <a:lnTo>
                  <a:pt x="5332" y="5121"/>
                </a:lnTo>
                <a:lnTo>
                  <a:pt x="5334" y="5110"/>
                </a:lnTo>
                <a:lnTo>
                  <a:pt x="5338" y="5099"/>
                </a:lnTo>
                <a:lnTo>
                  <a:pt x="5341" y="5089"/>
                </a:lnTo>
                <a:lnTo>
                  <a:pt x="5346" y="5078"/>
                </a:lnTo>
                <a:lnTo>
                  <a:pt x="5351" y="5067"/>
                </a:lnTo>
                <a:lnTo>
                  <a:pt x="5358" y="5056"/>
                </a:lnTo>
                <a:lnTo>
                  <a:pt x="5363" y="5048"/>
                </a:lnTo>
                <a:lnTo>
                  <a:pt x="5371" y="5041"/>
                </a:lnTo>
                <a:lnTo>
                  <a:pt x="5379" y="5033"/>
                </a:lnTo>
                <a:lnTo>
                  <a:pt x="5388" y="5028"/>
                </a:lnTo>
                <a:lnTo>
                  <a:pt x="5397" y="5023"/>
                </a:lnTo>
                <a:lnTo>
                  <a:pt x="5409" y="5019"/>
                </a:lnTo>
                <a:lnTo>
                  <a:pt x="5420" y="5016"/>
                </a:lnTo>
                <a:lnTo>
                  <a:pt x="5431" y="5014"/>
                </a:lnTo>
                <a:lnTo>
                  <a:pt x="5444" y="5012"/>
                </a:lnTo>
                <a:lnTo>
                  <a:pt x="5457" y="5010"/>
                </a:lnTo>
                <a:lnTo>
                  <a:pt x="5485" y="5009"/>
                </a:lnTo>
                <a:lnTo>
                  <a:pt x="5514" y="5010"/>
                </a:lnTo>
                <a:lnTo>
                  <a:pt x="5544" y="5012"/>
                </a:lnTo>
                <a:lnTo>
                  <a:pt x="5575" y="5015"/>
                </a:lnTo>
                <a:lnTo>
                  <a:pt x="5606" y="5019"/>
                </a:lnTo>
                <a:lnTo>
                  <a:pt x="5664" y="5027"/>
                </a:lnTo>
                <a:lnTo>
                  <a:pt x="5692" y="5030"/>
                </a:lnTo>
                <a:lnTo>
                  <a:pt x="5718" y="5033"/>
                </a:lnTo>
                <a:lnTo>
                  <a:pt x="5741" y="5034"/>
                </a:lnTo>
                <a:lnTo>
                  <a:pt x="5761" y="5034"/>
                </a:lnTo>
                <a:lnTo>
                  <a:pt x="5784" y="5032"/>
                </a:lnTo>
                <a:lnTo>
                  <a:pt x="5808" y="5029"/>
                </a:lnTo>
                <a:lnTo>
                  <a:pt x="5831" y="5026"/>
                </a:lnTo>
                <a:lnTo>
                  <a:pt x="5853" y="5021"/>
                </a:lnTo>
                <a:lnTo>
                  <a:pt x="5876" y="5016"/>
                </a:lnTo>
                <a:lnTo>
                  <a:pt x="5897" y="5011"/>
                </a:lnTo>
                <a:lnTo>
                  <a:pt x="5919" y="5005"/>
                </a:lnTo>
                <a:lnTo>
                  <a:pt x="5941" y="4997"/>
                </a:lnTo>
                <a:lnTo>
                  <a:pt x="5982" y="4981"/>
                </a:lnTo>
                <a:lnTo>
                  <a:pt x="6023" y="4964"/>
                </a:lnTo>
                <a:lnTo>
                  <a:pt x="6062" y="4944"/>
                </a:lnTo>
                <a:lnTo>
                  <a:pt x="6102" y="4922"/>
                </a:lnTo>
                <a:lnTo>
                  <a:pt x="6140" y="4901"/>
                </a:lnTo>
                <a:lnTo>
                  <a:pt x="6179" y="4877"/>
                </a:lnTo>
                <a:lnTo>
                  <a:pt x="6255" y="4830"/>
                </a:lnTo>
                <a:lnTo>
                  <a:pt x="6333" y="4783"/>
                </a:lnTo>
                <a:lnTo>
                  <a:pt x="6372" y="4760"/>
                </a:lnTo>
                <a:lnTo>
                  <a:pt x="6412" y="4739"/>
                </a:lnTo>
                <a:lnTo>
                  <a:pt x="6407" y="4733"/>
                </a:lnTo>
                <a:lnTo>
                  <a:pt x="6402" y="4729"/>
                </a:lnTo>
                <a:lnTo>
                  <a:pt x="6391" y="4722"/>
                </a:lnTo>
                <a:lnTo>
                  <a:pt x="6378" y="4717"/>
                </a:lnTo>
                <a:lnTo>
                  <a:pt x="6367" y="4714"/>
                </a:lnTo>
                <a:lnTo>
                  <a:pt x="6356" y="4711"/>
                </a:lnTo>
                <a:lnTo>
                  <a:pt x="6347" y="4710"/>
                </a:lnTo>
                <a:lnTo>
                  <a:pt x="6339" y="4709"/>
                </a:lnTo>
                <a:lnTo>
                  <a:pt x="6381" y="4688"/>
                </a:lnTo>
                <a:lnTo>
                  <a:pt x="6421" y="4668"/>
                </a:lnTo>
                <a:lnTo>
                  <a:pt x="6441" y="4657"/>
                </a:lnTo>
                <a:lnTo>
                  <a:pt x="6458" y="4646"/>
                </a:lnTo>
                <a:lnTo>
                  <a:pt x="6477" y="4635"/>
                </a:lnTo>
                <a:lnTo>
                  <a:pt x="6493" y="4622"/>
                </a:lnTo>
                <a:lnTo>
                  <a:pt x="6509" y="4609"/>
                </a:lnTo>
                <a:lnTo>
                  <a:pt x="6524" y="4596"/>
                </a:lnTo>
                <a:lnTo>
                  <a:pt x="6538" y="4580"/>
                </a:lnTo>
                <a:lnTo>
                  <a:pt x="6552" y="4564"/>
                </a:lnTo>
                <a:lnTo>
                  <a:pt x="6564" y="4545"/>
                </a:lnTo>
                <a:lnTo>
                  <a:pt x="6575" y="4526"/>
                </a:lnTo>
                <a:lnTo>
                  <a:pt x="6586" y="4504"/>
                </a:lnTo>
                <a:lnTo>
                  <a:pt x="6595" y="4482"/>
                </a:lnTo>
                <a:lnTo>
                  <a:pt x="6593" y="4481"/>
                </a:lnTo>
                <a:lnTo>
                  <a:pt x="6589" y="4479"/>
                </a:lnTo>
                <a:lnTo>
                  <a:pt x="6581" y="4477"/>
                </a:lnTo>
                <a:lnTo>
                  <a:pt x="6569" y="4476"/>
                </a:lnTo>
                <a:lnTo>
                  <a:pt x="6555" y="4476"/>
                </a:lnTo>
                <a:lnTo>
                  <a:pt x="6546" y="4477"/>
                </a:lnTo>
                <a:lnTo>
                  <a:pt x="6536" y="4479"/>
                </a:lnTo>
                <a:lnTo>
                  <a:pt x="6525" y="4482"/>
                </a:lnTo>
                <a:lnTo>
                  <a:pt x="6514" y="4486"/>
                </a:lnTo>
                <a:lnTo>
                  <a:pt x="6500" y="4491"/>
                </a:lnTo>
                <a:lnTo>
                  <a:pt x="6487" y="4497"/>
                </a:lnTo>
                <a:lnTo>
                  <a:pt x="6493" y="4481"/>
                </a:lnTo>
                <a:lnTo>
                  <a:pt x="6501" y="4465"/>
                </a:lnTo>
                <a:lnTo>
                  <a:pt x="6511" y="4450"/>
                </a:lnTo>
                <a:lnTo>
                  <a:pt x="6521" y="4434"/>
                </a:lnTo>
                <a:lnTo>
                  <a:pt x="6531" y="4419"/>
                </a:lnTo>
                <a:lnTo>
                  <a:pt x="6544" y="4405"/>
                </a:lnTo>
                <a:lnTo>
                  <a:pt x="6556" y="4391"/>
                </a:lnTo>
                <a:lnTo>
                  <a:pt x="6568" y="4377"/>
                </a:lnTo>
                <a:lnTo>
                  <a:pt x="6595" y="4350"/>
                </a:lnTo>
                <a:lnTo>
                  <a:pt x="6623" y="4325"/>
                </a:lnTo>
                <a:lnTo>
                  <a:pt x="6649" y="4300"/>
                </a:lnTo>
                <a:lnTo>
                  <a:pt x="6675" y="4276"/>
                </a:lnTo>
                <a:lnTo>
                  <a:pt x="6666" y="4272"/>
                </a:lnTo>
                <a:lnTo>
                  <a:pt x="6656" y="4268"/>
                </a:lnTo>
                <a:lnTo>
                  <a:pt x="6641" y="4264"/>
                </a:lnTo>
                <a:lnTo>
                  <a:pt x="6626" y="4261"/>
                </a:lnTo>
                <a:lnTo>
                  <a:pt x="6608" y="4259"/>
                </a:lnTo>
                <a:lnTo>
                  <a:pt x="6599" y="4259"/>
                </a:lnTo>
                <a:lnTo>
                  <a:pt x="6590" y="4260"/>
                </a:lnTo>
                <a:lnTo>
                  <a:pt x="6581" y="4261"/>
                </a:lnTo>
                <a:lnTo>
                  <a:pt x="6571" y="4264"/>
                </a:lnTo>
                <a:lnTo>
                  <a:pt x="6572" y="4248"/>
                </a:lnTo>
                <a:lnTo>
                  <a:pt x="6574" y="4229"/>
                </a:lnTo>
                <a:lnTo>
                  <a:pt x="6577" y="4208"/>
                </a:lnTo>
                <a:lnTo>
                  <a:pt x="6582" y="4186"/>
                </a:lnTo>
                <a:lnTo>
                  <a:pt x="6593" y="4138"/>
                </a:lnTo>
                <a:lnTo>
                  <a:pt x="6606" y="4087"/>
                </a:lnTo>
                <a:lnTo>
                  <a:pt x="6613" y="4062"/>
                </a:lnTo>
                <a:lnTo>
                  <a:pt x="6622" y="4037"/>
                </a:lnTo>
                <a:lnTo>
                  <a:pt x="6631" y="4013"/>
                </a:lnTo>
                <a:lnTo>
                  <a:pt x="6640" y="3991"/>
                </a:lnTo>
                <a:lnTo>
                  <a:pt x="6649" y="3971"/>
                </a:lnTo>
                <a:lnTo>
                  <a:pt x="6659" y="3953"/>
                </a:lnTo>
                <a:lnTo>
                  <a:pt x="6668" y="3937"/>
                </a:lnTo>
                <a:lnTo>
                  <a:pt x="6678" y="3924"/>
                </a:lnTo>
                <a:lnTo>
                  <a:pt x="6667" y="3923"/>
                </a:lnTo>
                <a:lnTo>
                  <a:pt x="6653" y="3922"/>
                </a:lnTo>
                <a:lnTo>
                  <a:pt x="6638" y="3921"/>
                </a:lnTo>
                <a:lnTo>
                  <a:pt x="6622" y="3922"/>
                </a:lnTo>
                <a:lnTo>
                  <a:pt x="6604" y="3925"/>
                </a:lnTo>
                <a:lnTo>
                  <a:pt x="6596" y="3927"/>
                </a:lnTo>
                <a:lnTo>
                  <a:pt x="6588" y="3930"/>
                </a:lnTo>
                <a:lnTo>
                  <a:pt x="6580" y="3933"/>
                </a:lnTo>
                <a:lnTo>
                  <a:pt x="6572" y="3938"/>
                </a:lnTo>
                <a:lnTo>
                  <a:pt x="6568" y="3916"/>
                </a:lnTo>
                <a:lnTo>
                  <a:pt x="6566" y="3895"/>
                </a:lnTo>
                <a:lnTo>
                  <a:pt x="6566" y="3875"/>
                </a:lnTo>
                <a:lnTo>
                  <a:pt x="6567" y="3854"/>
                </a:lnTo>
                <a:lnTo>
                  <a:pt x="6569" y="3836"/>
                </a:lnTo>
                <a:lnTo>
                  <a:pt x="6572" y="3816"/>
                </a:lnTo>
                <a:lnTo>
                  <a:pt x="6581" y="3780"/>
                </a:lnTo>
                <a:lnTo>
                  <a:pt x="6588" y="3746"/>
                </a:lnTo>
                <a:lnTo>
                  <a:pt x="6590" y="3730"/>
                </a:lnTo>
                <a:lnTo>
                  <a:pt x="6592" y="3712"/>
                </a:lnTo>
                <a:lnTo>
                  <a:pt x="6592" y="3696"/>
                </a:lnTo>
                <a:lnTo>
                  <a:pt x="6590" y="3679"/>
                </a:lnTo>
                <a:lnTo>
                  <a:pt x="6587" y="3663"/>
                </a:lnTo>
                <a:lnTo>
                  <a:pt x="6581" y="3647"/>
                </a:lnTo>
                <a:lnTo>
                  <a:pt x="6566" y="3655"/>
                </a:lnTo>
                <a:lnTo>
                  <a:pt x="6552" y="3662"/>
                </a:lnTo>
                <a:lnTo>
                  <a:pt x="6524" y="3678"/>
                </a:lnTo>
                <a:lnTo>
                  <a:pt x="6511" y="3685"/>
                </a:lnTo>
                <a:lnTo>
                  <a:pt x="6499" y="3690"/>
                </a:lnTo>
                <a:lnTo>
                  <a:pt x="6494" y="3691"/>
                </a:lnTo>
                <a:lnTo>
                  <a:pt x="6490" y="3692"/>
                </a:lnTo>
                <a:lnTo>
                  <a:pt x="6486" y="3691"/>
                </a:lnTo>
                <a:lnTo>
                  <a:pt x="6483" y="3690"/>
                </a:lnTo>
                <a:lnTo>
                  <a:pt x="6482" y="3685"/>
                </a:lnTo>
                <a:lnTo>
                  <a:pt x="6481" y="3678"/>
                </a:lnTo>
                <a:lnTo>
                  <a:pt x="6482" y="3667"/>
                </a:lnTo>
                <a:lnTo>
                  <a:pt x="6486" y="3654"/>
                </a:lnTo>
                <a:lnTo>
                  <a:pt x="6491" y="3641"/>
                </a:lnTo>
                <a:lnTo>
                  <a:pt x="6497" y="3628"/>
                </a:lnTo>
                <a:lnTo>
                  <a:pt x="6505" y="3614"/>
                </a:lnTo>
                <a:lnTo>
                  <a:pt x="6519" y="3585"/>
                </a:lnTo>
                <a:lnTo>
                  <a:pt x="6526" y="3571"/>
                </a:lnTo>
                <a:lnTo>
                  <a:pt x="6532" y="3556"/>
                </a:lnTo>
                <a:lnTo>
                  <a:pt x="6537" y="3542"/>
                </a:lnTo>
                <a:lnTo>
                  <a:pt x="6539" y="3526"/>
                </a:lnTo>
                <a:lnTo>
                  <a:pt x="6540" y="3512"/>
                </a:lnTo>
                <a:lnTo>
                  <a:pt x="6540" y="3505"/>
                </a:lnTo>
                <a:lnTo>
                  <a:pt x="6539" y="3497"/>
                </a:lnTo>
                <a:lnTo>
                  <a:pt x="6537" y="3489"/>
                </a:lnTo>
                <a:lnTo>
                  <a:pt x="6534" y="3482"/>
                </a:lnTo>
                <a:lnTo>
                  <a:pt x="6530" y="3475"/>
                </a:lnTo>
                <a:lnTo>
                  <a:pt x="6526" y="3468"/>
                </a:lnTo>
                <a:lnTo>
                  <a:pt x="6520" y="3472"/>
                </a:lnTo>
                <a:lnTo>
                  <a:pt x="6503" y="3481"/>
                </a:lnTo>
                <a:lnTo>
                  <a:pt x="6492" y="3486"/>
                </a:lnTo>
                <a:lnTo>
                  <a:pt x="6481" y="3491"/>
                </a:lnTo>
                <a:lnTo>
                  <a:pt x="6470" y="3496"/>
                </a:lnTo>
                <a:lnTo>
                  <a:pt x="6458" y="3499"/>
                </a:lnTo>
                <a:lnTo>
                  <a:pt x="6463" y="3477"/>
                </a:lnTo>
                <a:lnTo>
                  <a:pt x="6470" y="3457"/>
                </a:lnTo>
                <a:lnTo>
                  <a:pt x="6478" y="3438"/>
                </a:lnTo>
                <a:lnTo>
                  <a:pt x="6486" y="3418"/>
                </a:lnTo>
                <a:lnTo>
                  <a:pt x="6495" y="3401"/>
                </a:lnTo>
                <a:lnTo>
                  <a:pt x="6506" y="3383"/>
                </a:lnTo>
                <a:lnTo>
                  <a:pt x="6526" y="3348"/>
                </a:lnTo>
                <a:lnTo>
                  <a:pt x="6546" y="3312"/>
                </a:lnTo>
                <a:lnTo>
                  <a:pt x="6555" y="3293"/>
                </a:lnTo>
                <a:lnTo>
                  <a:pt x="6563" y="3275"/>
                </a:lnTo>
                <a:lnTo>
                  <a:pt x="6570" y="3254"/>
                </a:lnTo>
                <a:lnTo>
                  <a:pt x="6576" y="3234"/>
                </a:lnTo>
                <a:lnTo>
                  <a:pt x="6581" y="3213"/>
                </a:lnTo>
                <a:lnTo>
                  <a:pt x="6583" y="3190"/>
                </a:lnTo>
                <a:lnTo>
                  <a:pt x="6574" y="3199"/>
                </a:lnTo>
                <a:lnTo>
                  <a:pt x="6565" y="3207"/>
                </a:lnTo>
                <a:lnTo>
                  <a:pt x="6554" y="3214"/>
                </a:lnTo>
                <a:lnTo>
                  <a:pt x="6542" y="3221"/>
                </a:lnTo>
                <a:lnTo>
                  <a:pt x="6528" y="3228"/>
                </a:lnTo>
                <a:lnTo>
                  <a:pt x="6514" y="3236"/>
                </a:lnTo>
                <a:lnTo>
                  <a:pt x="6485" y="3248"/>
                </a:lnTo>
                <a:lnTo>
                  <a:pt x="6424" y="3273"/>
                </a:lnTo>
                <a:lnTo>
                  <a:pt x="6396" y="3286"/>
                </a:lnTo>
                <a:lnTo>
                  <a:pt x="6382" y="3292"/>
                </a:lnTo>
                <a:lnTo>
                  <a:pt x="6370" y="3299"/>
                </a:lnTo>
                <a:close/>
                <a:moveTo>
                  <a:pt x="3098" y="2145"/>
                </a:moveTo>
                <a:lnTo>
                  <a:pt x="3098" y="2145"/>
                </a:lnTo>
                <a:lnTo>
                  <a:pt x="3097" y="2153"/>
                </a:lnTo>
                <a:lnTo>
                  <a:pt x="3096" y="2161"/>
                </a:lnTo>
                <a:lnTo>
                  <a:pt x="3091" y="2179"/>
                </a:lnTo>
                <a:lnTo>
                  <a:pt x="3080" y="2211"/>
                </a:lnTo>
                <a:lnTo>
                  <a:pt x="3076" y="2229"/>
                </a:lnTo>
                <a:lnTo>
                  <a:pt x="3075" y="2237"/>
                </a:lnTo>
                <a:lnTo>
                  <a:pt x="3074" y="2245"/>
                </a:lnTo>
                <a:lnTo>
                  <a:pt x="3074" y="2255"/>
                </a:lnTo>
                <a:lnTo>
                  <a:pt x="3075" y="2263"/>
                </a:lnTo>
                <a:lnTo>
                  <a:pt x="3076" y="2271"/>
                </a:lnTo>
                <a:lnTo>
                  <a:pt x="3079" y="2279"/>
                </a:lnTo>
                <a:lnTo>
                  <a:pt x="3070" y="2280"/>
                </a:lnTo>
                <a:lnTo>
                  <a:pt x="3060" y="2279"/>
                </a:lnTo>
                <a:lnTo>
                  <a:pt x="3052" y="2276"/>
                </a:lnTo>
                <a:lnTo>
                  <a:pt x="3045" y="2273"/>
                </a:lnTo>
                <a:lnTo>
                  <a:pt x="3038" y="2269"/>
                </a:lnTo>
                <a:lnTo>
                  <a:pt x="3032" y="2265"/>
                </a:lnTo>
                <a:lnTo>
                  <a:pt x="3021" y="2256"/>
                </a:lnTo>
                <a:lnTo>
                  <a:pt x="3043" y="2227"/>
                </a:lnTo>
                <a:lnTo>
                  <a:pt x="3063" y="2199"/>
                </a:lnTo>
                <a:lnTo>
                  <a:pt x="3098" y="2145"/>
                </a:lnTo>
                <a:close/>
                <a:moveTo>
                  <a:pt x="2590" y="2566"/>
                </a:moveTo>
                <a:lnTo>
                  <a:pt x="2590" y="2566"/>
                </a:lnTo>
                <a:lnTo>
                  <a:pt x="2620" y="2554"/>
                </a:lnTo>
                <a:lnTo>
                  <a:pt x="2650" y="2539"/>
                </a:lnTo>
                <a:lnTo>
                  <a:pt x="2679" y="2526"/>
                </a:lnTo>
                <a:lnTo>
                  <a:pt x="2708" y="2510"/>
                </a:lnTo>
                <a:lnTo>
                  <a:pt x="2737" y="2495"/>
                </a:lnTo>
                <a:lnTo>
                  <a:pt x="2765" y="2479"/>
                </a:lnTo>
                <a:lnTo>
                  <a:pt x="2791" y="2462"/>
                </a:lnTo>
                <a:lnTo>
                  <a:pt x="2818" y="2445"/>
                </a:lnTo>
                <a:lnTo>
                  <a:pt x="2845" y="2426"/>
                </a:lnTo>
                <a:lnTo>
                  <a:pt x="2870" y="2407"/>
                </a:lnTo>
                <a:lnTo>
                  <a:pt x="2895" y="2387"/>
                </a:lnTo>
                <a:lnTo>
                  <a:pt x="2919" y="2366"/>
                </a:lnTo>
                <a:lnTo>
                  <a:pt x="2942" y="2344"/>
                </a:lnTo>
                <a:lnTo>
                  <a:pt x="2966" y="2320"/>
                </a:lnTo>
                <a:lnTo>
                  <a:pt x="2989" y="2297"/>
                </a:lnTo>
                <a:lnTo>
                  <a:pt x="3010" y="2271"/>
                </a:lnTo>
                <a:lnTo>
                  <a:pt x="3009" y="2284"/>
                </a:lnTo>
                <a:lnTo>
                  <a:pt x="3009" y="2302"/>
                </a:lnTo>
                <a:lnTo>
                  <a:pt x="3009" y="2346"/>
                </a:lnTo>
                <a:lnTo>
                  <a:pt x="3009" y="2398"/>
                </a:lnTo>
                <a:lnTo>
                  <a:pt x="3009" y="2426"/>
                </a:lnTo>
                <a:lnTo>
                  <a:pt x="3008" y="2453"/>
                </a:lnTo>
                <a:lnTo>
                  <a:pt x="3006" y="2480"/>
                </a:lnTo>
                <a:lnTo>
                  <a:pt x="3004" y="2503"/>
                </a:lnTo>
                <a:lnTo>
                  <a:pt x="3000" y="2525"/>
                </a:lnTo>
                <a:lnTo>
                  <a:pt x="2998" y="2534"/>
                </a:lnTo>
                <a:lnTo>
                  <a:pt x="2995" y="2543"/>
                </a:lnTo>
                <a:lnTo>
                  <a:pt x="2992" y="2550"/>
                </a:lnTo>
                <a:lnTo>
                  <a:pt x="2988" y="2557"/>
                </a:lnTo>
                <a:lnTo>
                  <a:pt x="2983" y="2562"/>
                </a:lnTo>
                <a:lnTo>
                  <a:pt x="2979" y="2566"/>
                </a:lnTo>
                <a:lnTo>
                  <a:pt x="2974" y="2568"/>
                </a:lnTo>
                <a:lnTo>
                  <a:pt x="2968" y="2569"/>
                </a:lnTo>
                <a:lnTo>
                  <a:pt x="2962" y="2568"/>
                </a:lnTo>
                <a:lnTo>
                  <a:pt x="2956" y="2565"/>
                </a:lnTo>
                <a:lnTo>
                  <a:pt x="2954" y="2580"/>
                </a:lnTo>
                <a:lnTo>
                  <a:pt x="2954" y="2596"/>
                </a:lnTo>
                <a:lnTo>
                  <a:pt x="2955" y="2613"/>
                </a:lnTo>
                <a:lnTo>
                  <a:pt x="2956" y="2631"/>
                </a:lnTo>
                <a:lnTo>
                  <a:pt x="2959" y="2648"/>
                </a:lnTo>
                <a:lnTo>
                  <a:pt x="2963" y="2667"/>
                </a:lnTo>
                <a:lnTo>
                  <a:pt x="2967" y="2686"/>
                </a:lnTo>
                <a:lnTo>
                  <a:pt x="2972" y="2706"/>
                </a:lnTo>
                <a:lnTo>
                  <a:pt x="2985" y="2746"/>
                </a:lnTo>
                <a:lnTo>
                  <a:pt x="3001" y="2787"/>
                </a:lnTo>
                <a:lnTo>
                  <a:pt x="3018" y="2828"/>
                </a:lnTo>
                <a:lnTo>
                  <a:pt x="3038" y="2869"/>
                </a:lnTo>
                <a:lnTo>
                  <a:pt x="3058" y="2910"/>
                </a:lnTo>
                <a:lnTo>
                  <a:pt x="3080" y="2951"/>
                </a:lnTo>
                <a:lnTo>
                  <a:pt x="3102" y="2989"/>
                </a:lnTo>
                <a:lnTo>
                  <a:pt x="3124" y="3026"/>
                </a:lnTo>
                <a:lnTo>
                  <a:pt x="3146" y="3061"/>
                </a:lnTo>
                <a:lnTo>
                  <a:pt x="3167" y="3093"/>
                </a:lnTo>
                <a:lnTo>
                  <a:pt x="3187" y="3121"/>
                </a:lnTo>
                <a:lnTo>
                  <a:pt x="3204" y="3145"/>
                </a:lnTo>
                <a:lnTo>
                  <a:pt x="3223" y="3167"/>
                </a:lnTo>
                <a:lnTo>
                  <a:pt x="3242" y="3187"/>
                </a:lnTo>
                <a:lnTo>
                  <a:pt x="3262" y="3207"/>
                </a:lnTo>
                <a:lnTo>
                  <a:pt x="3282" y="3225"/>
                </a:lnTo>
                <a:lnTo>
                  <a:pt x="3324" y="3262"/>
                </a:lnTo>
                <a:lnTo>
                  <a:pt x="3345" y="3282"/>
                </a:lnTo>
                <a:lnTo>
                  <a:pt x="3365" y="3301"/>
                </a:lnTo>
                <a:lnTo>
                  <a:pt x="3369" y="3307"/>
                </a:lnTo>
                <a:lnTo>
                  <a:pt x="3372" y="3312"/>
                </a:lnTo>
                <a:lnTo>
                  <a:pt x="3375" y="3319"/>
                </a:lnTo>
                <a:lnTo>
                  <a:pt x="3378" y="3325"/>
                </a:lnTo>
                <a:lnTo>
                  <a:pt x="3381" y="3341"/>
                </a:lnTo>
                <a:lnTo>
                  <a:pt x="3383" y="3359"/>
                </a:lnTo>
                <a:lnTo>
                  <a:pt x="3384" y="3378"/>
                </a:lnTo>
                <a:lnTo>
                  <a:pt x="3383" y="3399"/>
                </a:lnTo>
                <a:lnTo>
                  <a:pt x="3381" y="3421"/>
                </a:lnTo>
                <a:lnTo>
                  <a:pt x="3379" y="3442"/>
                </a:lnTo>
                <a:lnTo>
                  <a:pt x="3374" y="3487"/>
                </a:lnTo>
                <a:lnTo>
                  <a:pt x="3368" y="3531"/>
                </a:lnTo>
                <a:lnTo>
                  <a:pt x="3366" y="3552"/>
                </a:lnTo>
                <a:lnTo>
                  <a:pt x="3363" y="3572"/>
                </a:lnTo>
                <a:lnTo>
                  <a:pt x="3363" y="3589"/>
                </a:lnTo>
                <a:lnTo>
                  <a:pt x="3363" y="3604"/>
                </a:lnTo>
                <a:lnTo>
                  <a:pt x="3320" y="3567"/>
                </a:lnTo>
                <a:lnTo>
                  <a:pt x="3265" y="3521"/>
                </a:lnTo>
                <a:lnTo>
                  <a:pt x="3199" y="3468"/>
                </a:lnTo>
                <a:lnTo>
                  <a:pt x="3126" y="3408"/>
                </a:lnTo>
                <a:lnTo>
                  <a:pt x="3048" y="3342"/>
                </a:lnTo>
                <a:lnTo>
                  <a:pt x="2968" y="3273"/>
                </a:lnTo>
                <a:lnTo>
                  <a:pt x="2928" y="3236"/>
                </a:lnTo>
                <a:lnTo>
                  <a:pt x="2888" y="3199"/>
                </a:lnTo>
                <a:lnTo>
                  <a:pt x="2849" y="3162"/>
                </a:lnTo>
                <a:lnTo>
                  <a:pt x="2811" y="3124"/>
                </a:lnTo>
                <a:lnTo>
                  <a:pt x="2774" y="3085"/>
                </a:lnTo>
                <a:lnTo>
                  <a:pt x="2739" y="3047"/>
                </a:lnTo>
                <a:lnTo>
                  <a:pt x="2705" y="3008"/>
                </a:lnTo>
                <a:lnTo>
                  <a:pt x="2674" y="2970"/>
                </a:lnTo>
                <a:lnTo>
                  <a:pt x="2645" y="2932"/>
                </a:lnTo>
                <a:lnTo>
                  <a:pt x="2620" y="2894"/>
                </a:lnTo>
                <a:lnTo>
                  <a:pt x="2609" y="2875"/>
                </a:lnTo>
                <a:lnTo>
                  <a:pt x="2597" y="2857"/>
                </a:lnTo>
                <a:lnTo>
                  <a:pt x="2587" y="2838"/>
                </a:lnTo>
                <a:lnTo>
                  <a:pt x="2579" y="2820"/>
                </a:lnTo>
                <a:lnTo>
                  <a:pt x="2571" y="2802"/>
                </a:lnTo>
                <a:lnTo>
                  <a:pt x="2563" y="2784"/>
                </a:lnTo>
                <a:lnTo>
                  <a:pt x="2557" y="2766"/>
                </a:lnTo>
                <a:lnTo>
                  <a:pt x="2552" y="2749"/>
                </a:lnTo>
                <a:lnTo>
                  <a:pt x="2548" y="2732"/>
                </a:lnTo>
                <a:lnTo>
                  <a:pt x="2545" y="2715"/>
                </a:lnTo>
                <a:lnTo>
                  <a:pt x="2544" y="2698"/>
                </a:lnTo>
                <a:lnTo>
                  <a:pt x="2544" y="2683"/>
                </a:lnTo>
                <a:lnTo>
                  <a:pt x="2545" y="2667"/>
                </a:lnTo>
                <a:lnTo>
                  <a:pt x="2547" y="2651"/>
                </a:lnTo>
                <a:lnTo>
                  <a:pt x="2550" y="2636"/>
                </a:lnTo>
                <a:lnTo>
                  <a:pt x="2555" y="2621"/>
                </a:lnTo>
                <a:lnTo>
                  <a:pt x="2561" y="2607"/>
                </a:lnTo>
                <a:lnTo>
                  <a:pt x="2569" y="2593"/>
                </a:lnTo>
                <a:lnTo>
                  <a:pt x="2579" y="2579"/>
                </a:lnTo>
                <a:lnTo>
                  <a:pt x="2590" y="2566"/>
                </a:lnTo>
                <a:close/>
                <a:moveTo>
                  <a:pt x="3056" y="3714"/>
                </a:moveTo>
                <a:lnTo>
                  <a:pt x="3056" y="3714"/>
                </a:lnTo>
                <a:lnTo>
                  <a:pt x="3040" y="3699"/>
                </a:lnTo>
                <a:lnTo>
                  <a:pt x="3022" y="3684"/>
                </a:lnTo>
                <a:lnTo>
                  <a:pt x="3005" y="3669"/>
                </a:lnTo>
                <a:lnTo>
                  <a:pt x="2988" y="3655"/>
                </a:lnTo>
                <a:lnTo>
                  <a:pt x="2952" y="3629"/>
                </a:lnTo>
                <a:lnTo>
                  <a:pt x="2915" y="3604"/>
                </a:lnTo>
                <a:lnTo>
                  <a:pt x="2877" y="3582"/>
                </a:lnTo>
                <a:lnTo>
                  <a:pt x="2838" y="3559"/>
                </a:lnTo>
                <a:lnTo>
                  <a:pt x="2799" y="3539"/>
                </a:lnTo>
                <a:lnTo>
                  <a:pt x="2758" y="3518"/>
                </a:lnTo>
                <a:lnTo>
                  <a:pt x="2679" y="3477"/>
                </a:lnTo>
                <a:lnTo>
                  <a:pt x="2640" y="3455"/>
                </a:lnTo>
                <a:lnTo>
                  <a:pt x="2602" y="3433"/>
                </a:lnTo>
                <a:lnTo>
                  <a:pt x="2564" y="3409"/>
                </a:lnTo>
                <a:lnTo>
                  <a:pt x="2527" y="3385"/>
                </a:lnTo>
                <a:lnTo>
                  <a:pt x="2509" y="3371"/>
                </a:lnTo>
                <a:lnTo>
                  <a:pt x="2491" y="3358"/>
                </a:lnTo>
                <a:lnTo>
                  <a:pt x="2474" y="3344"/>
                </a:lnTo>
                <a:lnTo>
                  <a:pt x="2456" y="3328"/>
                </a:lnTo>
                <a:lnTo>
                  <a:pt x="2453" y="3338"/>
                </a:lnTo>
                <a:lnTo>
                  <a:pt x="2449" y="3349"/>
                </a:lnTo>
                <a:lnTo>
                  <a:pt x="2444" y="3357"/>
                </a:lnTo>
                <a:lnTo>
                  <a:pt x="2439" y="3364"/>
                </a:lnTo>
                <a:lnTo>
                  <a:pt x="2434" y="3370"/>
                </a:lnTo>
                <a:lnTo>
                  <a:pt x="2428" y="3376"/>
                </a:lnTo>
                <a:lnTo>
                  <a:pt x="2422" y="3382"/>
                </a:lnTo>
                <a:lnTo>
                  <a:pt x="2414" y="3386"/>
                </a:lnTo>
                <a:lnTo>
                  <a:pt x="2408" y="3389"/>
                </a:lnTo>
                <a:lnTo>
                  <a:pt x="2400" y="3391"/>
                </a:lnTo>
                <a:lnTo>
                  <a:pt x="2393" y="3392"/>
                </a:lnTo>
                <a:lnTo>
                  <a:pt x="2385" y="3393"/>
                </a:lnTo>
                <a:lnTo>
                  <a:pt x="2377" y="3394"/>
                </a:lnTo>
                <a:lnTo>
                  <a:pt x="2369" y="3393"/>
                </a:lnTo>
                <a:lnTo>
                  <a:pt x="2352" y="3391"/>
                </a:lnTo>
                <a:lnTo>
                  <a:pt x="2334" y="3386"/>
                </a:lnTo>
                <a:lnTo>
                  <a:pt x="2317" y="3379"/>
                </a:lnTo>
                <a:lnTo>
                  <a:pt x="2299" y="3370"/>
                </a:lnTo>
                <a:lnTo>
                  <a:pt x="2282" y="3361"/>
                </a:lnTo>
                <a:lnTo>
                  <a:pt x="2265" y="3350"/>
                </a:lnTo>
                <a:lnTo>
                  <a:pt x="2250" y="3338"/>
                </a:lnTo>
                <a:lnTo>
                  <a:pt x="2235" y="3326"/>
                </a:lnTo>
                <a:lnTo>
                  <a:pt x="2220" y="3314"/>
                </a:lnTo>
                <a:lnTo>
                  <a:pt x="2215" y="3326"/>
                </a:lnTo>
                <a:lnTo>
                  <a:pt x="2210" y="3337"/>
                </a:lnTo>
                <a:lnTo>
                  <a:pt x="2203" y="3346"/>
                </a:lnTo>
                <a:lnTo>
                  <a:pt x="2195" y="3353"/>
                </a:lnTo>
                <a:lnTo>
                  <a:pt x="2186" y="3358"/>
                </a:lnTo>
                <a:lnTo>
                  <a:pt x="2177" y="3361"/>
                </a:lnTo>
                <a:lnTo>
                  <a:pt x="2167" y="3364"/>
                </a:lnTo>
                <a:lnTo>
                  <a:pt x="2156" y="3365"/>
                </a:lnTo>
                <a:lnTo>
                  <a:pt x="2133" y="3366"/>
                </a:lnTo>
                <a:lnTo>
                  <a:pt x="2108" y="3366"/>
                </a:lnTo>
                <a:lnTo>
                  <a:pt x="2095" y="3367"/>
                </a:lnTo>
                <a:lnTo>
                  <a:pt x="2082" y="3368"/>
                </a:lnTo>
                <a:lnTo>
                  <a:pt x="2069" y="3370"/>
                </a:lnTo>
                <a:lnTo>
                  <a:pt x="2056" y="3373"/>
                </a:lnTo>
                <a:lnTo>
                  <a:pt x="2069" y="3418"/>
                </a:lnTo>
                <a:lnTo>
                  <a:pt x="2044" y="3417"/>
                </a:lnTo>
                <a:lnTo>
                  <a:pt x="2018" y="3417"/>
                </a:lnTo>
                <a:lnTo>
                  <a:pt x="1991" y="3420"/>
                </a:lnTo>
                <a:lnTo>
                  <a:pt x="1966" y="3422"/>
                </a:lnTo>
                <a:lnTo>
                  <a:pt x="1939" y="3426"/>
                </a:lnTo>
                <a:lnTo>
                  <a:pt x="1913" y="3431"/>
                </a:lnTo>
                <a:lnTo>
                  <a:pt x="1887" y="3437"/>
                </a:lnTo>
                <a:lnTo>
                  <a:pt x="1862" y="3444"/>
                </a:lnTo>
                <a:lnTo>
                  <a:pt x="1880" y="3425"/>
                </a:lnTo>
                <a:lnTo>
                  <a:pt x="1898" y="3404"/>
                </a:lnTo>
                <a:lnTo>
                  <a:pt x="1914" y="3383"/>
                </a:lnTo>
                <a:lnTo>
                  <a:pt x="1932" y="3360"/>
                </a:lnTo>
                <a:lnTo>
                  <a:pt x="1964" y="3312"/>
                </a:lnTo>
                <a:lnTo>
                  <a:pt x="1998" y="3261"/>
                </a:lnTo>
                <a:lnTo>
                  <a:pt x="2031" y="3210"/>
                </a:lnTo>
                <a:lnTo>
                  <a:pt x="2065" y="3158"/>
                </a:lnTo>
                <a:lnTo>
                  <a:pt x="2100" y="3106"/>
                </a:lnTo>
                <a:lnTo>
                  <a:pt x="2119" y="3082"/>
                </a:lnTo>
                <a:lnTo>
                  <a:pt x="2136" y="3058"/>
                </a:lnTo>
                <a:lnTo>
                  <a:pt x="2156" y="3034"/>
                </a:lnTo>
                <a:lnTo>
                  <a:pt x="2174" y="3012"/>
                </a:lnTo>
                <a:lnTo>
                  <a:pt x="2194" y="2990"/>
                </a:lnTo>
                <a:lnTo>
                  <a:pt x="2214" y="2970"/>
                </a:lnTo>
                <a:lnTo>
                  <a:pt x="2235" y="2951"/>
                </a:lnTo>
                <a:lnTo>
                  <a:pt x="2256" y="2934"/>
                </a:lnTo>
                <a:lnTo>
                  <a:pt x="2278" y="2917"/>
                </a:lnTo>
                <a:lnTo>
                  <a:pt x="2301" y="2903"/>
                </a:lnTo>
                <a:lnTo>
                  <a:pt x="2325" y="2890"/>
                </a:lnTo>
                <a:lnTo>
                  <a:pt x="2349" y="2880"/>
                </a:lnTo>
                <a:lnTo>
                  <a:pt x="2374" y="2873"/>
                </a:lnTo>
                <a:lnTo>
                  <a:pt x="2388" y="2869"/>
                </a:lnTo>
                <a:lnTo>
                  <a:pt x="2401" y="2867"/>
                </a:lnTo>
                <a:lnTo>
                  <a:pt x="2414" y="2865"/>
                </a:lnTo>
                <a:lnTo>
                  <a:pt x="2428" y="2864"/>
                </a:lnTo>
                <a:lnTo>
                  <a:pt x="2442" y="2863"/>
                </a:lnTo>
                <a:lnTo>
                  <a:pt x="2456" y="2863"/>
                </a:lnTo>
                <a:lnTo>
                  <a:pt x="2471" y="2863"/>
                </a:lnTo>
                <a:lnTo>
                  <a:pt x="2485" y="2865"/>
                </a:lnTo>
                <a:lnTo>
                  <a:pt x="2501" y="2867"/>
                </a:lnTo>
                <a:lnTo>
                  <a:pt x="2516" y="2869"/>
                </a:lnTo>
                <a:lnTo>
                  <a:pt x="2567" y="2916"/>
                </a:lnTo>
                <a:lnTo>
                  <a:pt x="2619" y="2963"/>
                </a:lnTo>
                <a:lnTo>
                  <a:pt x="2719" y="3060"/>
                </a:lnTo>
                <a:lnTo>
                  <a:pt x="2819" y="3158"/>
                </a:lnTo>
                <a:lnTo>
                  <a:pt x="2919" y="3256"/>
                </a:lnTo>
                <a:lnTo>
                  <a:pt x="3117" y="3453"/>
                </a:lnTo>
                <a:lnTo>
                  <a:pt x="3217" y="3551"/>
                </a:lnTo>
                <a:lnTo>
                  <a:pt x="3317" y="3648"/>
                </a:lnTo>
                <a:lnTo>
                  <a:pt x="3271" y="3655"/>
                </a:lnTo>
                <a:lnTo>
                  <a:pt x="3241" y="3660"/>
                </a:lnTo>
                <a:lnTo>
                  <a:pt x="3208" y="3667"/>
                </a:lnTo>
                <a:lnTo>
                  <a:pt x="3172" y="3675"/>
                </a:lnTo>
                <a:lnTo>
                  <a:pt x="3135" y="3687"/>
                </a:lnTo>
                <a:lnTo>
                  <a:pt x="3096" y="3699"/>
                </a:lnTo>
                <a:lnTo>
                  <a:pt x="3056" y="3714"/>
                </a:lnTo>
                <a:close/>
                <a:moveTo>
                  <a:pt x="3442" y="3674"/>
                </a:moveTo>
                <a:lnTo>
                  <a:pt x="3442" y="3674"/>
                </a:lnTo>
                <a:lnTo>
                  <a:pt x="3436" y="3633"/>
                </a:lnTo>
                <a:lnTo>
                  <a:pt x="3434" y="3611"/>
                </a:lnTo>
                <a:lnTo>
                  <a:pt x="3432" y="3587"/>
                </a:lnTo>
                <a:lnTo>
                  <a:pt x="3432" y="3562"/>
                </a:lnTo>
                <a:lnTo>
                  <a:pt x="3432" y="3538"/>
                </a:lnTo>
                <a:lnTo>
                  <a:pt x="3433" y="3513"/>
                </a:lnTo>
                <a:lnTo>
                  <a:pt x="3436" y="3488"/>
                </a:lnTo>
                <a:lnTo>
                  <a:pt x="3442" y="3465"/>
                </a:lnTo>
                <a:lnTo>
                  <a:pt x="3448" y="3442"/>
                </a:lnTo>
                <a:lnTo>
                  <a:pt x="3452" y="3432"/>
                </a:lnTo>
                <a:lnTo>
                  <a:pt x="3456" y="3422"/>
                </a:lnTo>
                <a:lnTo>
                  <a:pt x="3461" y="3412"/>
                </a:lnTo>
                <a:lnTo>
                  <a:pt x="3466" y="3402"/>
                </a:lnTo>
                <a:lnTo>
                  <a:pt x="3472" y="3394"/>
                </a:lnTo>
                <a:lnTo>
                  <a:pt x="3480" y="3386"/>
                </a:lnTo>
                <a:lnTo>
                  <a:pt x="3487" y="3378"/>
                </a:lnTo>
                <a:lnTo>
                  <a:pt x="3495" y="3371"/>
                </a:lnTo>
                <a:lnTo>
                  <a:pt x="3504" y="3365"/>
                </a:lnTo>
                <a:lnTo>
                  <a:pt x="3513" y="3360"/>
                </a:lnTo>
                <a:lnTo>
                  <a:pt x="3524" y="3356"/>
                </a:lnTo>
                <a:lnTo>
                  <a:pt x="3535" y="3352"/>
                </a:lnTo>
                <a:lnTo>
                  <a:pt x="3565" y="3345"/>
                </a:lnTo>
                <a:lnTo>
                  <a:pt x="3593" y="3338"/>
                </a:lnTo>
                <a:lnTo>
                  <a:pt x="3620" y="3333"/>
                </a:lnTo>
                <a:lnTo>
                  <a:pt x="3648" y="3329"/>
                </a:lnTo>
                <a:lnTo>
                  <a:pt x="3700" y="3321"/>
                </a:lnTo>
                <a:lnTo>
                  <a:pt x="3753" y="3313"/>
                </a:lnTo>
                <a:lnTo>
                  <a:pt x="3778" y="3308"/>
                </a:lnTo>
                <a:lnTo>
                  <a:pt x="3804" y="3300"/>
                </a:lnTo>
                <a:lnTo>
                  <a:pt x="3830" y="3293"/>
                </a:lnTo>
                <a:lnTo>
                  <a:pt x="3855" y="3284"/>
                </a:lnTo>
                <a:lnTo>
                  <a:pt x="3881" y="3273"/>
                </a:lnTo>
                <a:lnTo>
                  <a:pt x="3907" y="3259"/>
                </a:lnTo>
                <a:lnTo>
                  <a:pt x="3933" y="3244"/>
                </a:lnTo>
                <a:lnTo>
                  <a:pt x="3959" y="3225"/>
                </a:lnTo>
                <a:lnTo>
                  <a:pt x="3954" y="3278"/>
                </a:lnTo>
                <a:lnTo>
                  <a:pt x="3952" y="3307"/>
                </a:lnTo>
                <a:lnTo>
                  <a:pt x="3951" y="3335"/>
                </a:lnTo>
                <a:lnTo>
                  <a:pt x="3950" y="3365"/>
                </a:lnTo>
                <a:lnTo>
                  <a:pt x="3952" y="3394"/>
                </a:lnTo>
                <a:lnTo>
                  <a:pt x="3954" y="3407"/>
                </a:lnTo>
                <a:lnTo>
                  <a:pt x="3956" y="3421"/>
                </a:lnTo>
                <a:lnTo>
                  <a:pt x="3959" y="3433"/>
                </a:lnTo>
                <a:lnTo>
                  <a:pt x="3962" y="3444"/>
                </a:lnTo>
                <a:lnTo>
                  <a:pt x="3958" y="3442"/>
                </a:lnTo>
                <a:lnTo>
                  <a:pt x="3947" y="3434"/>
                </a:lnTo>
                <a:lnTo>
                  <a:pt x="3934" y="3423"/>
                </a:lnTo>
                <a:lnTo>
                  <a:pt x="3926" y="3415"/>
                </a:lnTo>
                <a:lnTo>
                  <a:pt x="3919" y="3407"/>
                </a:lnTo>
                <a:lnTo>
                  <a:pt x="3917" y="3421"/>
                </a:lnTo>
                <a:lnTo>
                  <a:pt x="3916" y="3435"/>
                </a:lnTo>
                <a:lnTo>
                  <a:pt x="3916" y="3449"/>
                </a:lnTo>
                <a:lnTo>
                  <a:pt x="3917" y="3466"/>
                </a:lnTo>
                <a:lnTo>
                  <a:pt x="3919" y="3482"/>
                </a:lnTo>
                <a:lnTo>
                  <a:pt x="3921" y="3500"/>
                </a:lnTo>
                <a:lnTo>
                  <a:pt x="3925" y="3518"/>
                </a:lnTo>
                <a:lnTo>
                  <a:pt x="3929" y="3536"/>
                </a:lnTo>
                <a:lnTo>
                  <a:pt x="3940" y="3575"/>
                </a:lnTo>
                <a:lnTo>
                  <a:pt x="3953" y="3614"/>
                </a:lnTo>
                <a:lnTo>
                  <a:pt x="3967" y="3654"/>
                </a:lnTo>
                <a:lnTo>
                  <a:pt x="3984" y="3694"/>
                </a:lnTo>
                <a:lnTo>
                  <a:pt x="4001" y="3734"/>
                </a:lnTo>
                <a:lnTo>
                  <a:pt x="4020" y="3774"/>
                </a:lnTo>
                <a:lnTo>
                  <a:pt x="4038" y="3811"/>
                </a:lnTo>
                <a:lnTo>
                  <a:pt x="4058" y="3847"/>
                </a:lnTo>
                <a:lnTo>
                  <a:pt x="4075" y="3881"/>
                </a:lnTo>
                <a:lnTo>
                  <a:pt x="4094" y="3911"/>
                </a:lnTo>
                <a:lnTo>
                  <a:pt x="4110" y="3937"/>
                </a:lnTo>
                <a:lnTo>
                  <a:pt x="4125" y="3960"/>
                </a:lnTo>
                <a:lnTo>
                  <a:pt x="4161" y="4011"/>
                </a:lnTo>
                <a:lnTo>
                  <a:pt x="4190" y="4056"/>
                </a:lnTo>
                <a:lnTo>
                  <a:pt x="4204" y="4078"/>
                </a:lnTo>
                <a:lnTo>
                  <a:pt x="4215" y="4099"/>
                </a:lnTo>
                <a:lnTo>
                  <a:pt x="4225" y="4119"/>
                </a:lnTo>
                <a:lnTo>
                  <a:pt x="4233" y="4140"/>
                </a:lnTo>
                <a:lnTo>
                  <a:pt x="4241" y="4160"/>
                </a:lnTo>
                <a:lnTo>
                  <a:pt x="4245" y="4182"/>
                </a:lnTo>
                <a:lnTo>
                  <a:pt x="4248" y="4204"/>
                </a:lnTo>
                <a:lnTo>
                  <a:pt x="4249" y="4228"/>
                </a:lnTo>
                <a:lnTo>
                  <a:pt x="4247" y="4254"/>
                </a:lnTo>
                <a:lnTo>
                  <a:pt x="4244" y="4281"/>
                </a:lnTo>
                <a:lnTo>
                  <a:pt x="4238" y="4311"/>
                </a:lnTo>
                <a:lnTo>
                  <a:pt x="4229" y="4344"/>
                </a:lnTo>
                <a:lnTo>
                  <a:pt x="4130" y="4262"/>
                </a:lnTo>
                <a:lnTo>
                  <a:pt x="4030" y="4180"/>
                </a:lnTo>
                <a:lnTo>
                  <a:pt x="3930" y="4096"/>
                </a:lnTo>
                <a:lnTo>
                  <a:pt x="3832" y="4013"/>
                </a:lnTo>
                <a:lnTo>
                  <a:pt x="3733" y="3929"/>
                </a:lnTo>
                <a:lnTo>
                  <a:pt x="3636" y="3845"/>
                </a:lnTo>
                <a:lnTo>
                  <a:pt x="3538" y="3760"/>
                </a:lnTo>
                <a:lnTo>
                  <a:pt x="3442" y="3674"/>
                </a:lnTo>
                <a:close/>
              </a:path>
            </a:pathLst>
          </a:custGeom>
          <a:solidFill>
            <a:srgbClr val="9C68D6">
              <a:alpha val="55000"/>
            </a:srgbClr>
          </a:solidFill>
          <a:ln>
            <a:noFill/>
          </a:ln>
        </p:spPr>
        <p:txBody>
          <a:bodyPr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sp>
        <p:nvSpPr>
          <p:cNvPr id="43" name="TextBox 42"/>
          <p:cNvSpPr txBox="1"/>
          <p:nvPr/>
        </p:nvSpPr>
        <p:spPr>
          <a:xfrm>
            <a:off x="4543171" y="2535720"/>
            <a:ext cx="3543554" cy="526106"/>
          </a:xfrm>
          <a:prstGeom prst="rect">
            <a:avLst/>
          </a:prstGeom>
          <a:noFill/>
        </p:spPr>
        <p:txBody>
          <a:bodyPr wrap="square" rtlCol="0">
            <a:spAutoFit/>
          </a:bodyPr>
          <a:lstStyle/>
          <a:p>
            <a:pP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44" name="KSO_Shape"/>
          <p:cNvSpPr/>
          <p:nvPr/>
        </p:nvSpPr>
        <p:spPr bwMode="auto">
          <a:xfrm>
            <a:off x="4114799" y="3122486"/>
            <a:ext cx="294978" cy="396000"/>
          </a:xfrm>
          <a:custGeom>
            <a:gdLst>
              <a:gd name="T0" fmla="*/ 446391 w 2111375"/>
              <a:gd name="T1" fmla="*/ 2260601 h 2865438"/>
              <a:gd name="T2" fmla="*/ 184133 w 2111375"/>
              <a:gd name="T3" fmla="*/ 2781301 h 2865438"/>
              <a:gd name="T4" fmla="*/ 352501 w 2111375"/>
              <a:gd name="T5" fmla="*/ 2176860 h 2865438"/>
              <a:gd name="T6" fmla="*/ 1107686 w 2111375"/>
              <a:gd name="T7" fmla="*/ 1233506 h 2865438"/>
              <a:gd name="T8" fmla="*/ 1432210 w 2111375"/>
              <a:gd name="T9" fmla="*/ 1479652 h 2865438"/>
              <a:gd name="T10" fmla="*/ 1539855 w 2111375"/>
              <a:gd name="T11" fmla="*/ 1757213 h 2865438"/>
              <a:gd name="T12" fmla="*/ 1560907 w 2111375"/>
              <a:gd name="T13" fmla="*/ 1651835 h 2865438"/>
              <a:gd name="T14" fmla="*/ 1437771 w 2111375"/>
              <a:gd name="T15" fmla="*/ 1416028 h 2865438"/>
              <a:gd name="T16" fmla="*/ 1010912 w 2111375"/>
              <a:gd name="T17" fmla="*/ 93643 h 2865438"/>
              <a:gd name="T18" fmla="*/ 1178906 w 2111375"/>
              <a:gd name="T19" fmla="*/ 326028 h 2865438"/>
              <a:gd name="T20" fmla="*/ 1149447 w 2111375"/>
              <a:gd name="T21" fmla="*/ 609481 h 2865438"/>
              <a:gd name="T22" fmla="*/ 1241406 w 2111375"/>
              <a:gd name="T23" fmla="*/ 476068 h 2865438"/>
              <a:gd name="T24" fmla="*/ 1186867 w 2111375"/>
              <a:gd name="T25" fmla="*/ 219138 h 2865438"/>
              <a:gd name="T26" fmla="*/ 1018476 w 2111375"/>
              <a:gd name="T27" fmla="*/ 86121 h 2865438"/>
              <a:gd name="T28" fmla="*/ 1119584 w 2111375"/>
              <a:gd name="T29" fmla="*/ 39695 h 2865438"/>
              <a:gd name="T30" fmla="*/ 1298575 w 2111375"/>
              <a:gd name="T31" fmla="*/ 337010 h 2865438"/>
              <a:gd name="T32" fmla="*/ 1271984 w 2111375"/>
              <a:gd name="T33" fmla="*/ 587089 h 2865438"/>
              <a:gd name="T34" fmla="*/ 1062434 w 2111375"/>
              <a:gd name="T35" fmla="*/ 1009840 h 2865438"/>
              <a:gd name="T36" fmla="*/ 1210469 w 2111375"/>
              <a:gd name="T37" fmla="*/ 881625 h 2865438"/>
              <a:gd name="T38" fmla="*/ 1463675 w 2111375"/>
              <a:gd name="T39" fmla="*/ 546997 h 2865438"/>
              <a:gd name="T40" fmla="*/ 1751806 w 2111375"/>
              <a:gd name="T41" fmla="*/ 475546 h 2865438"/>
              <a:gd name="T42" fmla="*/ 1982391 w 2111375"/>
              <a:gd name="T43" fmla="*/ 563669 h 2865438"/>
              <a:gd name="T44" fmla="*/ 2041128 w 2111375"/>
              <a:gd name="T45" fmla="*/ 716494 h 2865438"/>
              <a:gd name="T46" fmla="*/ 1916906 w 2111375"/>
              <a:gd name="T47" fmla="*/ 830816 h 2865438"/>
              <a:gd name="T48" fmla="*/ 2001044 w 2111375"/>
              <a:gd name="T49" fmla="*/ 842724 h 2865438"/>
              <a:gd name="T50" fmla="*/ 2106613 w 2111375"/>
              <a:gd name="T51" fmla="*/ 936404 h 2865438"/>
              <a:gd name="T52" fmla="*/ 2080419 w 2111375"/>
              <a:gd name="T53" fmla="*/ 1105505 h 2865438"/>
              <a:gd name="T54" fmla="*/ 1809750 w 2111375"/>
              <a:gd name="T55" fmla="*/ 1288896 h 2865438"/>
              <a:gd name="T56" fmla="*/ 1568053 w 2111375"/>
              <a:gd name="T57" fmla="*/ 1288102 h 2865438"/>
              <a:gd name="T58" fmla="*/ 1122363 w 2111375"/>
              <a:gd name="T59" fmla="*/ 1067398 h 2865438"/>
              <a:gd name="T60" fmla="*/ 1191816 w 2111375"/>
              <a:gd name="T61" fmla="*/ 1184895 h 2865438"/>
              <a:gd name="T62" fmla="*/ 1551384 w 2111375"/>
              <a:gd name="T63" fmla="*/ 1445294 h 2865438"/>
              <a:gd name="T64" fmla="*/ 1635522 w 2111375"/>
              <a:gd name="T65" fmla="*/ 1715219 h 2865438"/>
              <a:gd name="T66" fmla="*/ 1560116 w 2111375"/>
              <a:gd name="T67" fmla="*/ 1970855 h 2865438"/>
              <a:gd name="T68" fmla="*/ 1408509 w 2111375"/>
              <a:gd name="T69" fmla="*/ 2043100 h 2865438"/>
              <a:gd name="T70" fmla="*/ 1290241 w 2111375"/>
              <a:gd name="T71" fmla="*/ 1936717 h 2865438"/>
              <a:gd name="T72" fmla="*/ 1271587 w 2111375"/>
              <a:gd name="T73" fmla="*/ 1981970 h 2865438"/>
              <a:gd name="T74" fmla="*/ 1194991 w 2111375"/>
              <a:gd name="T75" fmla="*/ 2102245 h 2865438"/>
              <a:gd name="T76" fmla="*/ 1020763 w 2111375"/>
              <a:gd name="T77" fmla="*/ 2088352 h 2865438"/>
              <a:gd name="T78" fmla="*/ 834628 w 2111375"/>
              <a:gd name="T79" fmla="*/ 1844625 h 2865438"/>
              <a:gd name="T80" fmla="*/ 817563 w 2111375"/>
              <a:gd name="T81" fmla="*/ 1590180 h 2865438"/>
              <a:gd name="T82" fmla="*/ 1035050 w 2111375"/>
              <a:gd name="T83" fmla="*/ 1153139 h 2865438"/>
              <a:gd name="T84" fmla="*/ 953294 w 2111375"/>
              <a:gd name="T85" fmla="*/ 1154727 h 2865438"/>
              <a:gd name="T86" fmla="*/ 684213 w 2111375"/>
              <a:gd name="T87" fmla="*/ 1536989 h 2865438"/>
              <a:gd name="T88" fmla="*/ 433387 w 2111375"/>
              <a:gd name="T89" fmla="*/ 1633051 h 2865438"/>
              <a:gd name="T90" fmla="*/ 153591 w 2111375"/>
              <a:gd name="T91" fmla="*/ 1571127 h 2865438"/>
              <a:gd name="T92" fmla="*/ 68659 w 2111375"/>
              <a:gd name="T93" fmla="*/ 1421477 h 2865438"/>
              <a:gd name="T94" fmla="*/ 156369 w 2111375"/>
              <a:gd name="T95" fmla="*/ 1299613 h 2865438"/>
              <a:gd name="T96" fmla="*/ 149622 w 2111375"/>
              <a:gd name="T97" fmla="*/ 1272224 h 2865438"/>
              <a:gd name="T98" fmla="*/ 14287 w 2111375"/>
              <a:gd name="T99" fmla="*/ 1207521 h 2865438"/>
              <a:gd name="T100" fmla="*/ 17066 w 2111375"/>
              <a:gd name="T101" fmla="*/ 1035642 h 2865438"/>
              <a:gd name="T102" fmla="*/ 232966 w 2111375"/>
              <a:gd name="T103" fmla="*/ 847885 h 2865438"/>
              <a:gd name="T104" fmla="*/ 499666 w 2111375"/>
              <a:gd name="T105" fmla="*/ 811762 h 2865438"/>
              <a:gd name="T106" fmla="*/ 918369 w 2111375"/>
              <a:gd name="T107" fmla="*/ 1018176 h 2865438"/>
              <a:gd name="T108" fmla="*/ 990600 w 2111375"/>
              <a:gd name="T109" fmla="*/ 980863 h 2865438"/>
              <a:gd name="T110" fmla="*/ 590550 w 2111375"/>
              <a:gd name="T111" fmla="*/ 701013 h 2865438"/>
              <a:gd name="T112" fmla="*/ 483791 w 2111375"/>
              <a:gd name="T113" fmla="*/ 469195 h 2865438"/>
              <a:gd name="T114" fmla="*/ 530622 w 2111375"/>
              <a:gd name="T115" fmla="*/ 166322 h 2865438"/>
              <a:gd name="T116" fmla="*/ 677466 w 2111375"/>
              <a:gd name="T117" fmla="*/ 70657 h 2865438"/>
              <a:gd name="T118" fmla="*/ 801687 w 2111375"/>
              <a:gd name="T119" fmla="*/ 139329 h 2865438"/>
              <a:gd name="T120" fmla="*/ 839787 w 2111375"/>
              <a:gd name="T121" fmla="*/ 170292 h 2865438"/>
              <a:gd name="T122" fmla="*/ 892572 w 2111375"/>
              <a:gd name="T123" fmla="*/ 19848 h 28654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1375" h="2865438">
                <a:moveTo>
                  <a:pt x="835025" y="1438275"/>
                </a:moveTo>
                <a:lnTo>
                  <a:pt x="806501" y="1477963"/>
                </a:lnTo>
                <a:lnTo>
                  <a:pt x="779563" y="1518047"/>
                </a:lnTo>
                <a:lnTo>
                  <a:pt x="753020" y="1558925"/>
                </a:lnTo>
                <a:lnTo>
                  <a:pt x="727269" y="1599803"/>
                </a:lnTo>
                <a:lnTo>
                  <a:pt x="702311" y="1641872"/>
                </a:lnTo>
                <a:lnTo>
                  <a:pt x="678541" y="1683544"/>
                </a:lnTo>
                <a:lnTo>
                  <a:pt x="655564" y="1726010"/>
                </a:lnTo>
                <a:lnTo>
                  <a:pt x="633379" y="1768872"/>
                </a:lnTo>
                <a:lnTo>
                  <a:pt x="611987" y="1811735"/>
                </a:lnTo>
                <a:lnTo>
                  <a:pt x="590990" y="1855391"/>
                </a:lnTo>
                <a:lnTo>
                  <a:pt x="571182" y="1899841"/>
                </a:lnTo>
                <a:lnTo>
                  <a:pt x="552562" y="1943894"/>
                </a:lnTo>
                <a:lnTo>
                  <a:pt x="534735" y="1988344"/>
                </a:lnTo>
                <a:lnTo>
                  <a:pt x="517700" y="2033191"/>
                </a:lnTo>
                <a:lnTo>
                  <a:pt x="501458" y="2078038"/>
                </a:lnTo>
                <a:lnTo>
                  <a:pt x="486404" y="2123679"/>
                </a:lnTo>
                <a:lnTo>
                  <a:pt x="471746" y="2168922"/>
                </a:lnTo>
                <a:lnTo>
                  <a:pt x="458276" y="2214960"/>
                </a:lnTo>
                <a:lnTo>
                  <a:pt x="446391" y="2260601"/>
                </a:lnTo>
                <a:lnTo>
                  <a:pt x="434903" y="2307035"/>
                </a:lnTo>
                <a:lnTo>
                  <a:pt x="423810" y="2352676"/>
                </a:lnTo>
                <a:lnTo>
                  <a:pt x="414698" y="2399507"/>
                </a:lnTo>
                <a:lnTo>
                  <a:pt x="405983" y="2445941"/>
                </a:lnTo>
                <a:lnTo>
                  <a:pt x="398852" y="2492376"/>
                </a:lnTo>
                <a:lnTo>
                  <a:pt x="391721" y="2539207"/>
                </a:lnTo>
                <a:lnTo>
                  <a:pt x="386571" y="2585641"/>
                </a:lnTo>
                <a:lnTo>
                  <a:pt x="381817" y="2632076"/>
                </a:lnTo>
                <a:lnTo>
                  <a:pt x="378252" y="2678907"/>
                </a:lnTo>
                <a:lnTo>
                  <a:pt x="375479" y="2725738"/>
                </a:lnTo>
                <a:lnTo>
                  <a:pt x="374290" y="2772173"/>
                </a:lnTo>
                <a:lnTo>
                  <a:pt x="373894" y="2795588"/>
                </a:lnTo>
                <a:lnTo>
                  <a:pt x="373894" y="2819004"/>
                </a:lnTo>
                <a:lnTo>
                  <a:pt x="373894" y="2842023"/>
                </a:lnTo>
                <a:lnTo>
                  <a:pt x="374290" y="2865438"/>
                </a:lnTo>
                <a:lnTo>
                  <a:pt x="274458" y="2861469"/>
                </a:lnTo>
                <a:lnTo>
                  <a:pt x="174625" y="2857501"/>
                </a:lnTo>
                <a:lnTo>
                  <a:pt x="177794" y="2831704"/>
                </a:lnTo>
                <a:lnTo>
                  <a:pt x="180964" y="2806304"/>
                </a:lnTo>
                <a:lnTo>
                  <a:pt x="184133" y="2781301"/>
                </a:lnTo>
                <a:lnTo>
                  <a:pt x="187698" y="2756298"/>
                </a:lnTo>
                <a:lnTo>
                  <a:pt x="191660" y="2730898"/>
                </a:lnTo>
                <a:lnTo>
                  <a:pt x="196018" y="2705894"/>
                </a:lnTo>
                <a:lnTo>
                  <a:pt x="200375" y="2680891"/>
                </a:lnTo>
                <a:lnTo>
                  <a:pt x="205129" y="2656285"/>
                </a:lnTo>
                <a:lnTo>
                  <a:pt x="209883" y="2631282"/>
                </a:lnTo>
                <a:lnTo>
                  <a:pt x="215826" y="2606279"/>
                </a:lnTo>
                <a:lnTo>
                  <a:pt x="220976" y="2582069"/>
                </a:lnTo>
                <a:lnTo>
                  <a:pt x="226522" y="2557066"/>
                </a:lnTo>
                <a:lnTo>
                  <a:pt x="232861" y="2532460"/>
                </a:lnTo>
                <a:lnTo>
                  <a:pt x="239199" y="2508647"/>
                </a:lnTo>
                <a:lnTo>
                  <a:pt x="245934" y="2484041"/>
                </a:lnTo>
                <a:lnTo>
                  <a:pt x="252273" y="2459832"/>
                </a:lnTo>
                <a:lnTo>
                  <a:pt x="259403" y="2435622"/>
                </a:lnTo>
                <a:lnTo>
                  <a:pt x="266534" y="2411810"/>
                </a:lnTo>
                <a:lnTo>
                  <a:pt x="281985" y="2364185"/>
                </a:lnTo>
                <a:lnTo>
                  <a:pt x="298623" y="2316560"/>
                </a:lnTo>
                <a:lnTo>
                  <a:pt x="315658" y="2269729"/>
                </a:lnTo>
                <a:lnTo>
                  <a:pt x="333882" y="2223294"/>
                </a:lnTo>
                <a:lnTo>
                  <a:pt x="352501" y="2176860"/>
                </a:lnTo>
                <a:lnTo>
                  <a:pt x="372705" y="2131616"/>
                </a:lnTo>
                <a:lnTo>
                  <a:pt x="393306" y="2085975"/>
                </a:lnTo>
                <a:lnTo>
                  <a:pt x="415095" y="2041525"/>
                </a:lnTo>
                <a:lnTo>
                  <a:pt x="437676" y="1997472"/>
                </a:lnTo>
                <a:lnTo>
                  <a:pt x="461049" y="1953816"/>
                </a:lnTo>
                <a:lnTo>
                  <a:pt x="485611" y="1910557"/>
                </a:lnTo>
                <a:lnTo>
                  <a:pt x="510173" y="1867694"/>
                </a:lnTo>
                <a:lnTo>
                  <a:pt x="535924" y="1826022"/>
                </a:lnTo>
                <a:lnTo>
                  <a:pt x="562863" y="1784350"/>
                </a:lnTo>
                <a:lnTo>
                  <a:pt x="590198" y="1743472"/>
                </a:lnTo>
                <a:lnTo>
                  <a:pt x="618325" y="1703388"/>
                </a:lnTo>
                <a:lnTo>
                  <a:pt x="647245" y="1663700"/>
                </a:lnTo>
                <a:lnTo>
                  <a:pt x="676957" y="1624410"/>
                </a:lnTo>
                <a:lnTo>
                  <a:pt x="706669" y="1585913"/>
                </a:lnTo>
                <a:lnTo>
                  <a:pt x="738362" y="1547813"/>
                </a:lnTo>
                <a:lnTo>
                  <a:pt x="769659" y="1510903"/>
                </a:lnTo>
                <a:lnTo>
                  <a:pt x="801747" y="1473994"/>
                </a:lnTo>
                <a:lnTo>
                  <a:pt x="835025" y="1438275"/>
                </a:lnTo>
                <a:close/>
                <a:moveTo>
                  <a:pt x="1098550" y="1223962"/>
                </a:moveTo>
                <a:lnTo>
                  <a:pt x="1107686" y="1233506"/>
                </a:lnTo>
                <a:lnTo>
                  <a:pt x="1116822" y="1242652"/>
                </a:lnTo>
                <a:lnTo>
                  <a:pt x="1126752" y="1251400"/>
                </a:lnTo>
                <a:lnTo>
                  <a:pt x="1136285" y="1260149"/>
                </a:lnTo>
                <a:lnTo>
                  <a:pt x="1156146" y="1276850"/>
                </a:lnTo>
                <a:lnTo>
                  <a:pt x="1176404" y="1293154"/>
                </a:lnTo>
                <a:lnTo>
                  <a:pt x="1197456" y="1308662"/>
                </a:lnTo>
                <a:lnTo>
                  <a:pt x="1218906" y="1323773"/>
                </a:lnTo>
                <a:lnTo>
                  <a:pt x="1239958" y="1338486"/>
                </a:lnTo>
                <a:lnTo>
                  <a:pt x="1261408" y="1352801"/>
                </a:lnTo>
                <a:lnTo>
                  <a:pt x="1282460" y="1367514"/>
                </a:lnTo>
                <a:lnTo>
                  <a:pt x="1303910" y="1381432"/>
                </a:lnTo>
                <a:lnTo>
                  <a:pt x="1324962" y="1395350"/>
                </a:lnTo>
                <a:lnTo>
                  <a:pt x="1345617" y="1410461"/>
                </a:lnTo>
                <a:lnTo>
                  <a:pt x="1366272" y="1424776"/>
                </a:lnTo>
                <a:lnTo>
                  <a:pt x="1385736" y="1439489"/>
                </a:lnTo>
                <a:lnTo>
                  <a:pt x="1395269" y="1447442"/>
                </a:lnTo>
                <a:lnTo>
                  <a:pt x="1404802" y="1455396"/>
                </a:lnTo>
                <a:lnTo>
                  <a:pt x="1414335" y="1463349"/>
                </a:lnTo>
                <a:lnTo>
                  <a:pt x="1423471" y="1471699"/>
                </a:lnTo>
                <a:lnTo>
                  <a:pt x="1432210" y="1479652"/>
                </a:lnTo>
                <a:lnTo>
                  <a:pt x="1440552" y="1488401"/>
                </a:lnTo>
                <a:lnTo>
                  <a:pt x="1448496" y="1496751"/>
                </a:lnTo>
                <a:lnTo>
                  <a:pt x="1456440" y="1505897"/>
                </a:lnTo>
                <a:lnTo>
                  <a:pt x="1463987" y="1515441"/>
                </a:lnTo>
                <a:lnTo>
                  <a:pt x="1471137" y="1524587"/>
                </a:lnTo>
                <a:lnTo>
                  <a:pt x="1477890" y="1534131"/>
                </a:lnTo>
                <a:lnTo>
                  <a:pt x="1484245" y="1544072"/>
                </a:lnTo>
                <a:lnTo>
                  <a:pt x="1489806" y="1554013"/>
                </a:lnTo>
                <a:lnTo>
                  <a:pt x="1494970" y="1564750"/>
                </a:lnTo>
                <a:lnTo>
                  <a:pt x="1499737" y="1575089"/>
                </a:lnTo>
                <a:lnTo>
                  <a:pt x="1504106" y="1586223"/>
                </a:lnTo>
                <a:lnTo>
                  <a:pt x="1507681" y="1596959"/>
                </a:lnTo>
                <a:lnTo>
                  <a:pt x="1511256" y="1609287"/>
                </a:lnTo>
                <a:lnTo>
                  <a:pt x="1518008" y="1633543"/>
                </a:lnTo>
                <a:lnTo>
                  <a:pt x="1523967" y="1657800"/>
                </a:lnTo>
                <a:lnTo>
                  <a:pt x="1529130" y="1682455"/>
                </a:lnTo>
                <a:lnTo>
                  <a:pt x="1533897" y="1706711"/>
                </a:lnTo>
                <a:lnTo>
                  <a:pt x="1537472" y="1731763"/>
                </a:lnTo>
                <a:lnTo>
                  <a:pt x="1538663" y="1744488"/>
                </a:lnTo>
                <a:lnTo>
                  <a:pt x="1539855" y="1757213"/>
                </a:lnTo>
                <a:lnTo>
                  <a:pt x="1540252" y="1769938"/>
                </a:lnTo>
                <a:lnTo>
                  <a:pt x="1541444" y="1782663"/>
                </a:lnTo>
                <a:lnTo>
                  <a:pt x="1541444" y="1794990"/>
                </a:lnTo>
                <a:lnTo>
                  <a:pt x="1541047" y="1807715"/>
                </a:lnTo>
                <a:lnTo>
                  <a:pt x="1540252" y="1820440"/>
                </a:lnTo>
                <a:lnTo>
                  <a:pt x="1539458" y="1833562"/>
                </a:lnTo>
                <a:lnTo>
                  <a:pt x="1544225" y="1821235"/>
                </a:lnTo>
                <a:lnTo>
                  <a:pt x="1548594" y="1809305"/>
                </a:lnTo>
                <a:lnTo>
                  <a:pt x="1552169" y="1796581"/>
                </a:lnTo>
                <a:lnTo>
                  <a:pt x="1555347" y="1783856"/>
                </a:lnTo>
                <a:lnTo>
                  <a:pt x="1557730" y="1770733"/>
                </a:lnTo>
                <a:lnTo>
                  <a:pt x="1560113" y="1757611"/>
                </a:lnTo>
                <a:lnTo>
                  <a:pt x="1561305" y="1744488"/>
                </a:lnTo>
                <a:lnTo>
                  <a:pt x="1562894" y="1731366"/>
                </a:lnTo>
                <a:lnTo>
                  <a:pt x="1563291" y="1717846"/>
                </a:lnTo>
                <a:lnTo>
                  <a:pt x="1563688" y="1704723"/>
                </a:lnTo>
                <a:lnTo>
                  <a:pt x="1563688" y="1691601"/>
                </a:lnTo>
                <a:lnTo>
                  <a:pt x="1562894" y="1678080"/>
                </a:lnTo>
                <a:lnTo>
                  <a:pt x="1562099" y="1664958"/>
                </a:lnTo>
                <a:lnTo>
                  <a:pt x="1560907" y="1651835"/>
                </a:lnTo>
                <a:lnTo>
                  <a:pt x="1559716" y="1638713"/>
                </a:lnTo>
                <a:lnTo>
                  <a:pt x="1557730" y="1625590"/>
                </a:lnTo>
                <a:lnTo>
                  <a:pt x="1555744" y="1612070"/>
                </a:lnTo>
                <a:lnTo>
                  <a:pt x="1553360" y="1599345"/>
                </a:lnTo>
                <a:lnTo>
                  <a:pt x="1550977" y="1586223"/>
                </a:lnTo>
                <a:lnTo>
                  <a:pt x="1547402" y="1572703"/>
                </a:lnTo>
                <a:lnTo>
                  <a:pt x="1543033" y="1559183"/>
                </a:lnTo>
                <a:lnTo>
                  <a:pt x="1538266" y="1546060"/>
                </a:lnTo>
                <a:lnTo>
                  <a:pt x="1533103" y="1532938"/>
                </a:lnTo>
                <a:lnTo>
                  <a:pt x="1526747" y="1520213"/>
                </a:lnTo>
                <a:lnTo>
                  <a:pt x="1519994" y="1507886"/>
                </a:lnTo>
                <a:lnTo>
                  <a:pt x="1512447" y="1495956"/>
                </a:lnTo>
                <a:lnTo>
                  <a:pt x="1504106" y="1484822"/>
                </a:lnTo>
                <a:lnTo>
                  <a:pt x="1495764" y="1473687"/>
                </a:lnTo>
                <a:lnTo>
                  <a:pt x="1487026" y="1462951"/>
                </a:lnTo>
                <a:lnTo>
                  <a:pt x="1477493" y="1452612"/>
                </a:lnTo>
                <a:lnTo>
                  <a:pt x="1467959" y="1443068"/>
                </a:lnTo>
                <a:lnTo>
                  <a:pt x="1458426" y="1433525"/>
                </a:lnTo>
                <a:lnTo>
                  <a:pt x="1447701" y="1424776"/>
                </a:lnTo>
                <a:lnTo>
                  <a:pt x="1437771" y="1416028"/>
                </a:lnTo>
                <a:lnTo>
                  <a:pt x="1427443" y="1407677"/>
                </a:lnTo>
                <a:lnTo>
                  <a:pt x="1416321" y="1399327"/>
                </a:lnTo>
                <a:lnTo>
                  <a:pt x="1405597" y="1391374"/>
                </a:lnTo>
                <a:lnTo>
                  <a:pt x="1394872" y="1384216"/>
                </a:lnTo>
                <a:lnTo>
                  <a:pt x="1372628" y="1369503"/>
                </a:lnTo>
                <a:lnTo>
                  <a:pt x="1350384" y="1355585"/>
                </a:lnTo>
                <a:lnTo>
                  <a:pt x="1327743" y="1342860"/>
                </a:lnTo>
                <a:lnTo>
                  <a:pt x="1305101" y="1330135"/>
                </a:lnTo>
                <a:lnTo>
                  <a:pt x="1281666" y="1318603"/>
                </a:lnTo>
                <a:lnTo>
                  <a:pt x="1235986" y="1294744"/>
                </a:lnTo>
                <a:lnTo>
                  <a:pt x="1189909" y="1271680"/>
                </a:lnTo>
                <a:lnTo>
                  <a:pt x="1144230" y="1248617"/>
                </a:lnTo>
                <a:lnTo>
                  <a:pt x="1121191" y="1236289"/>
                </a:lnTo>
                <a:lnTo>
                  <a:pt x="1098550" y="1223962"/>
                </a:lnTo>
                <a:close/>
                <a:moveTo>
                  <a:pt x="1005737" y="85725"/>
                </a:moveTo>
                <a:lnTo>
                  <a:pt x="999766" y="86121"/>
                </a:lnTo>
                <a:lnTo>
                  <a:pt x="993396" y="86913"/>
                </a:lnTo>
                <a:lnTo>
                  <a:pt x="987425" y="88100"/>
                </a:lnTo>
                <a:lnTo>
                  <a:pt x="999368" y="90476"/>
                </a:lnTo>
                <a:lnTo>
                  <a:pt x="1010912" y="93643"/>
                </a:lnTo>
                <a:lnTo>
                  <a:pt x="1022059" y="97602"/>
                </a:lnTo>
                <a:lnTo>
                  <a:pt x="1032409" y="102352"/>
                </a:lnTo>
                <a:lnTo>
                  <a:pt x="1042361" y="107895"/>
                </a:lnTo>
                <a:lnTo>
                  <a:pt x="1052313" y="113437"/>
                </a:lnTo>
                <a:lnTo>
                  <a:pt x="1061469" y="120563"/>
                </a:lnTo>
                <a:lnTo>
                  <a:pt x="1070227" y="128085"/>
                </a:lnTo>
                <a:lnTo>
                  <a:pt x="1078587" y="135211"/>
                </a:lnTo>
                <a:lnTo>
                  <a:pt x="1086151" y="143524"/>
                </a:lnTo>
                <a:lnTo>
                  <a:pt x="1093715" y="151838"/>
                </a:lnTo>
                <a:lnTo>
                  <a:pt x="1100880" y="160943"/>
                </a:lnTo>
                <a:lnTo>
                  <a:pt x="1107250" y="170049"/>
                </a:lnTo>
                <a:lnTo>
                  <a:pt x="1114017" y="179550"/>
                </a:lnTo>
                <a:lnTo>
                  <a:pt x="1119590" y="189051"/>
                </a:lnTo>
                <a:lnTo>
                  <a:pt x="1125562" y="198948"/>
                </a:lnTo>
                <a:lnTo>
                  <a:pt x="1136310" y="219138"/>
                </a:lnTo>
                <a:lnTo>
                  <a:pt x="1146262" y="239329"/>
                </a:lnTo>
                <a:lnTo>
                  <a:pt x="1155418" y="260706"/>
                </a:lnTo>
                <a:lnTo>
                  <a:pt x="1163778" y="282084"/>
                </a:lnTo>
                <a:lnTo>
                  <a:pt x="1171740" y="303858"/>
                </a:lnTo>
                <a:lnTo>
                  <a:pt x="1178906" y="326028"/>
                </a:lnTo>
                <a:lnTo>
                  <a:pt x="1184877" y="347801"/>
                </a:lnTo>
                <a:lnTo>
                  <a:pt x="1190848" y="369971"/>
                </a:lnTo>
                <a:lnTo>
                  <a:pt x="1193237" y="380660"/>
                </a:lnTo>
                <a:lnTo>
                  <a:pt x="1194829" y="390953"/>
                </a:lnTo>
                <a:lnTo>
                  <a:pt x="1196422" y="402037"/>
                </a:lnTo>
                <a:lnTo>
                  <a:pt x="1196820" y="412726"/>
                </a:lnTo>
                <a:lnTo>
                  <a:pt x="1197218" y="423019"/>
                </a:lnTo>
                <a:lnTo>
                  <a:pt x="1197218" y="434104"/>
                </a:lnTo>
                <a:lnTo>
                  <a:pt x="1196422" y="444793"/>
                </a:lnTo>
                <a:lnTo>
                  <a:pt x="1195227" y="455878"/>
                </a:lnTo>
                <a:lnTo>
                  <a:pt x="1194033" y="467359"/>
                </a:lnTo>
                <a:lnTo>
                  <a:pt x="1192043" y="478047"/>
                </a:lnTo>
                <a:lnTo>
                  <a:pt x="1190052" y="489132"/>
                </a:lnTo>
                <a:lnTo>
                  <a:pt x="1187664" y="499821"/>
                </a:lnTo>
                <a:lnTo>
                  <a:pt x="1184877" y="511302"/>
                </a:lnTo>
                <a:lnTo>
                  <a:pt x="1181294" y="521991"/>
                </a:lnTo>
                <a:lnTo>
                  <a:pt x="1174925" y="543765"/>
                </a:lnTo>
                <a:lnTo>
                  <a:pt x="1166963" y="565934"/>
                </a:lnTo>
                <a:lnTo>
                  <a:pt x="1158205" y="587708"/>
                </a:lnTo>
                <a:lnTo>
                  <a:pt x="1149447" y="609481"/>
                </a:lnTo>
                <a:lnTo>
                  <a:pt x="1139893" y="631651"/>
                </a:lnTo>
                <a:lnTo>
                  <a:pt x="1120785" y="675594"/>
                </a:lnTo>
                <a:lnTo>
                  <a:pt x="1111629" y="698160"/>
                </a:lnTo>
                <a:lnTo>
                  <a:pt x="1102473" y="720725"/>
                </a:lnTo>
                <a:lnTo>
                  <a:pt x="1118396" y="701723"/>
                </a:lnTo>
                <a:lnTo>
                  <a:pt x="1133125" y="683116"/>
                </a:lnTo>
                <a:lnTo>
                  <a:pt x="1148253" y="663718"/>
                </a:lnTo>
                <a:lnTo>
                  <a:pt x="1162186" y="643923"/>
                </a:lnTo>
                <a:lnTo>
                  <a:pt x="1175721" y="623337"/>
                </a:lnTo>
                <a:lnTo>
                  <a:pt x="1188858" y="602751"/>
                </a:lnTo>
                <a:lnTo>
                  <a:pt x="1200801" y="581374"/>
                </a:lnTo>
                <a:lnTo>
                  <a:pt x="1206772" y="570289"/>
                </a:lnTo>
                <a:lnTo>
                  <a:pt x="1211947" y="559204"/>
                </a:lnTo>
                <a:lnTo>
                  <a:pt x="1217122" y="547723"/>
                </a:lnTo>
                <a:lnTo>
                  <a:pt x="1222695" y="536243"/>
                </a:lnTo>
                <a:lnTo>
                  <a:pt x="1227074" y="524762"/>
                </a:lnTo>
                <a:lnTo>
                  <a:pt x="1231453" y="512885"/>
                </a:lnTo>
                <a:lnTo>
                  <a:pt x="1235434" y="500613"/>
                </a:lnTo>
                <a:lnTo>
                  <a:pt x="1238619" y="487945"/>
                </a:lnTo>
                <a:lnTo>
                  <a:pt x="1241406" y="476068"/>
                </a:lnTo>
                <a:lnTo>
                  <a:pt x="1244192" y="463004"/>
                </a:lnTo>
                <a:lnTo>
                  <a:pt x="1245785" y="450335"/>
                </a:lnTo>
                <a:lnTo>
                  <a:pt x="1246979" y="437271"/>
                </a:lnTo>
                <a:lnTo>
                  <a:pt x="1247775" y="424207"/>
                </a:lnTo>
                <a:lnTo>
                  <a:pt x="1247775" y="411143"/>
                </a:lnTo>
                <a:lnTo>
                  <a:pt x="1247377" y="397683"/>
                </a:lnTo>
                <a:lnTo>
                  <a:pt x="1246183" y="384619"/>
                </a:lnTo>
                <a:lnTo>
                  <a:pt x="1244192" y="371554"/>
                </a:lnTo>
                <a:lnTo>
                  <a:pt x="1241406" y="358490"/>
                </a:lnTo>
                <a:lnTo>
                  <a:pt x="1238221" y="346218"/>
                </a:lnTo>
                <a:lnTo>
                  <a:pt x="1234638" y="333945"/>
                </a:lnTo>
                <a:lnTo>
                  <a:pt x="1231453" y="322069"/>
                </a:lnTo>
                <a:lnTo>
                  <a:pt x="1227472" y="310588"/>
                </a:lnTo>
                <a:lnTo>
                  <a:pt x="1223093" y="298711"/>
                </a:lnTo>
                <a:lnTo>
                  <a:pt x="1218715" y="286835"/>
                </a:lnTo>
                <a:lnTo>
                  <a:pt x="1209558" y="263874"/>
                </a:lnTo>
                <a:lnTo>
                  <a:pt x="1203985" y="252393"/>
                </a:lnTo>
                <a:lnTo>
                  <a:pt x="1198412" y="241308"/>
                </a:lnTo>
                <a:lnTo>
                  <a:pt x="1192839" y="229827"/>
                </a:lnTo>
                <a:lnTo>
                  <a:pt x="1186867" y="219138"/>
                </a:lnTo>
                <a:lnTo>
                  <a:pt x="1180498" y="208054"/>
                </a:lnTo>
                <a:lnTo>
                  <a:pt x="1173731" y="197761"/>
                </a:lnTo>
                <a:lnTo>
                  <a:pt x="1166963" y="187072"/>
                </a:lnTo>
                <a:lnTo>
                  <a:pt x="1159399" y="176779"/>
                </a:lnTo>
                <a:lnTo>
                  <a:pt x="1151438" y="166882"/>
                </a:lnTo>
                <a:lnTo>
                  <a:pt x="1143078" y="156984"/>
                </a:lnTo>
                <a:lnTo>
                  <a:pt x="1135116" y="147483"/>
                </a:lnTo>
                <a:lnTo>
                  <a:pt x="1125562" y="138378"/>
                </a:lnTo>
                <a:lnTo>
                  <a:pt x="1116008" y="129668"/>
                </a:lnTo>
                <a:lnTo>
                  <a:pt x="1106454" y="121751"/>
                </a:lnTo>
                <a:lnTo>
                  <a:pt x="1096103" y="114625"/>
                </a:lnTo>
                <a:lnTo>
                  <a:pt x="1084957" y="107499"/>
                </a:lnTo>
                <a:lnTo>
                  <a:pt x="1073810" y="101561"/>
                </a:lnTo>
                <a:lnTo>
                  <a:pt x="1061868" y="96018"/>
                </a:lnTo>
                <a:lnTo>
                  <a:pt x="1049527" y="91663"/>
                </a:lnTo>
                <a:lnTo>
                  <a:pt x="1043556" y="90080"/>
                </a:lnTo>
                <a:lnTo>
                  <a:pt x="1037186" y="88892"/>
                </a:lnTo>
                <a:lnTo>
                  <a:pt x="1030817" y="87309"/>
                </a:lnTo>
                <a:lnTo>
                  <a:pt x="1024447" y="86517"/>
                </a:lnTo>
                <a:lnTo>
                  <a:pt x="1018476" y="86121"/>
                </a:lnTo>
                <a:lnTo>
                  <a:pt x="1012505" y="85725"/>
                </a:lnTo>
                <a:lnTo>
                  <a:pt x="1005737" y="85725"/>
                </a:lnTo>
                <a:close/>
                <a:moveTo>
                  <a:pt x="983853" y="0"/>
                </a:moveTo>
                <a:lnTo>
                  <a:pt x="992981" y="0"/>
                </a:lnTo>
                <a:lnTo>
                  <a:pt x="1002109" y="397"/>
                </a:lnTo>
                <a:lnTo>
                  <a:pt x="1010841" y="1191"/>
                </a:lnTo>
                <a:lnTo>
                  <a:pt x="1019572" y="1985"/>
                </a:lnTo>
                <a:lnTo>
                  <a:pt x="1027906" y="3573"/>
                </a:lnTo>
                <a:lnTo>
                  <a:pt x="1036241" y="4764"/>
                </a:lnTo>
                <a:lnTo>
                  <a:pt x="1044575" y="6351"/>
                </a:lnTo>
                <a:lnTo>
                  <a:pt x="1052909" y="8733"/>
                </a:lnTo>
                <a:lnTo>
                  <a:pt x="1060450" y="11115"/>
                </a:lnTo>
                <a:lnTo>
                  <a:pt x="1068387" y="13893"/>
                </a:lnTo>
                <a:lnTo>
                  <a:pt x="1076325" y="17069"/>
                </a:lnTo>
                <a:lnTo>
                  <a:pt x="1083866" y="19848"/>
                </a:lnTo>
                <a:lnTo>
                  <a:pt x="1091009" y="23420"/>
                </a:lnTo>
                <a:lnTo>
                  <a:pt x="1098550" y="26993"/>
                </a:lnTo>
                <a:lnTo>
                  <a:pt x="1105694" y="30962"/>
                </a:lnTo>
                <a:lnTo>
                  <a:pt x="1112441" y="35329"/>
                </a:lnTo>
                <a:lnTo>
                  <a:pt x="1119584" y="39695"/>
                </a:lnTo>
                <a:lnTo>
                  <a:pt x="1133078" y="49222"/>
                </a:lnTo>
                <a:lnTo>
                  <a:pt x="1146175" y="59543"/>
                </a:lnTo>
                <a:lnTo>
                  <a:pt x="1158875" y="70657"/>
                </a:lnTo>
                <a:lnTo>
                  <a:pt x="1170781" y="82566"/>
                </a:lnTo>
                <a:lnTo>
                  <a:pt x="1181894" y="95268"/>
                </a:lnTo>
                <a:lnTo>
                  <a:pt x="1193006" y="108764"/>
                </a:lnTo>
                <a:lnTo>
                  <a:pt x="1203722" y="122261"/>
                </a:lnTo>
                <a:lnTo>
                  <a:pt x="1213644" y="136948"/>
                </a:lnTo>
                <a:lnTo>
                  <a:pt x="1223169" y="152032"/>
                </a:lnTo>
                <a:lnTo>
                  <a:pt x="1232297" y="167116"/>
                </a:lnTo>
                <a:lnTo>
                  <a:pt x="1241028" y="183391"/>
                </a:lnTo>
                <a:lnTo>
                  <a:pt x="1249363" y="199269"/>
                </a:lnTo>
                <a:lnTo>
                  <a:pt x="1256506" y="215941"/>
                </a:lnTo>
                <a:lnTo>
                  <a:pt x="1264047" y="232613"/>
                </a:lnTo>
                <a:lnTo>
                  <a:pt x="1271191" y="249681"/>
                </a:lnTo>
                <a:lnTo>
                  <a:pt x="1277144" y="267147"/>
                </a:lnTo>
                <a:lnTo>
                  <a:pt x="1283494" y="284613"/>
                </a:lnTo>
                <a:lnTo>
                  <a:pt x="1289050" y="302079"/>
                </a:lnTo>
                <a:lnTo>
                  <a:pt x="1293813" y="319545"/>
                </a:lnTo>
                <a:lnTo>
                  <a:pt x="1298575" y="337010"/>
                </a:lnTo>
                <a:lnTo>
                  <a:pt x="1301750" y="349316"/>
                </a:lnTo>
                <a:lnTo>
                  <a:pt x="1303734" y="360827"/>
                </a:lnTo>
                <a:lnTo>
                  <a:pt x="1305719" y="372736"/>
                </a:lnTo>
                <a:lnTo>
                  <a:pt x="1307306" y="384644"/>
                </a:lnTo>
                <a:lnTo>
                  <a:pt x="1308100" y="396553"/>
                </a:lnTo>
                <a:lnTo>
                  <a:pt x="1308497" y="408064"/>
                </a:lnTo>
                <a:lnTo>
                  <a:pt x="1308894" y="419973"/>
                </a:lnTo>
                <a:lnTo>
                  <a:pt x="1308894" y="431087"/>
                </a:lnTo>
                <a:lnTo>
                  <a:pt x="1308100" y="442996"/>
                </a:lnTo>
                <a:lnTo>
                  <a:pt x="1307306" y="454507"/>
                </a:lnTo>
                <a:lnTo>
                  <a:pt x="1306116" y="465622"/>
                </a:lnTo>
                <a:lnTo>
                  <a:pt x="1304131" y="477134"/>
                </a:lnTo>
                <a:lnTo>
                  <a:pt x="1302544" y="487851"/>
                </a:lnTo>
                <a:lnTo>
                  <a:pt x="1300163" y="499363"/>
                </a:lnTo>
                <a:lnTo>
                  <a:pt x="1297781" y="510874"/>
                </a:lnTo>
                <a:lnTo>
                  <a:pt x="1294606" y="521592"/>
                </a:lnTo>
                <a:lnTo>
                  <a:pt x="1291431" y="532707"/>
                </a:lnTo>
                <a:lnTo>
                  <a:pt x="1288256" y="543424"/>
                </a:lnTo>
                <a:lnTo>
                  <a:pt x="1280716" y="565256"/>
                </a:lnTo>
                <a:lnTo>
                  <a:pt x="1271984" y="587089"/>
                </a:lnTo>
                <a:lnTo>
                  <a:pt x="1262856" y="608524"/>
                </a:lnTo>
                <a:lnTo>
                  <a:pt x="1252934" y="629959"/>
                </a:lnTo>
                <a:lnTo>
                  <a:pt x="1241822" y="650998"/>
                </a:lnTo>
                <a:lnTo>
                  <a:pt x="1231106" y="672433"/>
                </a:lnTo>
                <a:lnTo>
                  <a:pt x="1219200" y="692677"/>
                </a:lnTo>
                <a:lnTo>
                  <a:pt x="1207294" y="713716"/>
                </a:lnTo>
                <a:lnTo>
                  <a:pt x="1194991" y="734357"/>
                </a:lnTo>
                <a:lnTo>
                  <a:pt x="1170781" y="775640"/>
                </a:lnTo>
                <a:lnTo>
                  <a:pt x="1146572" y="816526"/>
                </a:lnTo>
                <a:lnTo>
                  <a:pt x="1135459" y="836770"/>
                </a:lnTo>
                <a:lnTo>
                  <a:pt x="1123950" y="857014"/>
                </a:lnTo>
                <a:lnTo>
                  <a:pt x="1112837" y="877656"/>
                </a:lnTo>
                <a:lnTo>
                  <a:pt x="1102916" y="897503"/>
                </a:lnTo>
                <a:lnTo>
                  <a:pt x="1093391" y="918145"/>
                </a:lnTo>
                <a:lnTo>
                  <a:pt x="1085056" y="938786"/>
                </a:lnTo>
                <a:lnTo>
                  <a:pt x="1077119" y="958634"/>
                </a:lnTo>
                <a:lnTo>
                  <a:pt x="1070769" y="979275"/>
                </a:lnTo>
                <a:lnTo>
                  <a:pt x="1067594" y="989199"/>
                </a:lnTo>
                <a:lnTo>
                  <a:pt x="1064816" y="999916"/>
                </a:lnTo>
                <a:lnTo>
                  <a:pt x="1062434" y="1009840"/>
                </a:lnTo>
                <a:lnTo>
                  <a:pt x="1060450" y="1020161"/>
                </a:lnTo>
                <a:lnTo>
                  <a:pt x="1064022" y="1020558"/>
                </a:lnTo>
                <a:lnTo>
                  <a:pt x="1067594" y="1022145"/>
                </a:lnTo>
                <a:lnTo>
                  <a:pt x="1071166" y="1023336"/>
                </a:lnTo>
                <a:lnTo>
                  <a:pt x="1074737" y="1024924"/>
                </a:lnTo>
                <a:lnTo>
                  <a:pt x="1077119" y="1026909"/>
                </a:lnTo>
                <a:lnTo>
                  <a:pt x="1080294" y="1029291"/>
                </a:lnTo>
                <a:lnTo>
                  <a:pt x="1083072" y="1032069"/>
                </a:lnTo>
                <a:lnTo>
                  <a:pt x="1085056" y="1034848"/>
                </a:lnTo>
                <a:lnTo>
                  <a:pt x="1092994" y="1028100"/>
                </a:lnTo>
                <a:lnTo>
                  <a:pt x="1100931" y="1021352"/>
                </a:lnTo>
                <a:lnTo>
                  <a:pt x="1108472" y="1013810"/>
                </a:lnTo>
                <a:lnTo>
                  <a:pt x="1116013" y="1006267"/>
                </a:lnTo>
                <a:lnTo>
                  <a:pt x="1131094" y="990786"/>
                </a:lnTo>
                <a:lnTo>
                  <a:pt x="1144984" y="974115"/>
                </a:lnTo>
                <a:lnTo>
                  <a:pt x="1158875" y="956649"/>
                </a:lnTo>
                <a:lnTo>
                  <a:pt x="1171972" y="938786"/>
                </a:lnTo>
                <a:lnTo>
                  <a:pt x="1185069" y="920129"/>
                </a:lnTo>
                <a:lnTo>
                  <a:pt x="1197769" y="901076"/>
                </a:lnTo>
                <a:lnTo>
                  <a:pt x="1210469" y="881625"/>
                </a:lnTo>
                <a:lnTo>
                  <a:pt x="1222772" y="861381"/>
                </a:lnTo>
                <a:lnTo>
                  <a:pt x="1246981" y="820892"/>
                </a:lnTo>
                <a:lnTo>
                  <a:pt x="1271587" y="779609"/>
                </a:lnTo>
                <a:lnTo>
                  <a:pt x="1283891" y="759365"/>
                </a:lnTo>
                <a:lnTo>
                  <a:pt x="1296591" y="738723"/>
                </a:lnTo>
                <a:lnTo>
                  <a:pt x="1308894" y="718479"/>
                </a:lnTo>
                <a:lnTo>
                  <a:pt x="1321991" y="698632"/>
                </a:lnTo>
                <a:lnTo>
                  <a:pt x="1335881" y="679181"/>
                </a:lnTo>
                <a:lnTo>
                  <a:pt x="1349772" y="660127"/>
                </a:lnTo>
                <a:lnTo>
                  <a:pt x="1364059" y="641868"/>
                </a:lnTo>
                <a:lnTo>
                  <a:pt x="1378744" y="624005"/>
                </a:lnTo>
                <a:lnTo>
                  <a:pt x="1394222" y="606936"/>
                </a:lnTo>
                <a:lnTo>
                  <a:pt x="1402556" y="598600"/>
                </a:lnTo>
                <a:lnTo>
                  <a:pt x="1410891" y="590264"/>
                </a:lnTo>
                <a:lnTo>
                  <a:pt x="1419225" y="582325"/>
                </a:lnTo>
                <a:lnTo>
                  <a:pt x="1427559" y="574783"/>
                </a:lnTo>
                <a:lnTo>
                  <a:pt x="1436291" y="567638"/>
                </a:lnTo>
                <a:lnTo>
                  <a:pt x="1445419" y="560493"/>
                </a:lnTo>
                <a:lnTo>
                  <a:pt x="1454547" y="553348"/>
                </a:lnTo>
                <a:lnTo>
                  <a:pt x="1463675" y="546997"/>
                </a:lnTo>
                <a:lnTo>
                  <a:pt x="1473200" y="541043"/>
                </a:lnTo>
                <a:lnTo>
                  <a:pt x="1483122" y="534691"/>
                </a:lnTo>
                <a:lnTo>
                  <a:pt x="1493441" y="529134"/>
                </a:lnTo>
                <a:lnTo>
                  <a:pt x="1503363" y="523974"/>
                </a:lnTo>
                <a:lnTo>
                  <a:pt x="1513681" y="518416"/>
                </a:lnTo>
                <a:lnTo>
                  <a:pt x="1524794" y="513653"/>
                </a:lnTo>
                <a:lnTo>
                  <a:pt x="1535906" y="509287"/>
                </a:lnTo>
                <a:lnTo>
                  <a:pt x="1547416" y="505317"/>
                </a:lnTo>
                <a:lnTo>
                  <a:pt x="1558925" y="502141"/>
                </a:lnTo>
                <a:lnTo>
                  <a:pt x="1570831" y="498569"/>
                </a:lnTo>
                <a:lnTo>
                  <a:pt x="1588294" y="494203"/>
                </a:lnTo>
                <a:lnTo>
                  <a:pt x="1606550" y="490233"/>
                </a:lnTo>
                <a:lnTo>
                  <a:pt x="1624409" y="486660"/>
                </a:lnTo>
                <a:lnTo>
                  <a:pt x="1642269" y="483485"/>
                </a:lnTo>
                <a:lnTo>
                  <a:pt x="1660525" y="481103"/>
                </a:lnTo>
                <a:lnTo>
                  <a:pt x="1678781" y="478721"/>
                </a:lnTo>
                <a:lnTo>
                  <a:pt x="1697037" y="477134"/>
                </a:lnTo>
                <a:lnTo>
                  <a:pt x="1715691" y="476340"/>
                </a:lnTo>
                <a:lnTo>
                  <a:pt x="1733550" y="475546"/>
                </a:lnTo>
                <a:lnTo>
                  <a:pt x="1751806" y="475546"/>
                </a:lnTo>
                <a:lnTo>
                  <a:pt x="1769666" y="476340"/>
                </a:lnTo>
                <a:lnTo>
                  <a:pt x="1787128" y="477134"/>
                </a:lnTo>
                <a:lnTo>
                  <a:pt x="1804591" y="479118"/>
                </a:lnTo>
                <a:lnTo>
                  <a:pt x="1822053" y="481897"/>
                </a:lnTo>
                <a:lnTo>
                  <a:pt x="1838722" y="485073"/>
                </a:lnTo>
                <a:lnTo>
                  <a:pt x="1855391" y="489042"/>
                </a:lnTo>
                <a:lnTo>
                  <a:pt x="1871663" y="493806"/>
                </a:lnTo>
                <a:lnTo>
                  <a:pt x="1887537" y="499363"/>
                </a:lnTo>
                <a:lnTo>
                  <a:pt x="1903016" y="506111"/>
                </a:lnTo>
                <a:lnTo>
                  <a:pt x="1917303" y="513256"/>
                </a:lnTo>
                <a:lnTo>
                  <a:pt x="1924844" y="517226"/>
                </a:lnTo>
                <a:lnTo>
                  <a:pt x="1931591" y="521195"/>
                </a:lnTo>
                <a:lnTo>
                  <a:pt x="1938734" y="525958"/>
                </a:lnTo>
                <a:lnTo>
                  <a:pt x="1945084" y="530325"/>
                </a:lnTo>
                <a:lnTo>
                  <a:pt x="1952228" y="535088"/>
                </a:lnTo>
                <a:lnTo>
                  <a:pt x="1958181" y="540249"/>
                </a:lnTo>
                <a:lnTo>
                  <a:pt x="1964928" y="545806"/>
                </a:lnTo>
                <a:lnTo>
                  <a:pt x="1970881" y="551363"/>
                </a:lnTo>
                <a:lnTo>
                  <a:pt x="1976437" y="557317"/>
                </a:lnTo>
                <a:lnTo>
                  <a:pt x="1982391" y="563669"/>
                </a:lnTo>
                <a:lnTo>
                  <a:pt x="1987947" y="569623"/>
                </a:lnTo>
                <a:lnTo>
                  <a:pt x="1993106" y="576371"/>
                </a:lnTo>
                <a:lnTo>
                  <a:pt x="1998266" y="583119"/>
                </a:lnTo>
                <a:lnTo>
                  <a:pt x="2003822" y="590264"/>
                </a:lnTo>
                <a:lnTo>
                  <a:pt x="2008584" y="597806"/>
                </a:lnTo>
                <a:lnTo>
                  <a:pt x="2012950" y="605348"/>
                </a:lnTo>
                <a:lnTo>
                  <a:pt x="2017316" y="613287"/>
                </a:lnTo>
                <a:lnTo>
                  <a:pt x="2021284" y="621623"/>
                </a:lnTo>
                <a:lnTo>
                  <a:pt x="2025253" y="630356"/>
                </a:lnTo>
                <a:lnTo>
                  <a:pt x="2028825" y="639089"/>
                </a:lnTo>
                <a:lnTo>
                  <a:pt x="2032397" y="647822"/>
                </a:lnTo>
                <a:lnTo>
                  <a:pt x="2035572" y="657349"/>
                </a:lnTo>
                <a:lnTo>
                  <a:pt x="2038747" y="666876"/>
                </a:lnTo>
                <a:lnTo>
                  <a:pt x="2041128" y="677196"/>
                </a:lnTo>
                <a:lnTo>
                  <a:pt x="2042716" y="683547"/>
                </a:lnTo>
                <a:lnTo>
                  <a:pt x="2043509" y="690296"/>
                </a:lnTo>
                <a:lnTo>
                  <a:pt x="2043906" y="696647"/>
                </a:lnTo>
                <a:lnTo>
                  <a:pt x="2043509" y="703395"/>
                </a:lnTo>
                <a:lnTo>
                  <a:pt x="2042716" y="709746"/>
                </a:lnTo>
                <a:lnTo>
                  <a:pt x="2041128" y="716494"/>
                </a:lnTo>
                <a:lnTo>
                  <a:pt x="2039541" y="722845"/>
                </a:lnTo>
                <a:lnTo>
                  <a:pt x="2037159" y="729594"/>
                </a:lnTo>
                <a:lnTo>
                  <a:pt x="2034381" y="735945"/>
                </a:lnTo>
                <a:lnTo>
                  <a:pt x="2031206" y="742296"/>
                </a:lnTo>
                <a:lnTo>
                  <a:pt x="2027237" y="748647"/>
                </a:lnTo>
                <a:lnTo>
                  <a:pt x="2022872" y="754998"/>
                </a:lnTo>
                <a:lnTo>
                  <a:pt x="2018109" y="760953"/>
                </a:lnTo>
                <a:lnTo>
                  <a:pt x="2013347" y="766907"/>
                </a:lnTo>
                <a:lnTo>
                  <a:pt x="2007791" y="773258"/>
                </a:lnTo>
                <a:lnTo>
                  <a:pt x="2001441" y="778815"/>
                </a:lnTo>
                <a:lnTo>
                  <a:pt x="1994694" y="784770"/>
                </a:lnTo>
                <a:lnTo>
                  <a:pt x="1987550" y="790724"/>
                </a:lnTo>
                <a:lnTo>
                  <a:pt x="1980009" y="795884"/>
                </a:lnTo>
                <a:lnTo>
                  <a:pt x="1972072" y="801441"/>
                </a:lnTo>
                <a:lnTo>
                  <a:pt x="1964531" y="806602"/>
                </a:lnTo>
                <a:lnTo>
                  <a:pt x="1955800" y="812159"/>
                </a:lnTo>
                <a:lnTo>
                  <a:pt x="1946672" y="816923"/>
                </a:lnTo>
                <a:lnTo>
                  <a:pt x="1936750" y="821686"/>
                </a:lnTo>
                <a:lnTo>
                  <a:pt x="1927225" y="826449"/>
                </a:lnTo>
                <a:lnTo>
                  <a:pt x="1916906" y="830816"/>
                </a:lnTo>
                <a:lnTo>
                  <a:pt x="1906191" y="835182"/>
                </a:lnTo>
                <a:lnTo>
                  <a:pt x="1895475" y="839549"/>
                </a:lnTo>
                <a:lnTo>
                  <a:pt x="1883966" y="843518"/>
                </a:lnTo>
                <a:lnTo>
                  <a:pt x="1872853" y="847091"/>
                </a:lnTo>
                <a:lnTo>
                  <a:pt x="1860550" y="850266"/>
                </a:lnTo>
                <a:lnTo>
                  <a:pt x="1848247" y="853839"/>
                </a:lnTo>
                <a:lnTo>
                  <a:pt x="1860550" y="851060"/>
                </a:lnTo>
                <a:lnTo>
                  <a:pt x="1872853" y="848282"/>
                </a:lnTo>
                <a:lnTo>
                  <a:pt x="1884759" y="845503"/>
                </a:lnTo>
                <a:lnTo>
                  <a:pt x="1896666" y="843915"/>
                </a:lnTo>
                <a:lnTo>
                  <a:pt x="1908175" y="842327"/>
                </a:lnTo>
                <a:lnTo>
                  <a:pt x="1919287" y="840740"/>
                </a:lnTo>
                <a:lnTo>
                  <a:pt x="1930797" y="839946"/>
                </a:lnTo>
                <a:lnTo>
                  <a:pt x="1941513" y="839549"/>
                </a:lnTo>
                <a:lnTo>
                  <a:pt x="1952228" y="839152"/>
                </a:lnTo>
                <a:lnTo>
                  <a:pt x="1962547" y="839152"/>
                </a:lnTo>
                <a:lnTo>
                  <a:pt x="1972866" y="839549"/>
                </a:lnTo>
                <a:lnTo>
                  <a:pt x="1982391" y="840343"/>
                </a:lnTo>
                <a:lnTo>
                  <a:pt x="1991916" y="841136"/>
                </a:lnTo>
                <a:lnTo>
                  <a:pt x="2001044" y="842724"/>
                </a:lnTo>
                <a:lnTo>
                  <a:pt x="2009775" y="844312"/>
                </a:lnTo>
                <a:lnTo>
                  <a:pt x="2018506" y="845900"/>
                </a:lnTo>
                <a:lnTo>
                  <a:pt x="2026841" y="848282"/>
                </a:lnTo>
                <a:lnTo>
                  <a:pt x="2034778" y="851060"/>
                </a:lnTo>
                <a:lnTo>
                  <a:pt x="2041922" y="853839"/>
                </a:lnTo>
                <a:lnTo>
                  <a:pt x="2049066" y="857014"/>
                </a:lnTo>
                <a:lnTo>
                  <a:pt x="2056209" y="860587"/>
                </a:lnTo>
                <a:lnTo>
                  <a:pt x="2062163" y="864160"/>
                </a:lnTo>
                <a:lnTo>
                  <a:pt x="2068116" y="868526"/>
                </a:lnTo>
                <a:lnTo>
                  <a:pt x="2074069" y="872099"/>
                </a:lnTo>
                <a:lnTo>
                  <a:pt x="2078831" y="877259"/>
                </a:lnTo>
                <a:lnTo>
                  <a:pt x="2083594" y="882022"/>
                </a:lnTo>
                <a:lnTo>
                  <a:pt x="2087959" y="887183"/>
                </a:lnTo>
                <a:lnTo>
                  <a:pt x="2091928" y="892343"/>
                </a:lnTo>
                <a:lnTo>
                  <a:pt x="2095103" y="897900"/>
                </a:lnTo>
                <a:lnTo>
                  <a:pt x="2097881" y="904251"/>
                </a:lnTo>
                <a:lnTo>
                  <a:pt x="2100263" y="910206"/>
                </a:lnTo>
                <a:lnTo>
                  <a:pt x="2102247" y="916557"/>
                </a:lnTo>
                <a:lnTo>
                  <a:pt x="2104628" y="926481"/>
                </a:lnTo>
                <a:lnTo>
                  <a:pt x="2106613" y="936404"/>
                </a:lnTo>
                <a:lnTo>
                  <a:pt x="2108597" y="945931"/>
                </a:lnTo>
                <a:lnTo>
                  <a:pt x="2109787" y="955855"/>
                </a:lnTo>
                <a:lnTo>
                  <a:pt x="2110581" y="965382"/>
                </a:lnTo>
                <a:lnTo>
                  <a:pt x="2111375" y="974908"/>
                </a:lnTo>
                <a:lnTo>
                  <a:pt x="2111375" y="984038"/>
                </a:lnTo>
                <a:lnTo>
                  <a:pt x="2111375" y="992771"/>
                </a:lnTo>
                <a:lnTo>
                  <a:pt x="2111375" y="1001901"/>
                </a:lnTo>
                <a:lnTo>
                  <a:pt x="2110581" y="1010634"/>
                </a:lnTo>
                <a:lnTo>
                  <a:pt x="2109787" y="1019367"/>
                </a:lnTo>
                <a:lnTo>
                  <a:pt x="2108597" y="1027703"/>
                </a:lnTo>
                <a:lnTo>
                  <a:pt x="2106613" y="1036039"/>
                </a:lnTo>
                <a:lnTo>
                  <a:pt x="2105025" y="1044375"/>
                </a:lnTo>
                <a:lnTo>
                  <a:pt x="2102644" y="1052711"/>
                </a:lnTo>
                <a:lnTo>
                  <a:pt x="2100659" y="1060650"/>
                </a:lnTo>
                <a:lnTo>
                  <a:pt x="2097881" y="1068192"/>
                </a:lnTo>
                <a:lnTo>
                  <a:pt x="2095103" y="1076131"/>
                </a:lnTo>
                <a:lnTo>
                  <a:pt x="2091928" y="1083673"/>
                </a:lnTo>
                <a:lnTo>
                  <a:pt x="2088356" y="1091215"/>
                </a:lnTo>
                <a:lnTo>
                  <a:pt x="2084387" y="1098360"/>
                </a:lnTo>
                <a:lnTo>
                  <a:pt x="2080419" y="1105505"/>
                </a:lnTo>
                <a:lnTo>
                  <a:pt x="2076450" y="1112650"/>
                </a:lnTo>
                <a:lnTo>
                  <a:pt x="2072084" y="1119398"/>
                </a:lnTo>
                <a:lnTo>
                  <a:pt x="2062559" y="1132894"/>
                </a:lnTo>
                <a:lnTo>
                  <a:pt x="2052241" y="1145994"/>
                </a:lnTo>
                <a:lnTo>
                  <a:pt x="2041128" y="1158696"/>
                </a:lnTo>
                <a:lnTo>
                  <a:pt x="2028825" y="1170605"/>
                </a:lnTo>
                <a:lnTo>
                  <a:pt x="2016522" y="1181719"/>
                </a:lnTo>
                <a:lnTo>
                  <a:pt x="2003425" y="1193231"/>
                </a:lnTo>
                <a:lnTo>
                  <a:pt x="1989137" y="1203551"/>
                </a:lnTo>
                <a:lnTo>
                  <a:pt x="1974850" y="1213872"/>
                </a:lnTo>
                <a:lnTo>
                  <a:pt x="1960166" y="1223002"/>
                </a:lnTo>
                <a:lnTo>
                  <a:pt x="1944687" y="1232132"/>
                </a:lnTo>
                <a:lnTo>
                  <a:pt x="1928416" y="1240865"/>
                </a:lnTo>
                <a:lnTo>
                  <a:pt x="1912541" y="1249201"/>
                </a:lnTo>
                <a:lnTo>
                  <a:pt x="1895872" y="1256346"/>
                </a:lnTo>
                <a:lnTo>
                  <a:pt x="1879203" y="1263888"/>
                </a:lnTo>
                <a:lnTo>
                  <a:pt x="1861741" y="1271033"/>
                </a:lnTo>
                <a:lnTo>
                  <a:pt x="1844675" y="1276987"/>
                </a:lnTo>
                <a:lnTo>
                  <a:pt x="1827213" y="1282941"/>
                </a:lnTo>
                <a:lnTo>
                  <a:pt x="1809750" y="1288896"/>
                </a:lnTo>
                <a:lnTo>
                  <a:pt x="1792287" y="1293659"/>
                </a:lnTo>
                <a:lnTo>
                  <a:pt x="1774825" y="1298422"/>
                </a:lnTo>
                <a:lnTo>
                  <a:pt x="1762522" y="1301598"/>
                </a:lnTo>
                <a:lnTo>
                  <a:pt x="1751013" y="1303583"/>
                </a:lnTo>
                <a:lnTo>
                  <a:pt x="1738709" y="1305567"/>
                </a:lnTo>
                <a:lnTo>
                  <a:pt x="1726803" y="1307155"/>
                </a:lnTo>
                <a:lnTo>
                  <a:pt x="1714897" y="1307949"/>
                </a:lnTo>
                <a:lnTo>
                  <a:pt x="1703784" y="1308743"/>
                </a:lnTo>
                <a:lnTo>
                  <a:pt x="1691878" y="1308743"/>
                </a:lnTo>
                <a:lnTo>
                  <a:pt x="1680766" y="1308743"/>
                </a:lnTo>
                <a:lnTo>
                  <a:pt x="1668859" y="1307949"/>
                </a:lnTo>
                <a:lnTo>
                  <a:pt x="1657350" y="1307155"/>
                </a:lnTo>
                <a:lnTo>
                  <a:pt x="1646237" y="1305964"/>
                </a:lnTo>
                <a:lnTo>
                  <a:pt x="1634728" y="1303980"/>
                </a:lnTo>
                <a:lnTo>
                  <a:pt x="1623219" y="1302392"/>
                </a:lnTo>
                <a:lnTo>
                  <a:pt x="1612503" y="1300010"/>
                </a:lnTo>
                <a:lnTo>
                  <a:pt x="1600994" y="1297628"/>
                </a:lnTo>
                <a:lnTo>
                  <a:pt x="1590278" y="1294453"/>
                </a:lnTo>
                <a:lnTo>
                  <a:pt x="1579166" y="1291277"/>
                </a:lnTo>
                <a:lnTo>
                  <a:pt x="1568053" y="1288102"/>
                </a:lnTo>
                <a:lnTo>
                  <a:pt x="1546225" y="1280560"/>
                </a:lnTo>
                <a:lnTo>
                  <a:pt x="1524794" y="1271827"/>
                </a:lnTo>
                <a:lnTo>
                  <a:pt x="1503363" y="1262697"/>
                </a:lnTo>
                <a:lnTo>
                  <a:pt x="1481931" y="1252376"/>
                </a:lnTo>
                <a:lnTo>
                  <a:pt x="1460500" y="1241659"/>
                </a:lnTo>
                <a:lnTo>
                  <a:pt x="1439466" y="1230544"/>
                </a:lnTo>
                <a:lnTo>
                  <a:pt x="1418828" y="1219032"/>
                </a:lnTo>
                <a:lnTo>
                  <a:pt x="1398191" y="1207124"/>
                </a:lnTo>
                <a:lnTo>
                  <a:pt x="1377156" y="1194819"/>
                </a:lnTo>
                <a:lnTo>
                  <a:pt x="1336278" y="1170605"/>
                </a:lnTo>
                <a:lnTo>
                  <a:pt x="1295400" y="1146391"/>
                </a:lnTo>
                <a:lnTo>
                  <a:pt x="1275159" y="1135276"/>
                </a:lnTo>
                <a:lnTo>
                  <a:pt x="1254522" y="1123765"/>
                </a:lnTo>
                <a:lnTo>
                  <a:pt x="1234281" y="1112650"/>
                </a:lnTo>
                <a:lnTo>
                  <a:pt x="1214041" y="1102726"/>
                </a:lnTo>
                <a:lnTo>
                  <a:pt x="1193800" y="1093199"/>
                </a:lnTo>
                <a:lnTo>
                  <a:pt x="1173163" y="1084863"/>
                </a:lnTo>
                <a:lnTo>
                  <a:pt x="1153319" y="1076924"/>
                </a:lnTo>
                <a:lnTo>
                  <a:pt x="1132681" y="1070573"/>
                </a:lnTo>
                <a:lnTo>
                  <a:pt x="1122363" y="1067398"/>
                </a:lnTo>
                <a:lnTo>
                  <a:pt x="1112044" y="1065016"/>
                </a:lnTo>
                <a:lnTo>
                  <a:pt x="1101725" y="1062237"/>
                </a:lnTo>
                <a:lnTo>
                  <a:pt x="1091803" y="1060650"/>
                </a:lnTo>
                <a:lnTo>
                  <a:pt x="1090613" y="1063825"/>
                </a:lnTo>
                <a:lnTo>
                  <a:pt x="1089819" y="1067398"/>
                </a:lnTo>
                <a:lnTo>
                  <a:pt x="1088628" y="1070970"/>
                </a:lnTo>
                <a:lnTo>
                  <a:pt x="1086644" y="1074543"/>
                </a:lnTo>
                <a:lnTo>
                  <a:pt x="1084659" y="1077321"/>
                </a:lnTo>
                <a:lnTo>
                  <a:pt x="1082278" y="1080100"/>
                </a:lnTo>
                <a:lnTo>
                  <a:pt x="1079897" y="1082879"/>
                </a:lnTo>
                <a:lnTo>
                  <a:pt x="1077119" y="1084863"/>
                </a:lnTo>
                <a:lnTo>
                  <a:pt x="1083866" y="1092802"/>
                </a:lnTo>
                <a:lnTo>
                  <a:pt x="1090613" y="1100741"/>
                </a:lnTo>
                <a:lnTo>
                  <a:pt x="1098153" y="1108284"/>
                </a:lnTo>
                <a:lnTo>
                  <a:pt x="1105694" y="1115826"/>
                </a:lnTo>
                <a:lnTo>
                  <a:pt x="1121172" y="1130910"/>
                </a:lnTo>
                <a:lnTo>
                  <a:pt x="1137841" y="1145200"/>
                </a:lnTo>
                <a:lnTo>
                  <a:pt x="1154906" y="1158696"/>
                </a:lnTo>
                <a:lnTo>
                  <a:pt x="1173163" y="1172192"/>
                </a:lnTo>
                <a:lnTo>
                  <a:pt x="1191816" y="1184895"/>
                </a:lnTo>
                <a:lnTo>
                  <a:pt x="1210866" y="1197597"/>
                </a:lnTo>
                <a:lnTo>
                  <a:pt x="1230313" y="1210300"/>
                </a:lnTo>
                <a:lnTo>
                  <a:pt x="1250553" y="1222605"/>
                </a:lnTo>
                <a:lnTo>
                  <a:pt x="1291034" y="1246819"/>
                </a:lnTo>
                <a:lnTo>
                  <a:pt x="1332309" y="1271430"/>
                </a:lnTo>
                <a:lnTo>
                  <a:pt x="1352550" y="1283735"/>
                </a:lnTo>
                <a:lnTo>
                  <a:pt x="1373187" y="1296041"/>
                </a:lnTo>
                <a:lnTo>
                  <a:pt x="1393428" y="1308743"/>
                </a:lnTo>
                <a:lnTo>
                  <a:pt x="1412875" y="1321842"/>
                </a:lnTo>
                <a:lnTo>
                  <a:pt x="1432719" y="1335339"/>
                </a:lnTo>
                <a:lnTo>
                  <a:pt x="1451769" y="1349629"/>
                </a:lnTo>
                <a:lnTo>
                  <a:pt x="1470025" y="1363919"/>
                </a:lnTo>
                <a:lnTo>
                  <a:pt x="1487884" y="1378606"/>
                </a:lnTo>
                <a:lnTo>
                  <a:pt x="1504950" y="1394484"/>
                </a:lnTo>
                <a:lnTo>
                  <a:pt x="1513284" y="1402423"/>
                </a:lnTo>
                <a:lnTo>
                  <a:pt x="1521222" y="1410759"/>
                </a:lnTo>
                <a:lnTo>
                  <a:pt x="1529159" y="1419095"/>
                </a:lnTo>
                <a:lnTo>
                  <a:pt x="1537097" y="1427034"/>
                </a:lnTo>
                <a:lnTo>
                  <a:pt x="1544241" y="1435767"/>
                </a:lnTo>
                <a:lnTo>
                  <a:pt x="1551384" y="1445294"/>
                </a:lnTo>
                <a:lnTo>
                  <a:pt x="1557734" y="1454424"/>
                </a:lnTo>
                <a:lnTo>
                  <a:pt x="1564481" y="1463553"/>
                </a:lnTo>
                <a:lnTo>
                  <a:pt x="1570831" y="1473080"/>
                </a:lnTo>
                <a:lnTo>
                  <a:pt x="1577181" y="1483004"/>
                </a:lnTo>
                <a:lnTo>
                  <a:pt x="1582737" y="1493325"/>
                </a:lnTo>
                <a:lnTo>
                  <a:pt x="1587897" y="1503248"/>
                </a:lnTo>
                <a:lnTo>
                  <a:pt x="1593453" y="1513569"/>
                </a:lnTo>
                <a:lnTo>
                  <a:pt x="1597819" y="1524684"/>
                </a:lnTo>
                <a:lnTo>
                  <a:pt x="1602184" y="1535798"/>
                </a:lnTo>
                <a:lnTo>
                  <a:pt x="1606550" y="1547310"/>
                </a:lnTo>
                <a:lnTo>
                  <a:pt x="1609725" y="1558821"/>
                </a:lnTo>
                <a:lnTo>
                  <a:pt x="1612900" y="1570730"/>
                </a:lnTo>
                <a:lnTo>
                  <a:pt x="1617266" y="1588196"/>
                </a:lnTo>
                <a:lnTo>
                  <a:pt x="1621234" y="1606058"/>
                </a:lnTo>
                <a:lnTo>
                  <a:pt x="1624806" y="1624318"/>
                </a:lnTo>
                <a:lnTo>
                  <a:pt x="1627584" y="1642578"/>
                </a:lnTo>
                <a:lnTo>
                  <a:pt x="1630759" y="1660440"/>
                </a:lnTo>
                <a:lnTo>
                  <a:pt x="1633141" y="1678700"/>
                </a:lnTo>
                <a:lnTo>
                  <a:pt x="1634331" y="1696960"/>
                </a:lnTo>
                <a:lnTo>
                  <a:pt x="1635522" y="1715219"/>
                </a:lnTo>
                <a:lnTo>
                  <a:pt x="1635919" y="1733479"/>
                </a:lnTo>
                <a:lnTo>
                  <a:pt x="1635919" y="1751739"/>
                </a:lnTo>
                <a:lnTo>
                  <a:pt x="1635522" y="1769602"/>
                </a:lnTo>
                <a:lnTo>
                  <a:pt x="1634331" y="1787067"/>
                </a:lnTo>
                <a:lnTo>
                  <a:pt x="1632744" y="1804533"/>
                </a:lnTo>
                <a:lnTo>
                  <a:pt x="1629966" y="1821999"/>
                </a:lnTo>
                <a:lnTo>
                  <a:pt x="1626394" y="1839068"/>
                </a:lnTo>
                <a:lnTo>
                  <a:pt x="1622425" y="1855343"/>
                </a:lnTo>
                <a:lnTo>
                  <a:pt x="1617663" y="1871618"/>
                </a:lnTo>
                <a:lnTo>
                  <a:pt x="1612106" y="1887496"/>
                </a:lnTo>
                <a:lnTo>
                  <a:pt x="1605756" y="1902580"/>
                </a:lnTo>
                <a:lnTo>
                  <a:pt x="1598613" y="1917664"/>
                </a:lnTo>
                <a:lnTo>
                  <a:pt x="1594644" y="1924412"/>
                </a:lnTo>
                <a:lnTo>
                  <a:pt x="1590278" y="1931557"/>
                </a:lnTo>
                <a:lnTo>
                  <a:pt x="1585913" y="1938305"/>
                </a:lnTo>
                <a:lnTo>
                  <a:pt x="1581150" y="1945450"/>
                </a:lnTo>
                <a:lnTo>
                  <a:pt x="1576387" y="1952198"/>
                </a:lnTo>
                <a:lnTo>
                  <a:pt x="1571625" y="1958153"/>
                </a:lnTo>
                <a:lnTo>
                  <a:pt x="1565672" y="1964504"/>
                </a:lnTo>
                <a:lnTo>
                  <a:pt x="1560116" y="1970855"/>
                </a:lnTo>
                <a:lnTo>
                  <a:pt x="1554559" y="1976412"/>
                </a:lnTo>
                <a:lnTo>
                  <a:pt x="1548209" y="1981970"/>
                </a:lnTo>
                <a:lnTo>
                  <a:pt x="1541859" y="1987924"/>
                </a:lnTo>
                <a:lnTo>
                  <a:pt x="1535113" y="1993481"/>
                </a:lnTo>
                <a:lnTo>
                  <a:pt x="1528763" y="1998245"/>
                </a:lnTo>
                <a:lnTo>
                  <a:pt x="1521222" y="2003405"/>
                </a:lnTo>
                <a:lnTo>
                  <a:pt x="1513681" y="2008168"/>
                </a:lnTo>
                <a:lnTo>
                  <a:pt x="1506537" y="2012535"/>
                </a:lnTo>
                <a:lnTo>
                  <a:pt x="1498600" y="2016901"/>
                </a:lnTo>
                <a:lnTo>
                  <a:pt x="1490266" y="2021268"/>
                </a:lnTo>
                <a:lnTo>
                  <a:pt x="1481534" y="2024840"/>
                </a:lnTo>
                <a:lnTo>
                  <a:pt x="1472803" y="2028810"/>
                </a:lnTo>
                <a:lnTo>
                  <a:pt x="1463675" y="2032382"/>
                </a:lnTo>
                <a:lnTo>
                  <a:pt x="1454547" y="2035558"/>
                </a:lnTo>
                <a:lnTo>
                  <a:pt x="1445022" y="2038336"/>
                </a:lnTo>
                <a:lnTo>
                  <a:pt x="1434703" y="2041115"/>
                </a:lnTo>
                <a:lnTo>
                  <a:pt x="1428353" y="2042306"/>
                </a:lnTo>
                <a:lnTo>
                  <a:pt x="1421606" y="2043100"/>
                </a:lnTo>
                <a:lnTo>
                  <a:pt x="1415256" y="2043894"/>
                </a:lnTo>
                <a:lnTo>
                  <a:pt x="1408509" y="2043100"/>
                </a:lnTo>
                <a:lnTo>
                  <a:pt x="1402159" y="2042306"/>
                </a:lnTo>
                <a:lnTo>
                  <a:pt x="1395413" y="2041512"/>
                </a:lnTo>
                <a:lnTo>
                  <a:pt x="1389063" y="2039527"/>
                </a:lnTo>
                <a:lnTo>
                  <a:pt x="1382316" y="2037146"/>
                </a:lnTo>
                <a:lnTo>
                  <a:pt x="1375966" y="2034367"/>
                </a:lnTo>
                <a:lnTo>
                  <a:pt x="1369616" y="2031191"/>
                </a:lnTo>
                <a:lnTo>
                  <a:pt x="1363266" y="2027222"/>
                </a:lnTo>
                <a:lnTo>
                  <a:pt x="1356916" y="2022855"/>
                </a:lnTo>
                <a:lnTo>
                  <a:pt x="1350963" y="2018489"/>
                </a:lnTo>
                <a:lnTo>
                  <a:pt x="1345009" y="2013329"/>
                </a:lnTo>
                <a:lnTo>
                  <a:pt x="1338659" y="2007374"/>
                </a:lnTo>
                <a:lnTo>
                  <a:pt x="1333103" y="2001420"/>
                </a:lnTo>
                <a:lnTo>
                  <a:pt x="1327150" y="1994672"/>
                </a:lnTo>
                <a:lnTo>
                  <a:pt x="1321197" y="1987527"/>
                </a:lnTo>
                <a:lnTo>
                  <a:pt x="1315641" y="1979985"/>
                </a:lnTo>
                <a:lnTo>
                  <a:pt x="1310481" y="1972046"/>
                </a:lnTo>
                <a:lnTo>
                  <a:pt x="1305322" y="1964107"/>
                </a:lnTo>
                <a:lnTo>
                  <a:pt x="1299766" y="1955374"/>
                </a:lnTo>
                <a:lnTo>
                  <a:pt x="1295003" y="1946244"/>
                </a:lnTo>
                <a:lnTo>
                  <a:pt x="1290241" y="1936717"/>
                </a:lnTo>
                <a:lnTo>
                  <a:pt x="1285478" y="1927191"/>
                </a:lnTo>
                <a:lnTo>
                  <a:pt x="1281113" y="1916473"/>
                </a:lnTo>
                <a:lnTo>
                  <a:pt x="1276747" y="1906152"/>
                </a:lnTo>
                <a:lnTo>
                  <a:pt x="1272381" y="1895435"/>
                </a:lnTo>
                <a:lnTo>
                  <a:pt x="1268413" y="1883923"/>
                </a:lnTo>
                <a:lnTo>
                  <a:pt x="1264841" y="1872412"/>
                </a:lnTo>
                <a:lnTo>
                  <a:pt x="1261666" y="1860503"/>
                </a:lnTo>
                <a:lnTo>
                  <a:pt x="1258094" y="1848198"/>
                </a:lnTo>
                <a:lnTo>
                  <a:pt x="1260872" y="1860503"/>
                </a:lnTo>
                <a:lnTo>
                  <a:pt x="1263650" y="1872412"/>
                </a:lnTo>
                <a:lnTo>
                  <a:pt x="1266031" y="1884717"/>
                </a:lnTo>
                <a:lnTo>
                  <a:pt x="1268016" y="1896625"/>
                </a:lnTo>
                <a:lnTo>
                  <a:pt x="1269206" y="1907740"/>
                </a:lnTo>
                <a:lnTo>
                  <a:pt x="1270794" y="1919252"/>
                </a:lnTo>
                <a:lnTo>
                  <a:pt x="1271984" y="1930763"/>
                </a:lnTo>
                <a:lnTo>
                  <a:pt x="1272381" y="1941481"/>
                </a:lnTo>
                <a:lnTo>
                  <a:pt x="1272778" y="1952198"/>
                </a:lnTo>
                <a:lnTo>
                  <a:pt x="1272381" y="1962519"/>
                </a:lnTo>
                <a:lnTo>
                  <a:pt x="1272381" y="1972443"/>
                </a:lnTo>
                <a:lnTo>
                  <a:pt x="1271587" y="1981970"/>
                </a:lnTo>
                <a:lnTo>
                  <a:pt x="1270794" y="1991893"/>
                </a:lnTo>
                <a:lnTo>
                  <a:pt x="1269206" y="2001023"/>
                </a:lnTo>
                <a:lnTo>
                  <a:pt x="1267619" y="2009756"/>
                </a:lnTo>
                <a:lnTo>
                  <a:pt x="1265237" y="2018489"/>
                </a:lnTo>
                <a:lnTo>
                  <a:pt x="1263253" y="2026825"/>
                </a:lnTo>
                <a:lnTo>
                  <a:pt x="1260475" y="2034367"/>
                </a:lnTo>
                <a:lnTo>
                  <a:pt x="1258094" y="2041909"/>
                </a:lnTo>
                <a:lnTo>
                  <a:pt x="1254919" y="2049054"/>
                </a:lnTo>
                <a:lnTo>
                  <a:pt x="1251347" y="2055802"/>
                </a:lnTo>
                <a:lnTo>
                  <a:pt x="1247378" y="2062153"/>
                </a:lnTo>
                <a:lnTo>
                  <a:pt x="1243409" y="2068108"/>
                </a:lnTo>
                <a:lnTo>
                  <a:pt x="1239044" y="2073268"/>
                </a:lnTo>
                <a:lnTo>
                  <a:pt x="1234678" y="2078825"/>
                </a:lnTo>
                <a:lnTo>
                  <a:pt x="1229916" y="2083589"/>
                </a:lnTo>
                <a:lnTo>
                  <a:pt x="1224756" y="2087955"/>
                </a:lnTo>
                <a:lnTo>
                  <a:pt x="1219597" y="2091925"/>
                </a:lnTo>
                <a:lnTo>
                  <a:pt x="1214041" y="2094703"/>
                </a:lnTo>
                <a:lnTo>
                  <a:pt x="1207691" y="2097879"/>
                </a:lnTo>
                <a:lnTo>
                  <a:pt x="1201737" y="2099864"/>
                </a:lnTo>
                <a:lnTo>
                  <a:pt x="1194991" y="2102245"/>
                </a:lnTo>
                <a:lnTo>
                  <a:pt x="1185069" y="2104230"/>
                </a:lnTo>
                <a:lnTo>
                  <a:pt x="1175544" y="2106612"/>
                </a:lnTo>
                <a:lnTo>
                  <a:pt x="1165225" y="2108200"/>
                </a:lnTo>
                <a:lnTo>
                  <a:pt x="1155700" y="2109787"/>
                </a:lnTo>
                <a:lnTo>
                  <a:pt x="1146572" y="2110581"/>
                </a:lnTo>
                <a:lnTo>
                  <a:pt x="1137047" y="2111375"/>
                </a:lnTo>
                <a:lnTo>
                  <a:pt x="1127919" y="2111375"/>
                </a:lnTo>
                <a:lnTo>
                  <a:pt x="1118791" y="2111375"/>
                </a:lnTo>
                <a:lnTo>
                  <a:pt x="1110059" y="2111375"/>
                </a:lnTo>
                <a:lnTo>
                  <a:pt x="1101328" y="2110581"/>
                </a:lnTo>
                <a:lnTo>
                  <a:pt x="1092597" y="2109787"/>
                </a:lnTo>
                <a:lnTo>
                  <a:pt x="1084263" y="2108200"/>
                </a:lnTo>
                <a:lnTo>
                  <a:pt x="1075531" y="2106612"/>
                </a:lnTo>
                <a:lnTo>
                  <a:pt x="1067197" y="2105024"/>
                </a:lnTo>
                <a:lnTo>
                  <a:pt x="1059259" y="2102642"/>
                </a:lnTo>
                <a:lnTo>
                  <a:pt x="1051322" y="2100657"/>
                </a:lnTo>
                <a:lnTo>
                  <a:pt x="1043781" y="2097879"/>
                </a:lnTo>
                <a:lnTo>
                  <a:pt x="1035844" y="2094703"/>
                </a:lnTo>
                <a:lnTo>
                  <a:pt x="1028303" y="2091925"/>
                </a:lnTo>
                <a:lnTo>
                  <a:pt x="1020763" y="2088352"/>
                </a:lnTo>
                <a:lnTo>
                  <a:pt x="1013619" y="2084383"/>
                </a:lnTo>
                <a:lnTo>
                  <a:pt x="1006078" y="2080413"/>
                </a:lnTo>
                <a:lnTo>
                  <a:pt x="998934" y="2076444"/>
                </a:lnTo>
                <a:lnTo>
                  <a:pt x="992187" y="2072077"/>
                </a:lnTo>
                <a:lnTo>
                  <a:pt x="978694" y="2062550"/>
                </a:lnTo>
                <a:lnTo>
                  <a:pt x="965994" y="2051833"/>
                </a:lnTo>
                <a:lnTo>
                  <a:pt x="953294" y="2041115"/>
                </a:lnTo>
                <a:lnTo>
                  <a:pt x="941387" y="2028810"/>
                </a:lnTo>
                <a:lnTo>
                  <a:pt x="929481" y="2016504"/>
                </a:lnTo>
                <a:lnTo>
                  <a:pt x="918766" y="2003008"/>
                </a:lnTo>
                <a:lnTo>
                  <a:pt x="908447" y="1989115"/>
                </a:lnTo>
                <a:lnTo>
                  <a:pt x="898128" y="1974825"/>
                </a:lnTo>
                <a:lnTo>
                  <a:pt x="888603" y="1959740"/>
                </a:lnTo>
                <a:lnTo>
                  <a:pt x="879475" y="1944656"/>
                </a:lnTo>
                <a:lnTo>
                  <a:pt x="871141" y="1928381"/>
                </a:lnTo>
                <a:lnTo>
                  <a:pt x="862806" y="1912106"/>
                </a:lnTo>
                <a:lnTo>
                  <a:pt x="854869" y="1895832"/>
                </a:lnTo>
                <a:lnTo>
                  <a:pt x="848122" y="1879160"/>
                </a:lnTo>
                <a:lnTo>
                  <a:pt x="840978" y="1861694"/>
                </a:lnTo>
                <a:lnTo>
                  <a:pt x="834628" y="1844625"/>
                </a:lnTo>
                <a:lnTo>
                  <a:pt x="828675" y="1827159"/>
                </a:lnTo>
                <a:lnTo>
                  <a:pt x="823119" y="1809693"/>
                </a:lnTo>
                <a:lnTo>
                  <a:pt x="817959" y="1792228"/>
                </a:lnTo>
                <a:lnTo>
                  <a:pt x="813594" y="1774762"/>
                </a:lnTo>
                <a:lnTo>
                  <a:pt x="810419" y="1762456"/>
                </a:lnTo>
                <a:lnTo>
                  <a:pt x="808434" y="1750945"/>
                </a:lnTo>
                <a:lnTo>
                  <a:pt x="806053" y="1738639"/>
                </a:lnTo>
                <a:lnTo>
                  <a:pt x="804863" y="1726731"/>
                </a:lnTo>
                <a:lnTo>
                  <a:pt x="804069" y="1714823"/>
                </a:lnTo>
                <a:lnTo>
                  <a:pt x="802878" y="1703708"/>
                </a:lnTo>
                <a:lnTo>
                  <a:pt x="802878" y="1691799"/>
                </a:lnTo>
                <a:lnTo>
                  <a:pt x="802878" y="1680288"/>
                </a:lnTo>
                <a:lnTo>
                  <a:pt x="803672" y="1668776"/>
                </a:lnTo>
                <a:lnTo>
                  <a:pt x="804863" y="1657265"/>
                </a:lnTo>
                <a:lnTo>
                  <a:pt x="806053" y="1646150"/>
                </a:lnTo>
                <a:lnTo>
                  <a:pt x="807244" y="1634639"/>
                </a:lnTo>
                <a:lnTo>
                  <a:pt x="809625" y="1623127"/>
                </a:lnTo>
                <a:lnTo>
                  <a:pt x="811609" y="1612410"/>
                </a:lnTo>
                <a:lnTo>
                  <a:pt x="814387" y="1600898"/>
                </a:lnTo>
                <a:lnTo>
                  <a:pt x="817563" y="1590180"/>
                </a:lnTo>
                <a:lnTo>
                  <a:pt x="820341" y="1579066"/>
                </a:lnTo>
                <a:lnTo>
                  <a:pt x="823913" y="1567951"/>
                </a:lnTo>
                <a:lnTo>
                  <a:pt x="831453" y="1546119"/>
                </a:lnTo>
                <a:lnTo>
                  <a:pt x="840184" y="1524684"/>
                </a:lnTo>
                <a:lnTo>
                  <a:pt x="849313" y="1503248"/>
                </a:lnTo>
                <a:lnTo>
                  <a:pt x="859234" y="1481813"/>
                </a:lnTo>
                <a:lnTo>
                  <a:pt x="869950" y="1460378"/>
                </a:lnTo>
                <a:lnTo>
                  <a:pt x="881063" y="1439339"/>
                </a:lnTo>
                <a:lnTo>
                  <a:pt x="892572" y="1418301"/>
                </a:lnTo>
                <a:lnTo>
                  <a:pt x="904875" y="1398057"/>
                </a:lnTo>
                <a:lnTo>
                  <a:pt x="916384" y="1377018"/>
                </a:lnTo>
                <a:lnTo>
                  <a:pt x="940991" y="1336133"/>
                </a:lnTo>
                <a:lnTo>
                  <a:pt x="965200" y="1295247"/>
                </a:lnTo>
                <a:lnTo>
                  <a:pt x="976709" y="1275002"/>
                </a:lnTo>
                <a:lnTo>
                  <a:pt x="988219" y="1254361"/>
                </a:lnTo>
                <a:lnTo>
                  <a:pt x="998537" y="1234117"/>
                </a:lnTo>
                <a:lnTo>
                  <a:pt x="1009253" y="1213872"/>
                </a:lnTo>
                <a:lnTo>
                  <a:pt x="1018381" y="1193628"/>
                </a:lnTo>
                <a:lnTo>
                  <a:pt x="1027113" y="1172986"/>
                </a:lnTo>
                <a:lnTo>
                  <a:pt x="1035050" y="1153139"/>
                </a:lnTo>
                <a:lnTo>
                  <a:pt x="1041400" y="1132497"/>
                </a:lnTo>
                <a:lnTo>
                  <a:pt x="1044575" y="1122177"/>
                </a:lnTo>
                <a:lnTo>
                  <a:pt x="1046956" y="1111856"/>
                </a:lnTo>
                <a:lnTo>
                  <a:pt x="1049337" y="1101932"/>
                </a:lnTo>
                <a:lnTo>
                  <a:pt x="1051322" y="1091612"/>
                </a:lnTo>
                <a:lnTo>
                  <a:pt x="1047353" y="1090421"/>
                </a:lnTo>
                <a:lnTo>
                  <a:pt x="1044178" y="1089627"/>
                </a:lnTo>
                <a:lnTo>
                  <a:pt x="1041003" y="1088436"/>
                </a:lnTo>
                <a:lnTo>
                  <a:pt x="1037431" y="1086848"/>
                </a:lnTo>
                <a:lnTo>
                  <a:pt x="1034256" y="1084467"/>
                </a:lnTo>
                <a:lnTo>
                  <a:pt x="1031875" y="1082482"/>
                </a:lnTo>
                <a:lnTo>
                  <a:pt x="1029097" y="1079703"/>
                </a:lnTo>
                <a:lnTo>
                  <a:pt x="1027113" y="1076924"/>
                </a:lnTo>
                <a:lnTo>
                  <a:pt x="1018778" y="1083673"/>
                </a:lnTo>
                <a:lnTo>
                  <a:pt x="1010841" y="1090421"/>
                </a:lnTo>
                <a:lnTo>
                  <a:pt x="1003300" y="1097963"/>
                </a:lnTo>
                <a:lnTo>
                  <a:pt x="995759" y="1105505"/>
                </a:lnTo>
                <a:lnTo>
                  <a:pt x="981075" y="1120986"/>
                </a:lnTo>
                <a:lnTo>
                  <a:pt x="966787" y="1137658"/>
                </a:lnTo>
                <a:lnTo>
                  <a:pt x="953294" y="1154727"/>
                </a:lnTo>
                <a:lnTo>
                  <a:pt x="939800" y="1172986"/>
                </a:lnTo>
                <a:lnTo>
                  <a:pt x="926703" y="1191246"/>
                </a:lnTo>
                <a:lnTo>
                  <a:pt x="914003" y="1210697"/>
                </a:lnTo>
                <a:lnTo>
                  <a:pt x="901700" y="1230147"/>
                </a:lnTo>
                <a:lnTo>
                  <a:pt x="889397" y="1250391"/>
                </a:lnTo>
                <a:lnTo>
                  <a:pt x="865187" y="1290880"/>
                </a:lnTo>
                <a:lnTo>
                  <a:pt x="840581" y="1332163"/>
                </a:lnTo>
                <a:lnTo>
                  <a:pt x="828278" y="1352408"/>
                </a:lnTo>
                <a:lnTo>
                  <a:pt x="815578" y="1373049"/>
                </a:lnTo>
                <a:lnTo>
                  <a:pt x="802878" y="1393293"/>
                </a:lnTo>
                <a:lnTo>
                  <a:pt x="789781" y="1412744"/>
                </a:lnTo>
                <a:lnTo>
                  <a:pt x="776287" y="1432591"/>
                </a:lnTo>
                <a:lnTo>
                  <a:pt x="762397" y="1451645"/>
                </a:lnTo>
                <a:lnTo>
                  <a:pt x="748109" y="1469905"/>
                </a:lnTo>
                <a:lnTo>
                  <a:pt x="733028" y="1487767"/>
                </a:lnTo>
                <a:lnTo>
                  <a:pt x="717550" y="1504836"/>
                </a:lnTo>
                <a:lnTo>
                  <a:pt x="709613" y="1513172"/>
                </a:lnTo>
                <a:lnTo>
                  <a:pt x="701278" y="1521111"/>
                </a:lnTo>
                <a:lnTo>
                  <a:pt x="692944" y="1529050"/>
                </a:lnTo>
                <a:lnTo>
                  <a:pt x="684213" y="1536989"/>
                </a:lnTo>
                <a:lnTo>
                  <a:pt x="675481" y="1544134"/>
                </a:lnTo>
                <a:lnTo>
                  <a:pt x="666750" y="1551279"/>
                </a:lnTo>
                <a:lnTo>
                  <a:pt x="657622" y="1558027"/>
                </a:lnTo>
                <a:lnTo>
                  <a:pt x="648494" y="1564776"/>
                </a:lnTo>
                <a:lnTo>
                  <a:pt x="638969" y="1570730"/>
                </a:lnTo>
                <a:lnTo>
                  <a:pt x="629047" y="1577081"/>
                </a:lnTo>
                <a:lnTo>
                  <a:pt x="618728" y="1582638"/>
                </a:lnTo>
                <a:lnTo>
                  <a:pt x="608409" y="1587799"/>
                </a:lnTo>
                <a:lnTo>
                  <a:pt x="597694" y="1592959"/>
                </a:lnTo>
                <a:lnTo>
                  <a:pt x="586978" y="1597325"/>
                </a:lnTo>
                <a:lnTo>
                  <a:pt x="575866" y="1601692"/>
                </a:lnTo>
                <a:lnTo>
                  <a:pt x="564753" y="1606058"/>
                </a:lnTo>
                <a:lnTo>
                  <a:pt x="552847" y="1609631"/>
                </a:lnTo>
                <a:lnTo>
                  <a:pt x="540941" y="1613203"/>
                </a:lnTo>
                <a:lnTo>
                  <a:pt x="523478" y="1617173"/>
                </a:lnTo>
                <a:lnTo>
                  <a:pt x="505619" y="1621142"/>
                </a:lnTo>
                <a:lnTo>
                  <a:pt x="487759" y="1624715"/>
                </a:lnTo>
                <a:lnTo>
                  <a:pt x="469503" y="1627891"/>
                </a:lnTo>
                <a:lnTo>
                  <a:pt x="451247" y="1630669"/>
                </a:lnTo>
                <a:lnTo>
                  <a:pt x="433387" y="1633051"/>
                </a:lnTo>
                <a:lnTo>
                  <a:pt x="414734" y="1634242"/>
                </a:lnTo>
                <a:lnTo>
                  <a:pt x="396478" y="1635433"/>
                </a:lnTo>
                <a:lnTo>
                  <a:pt x="378222" y="1636226"/>
                </a:lnTo>
                <a:lnTo>
                  <a:pt x="360363" y="1636226"/>
                </a:lnTo>
                <a:lnTo>
                  <a:pt x="342503" y="1635433"/>
                </a:lnTo>
                <a:lnTo>
                  <a:pt x="324644" y="1634242"/>
                </a:lnTo>
                <a:lnTo>
                  <a:pt x="307181" y="1632257"/>
                </a:lnTo>
                <a:lnTo>
                  <a:pt x="290116" y="1629875"/>
                </a:lnTo>
                <a:lnTo>
                  <a:pt x="273050" y="1626700"/>
                </a:lnTo>
                <a:lnTo>
                  <a:pt x="256381" y="1622333"/>
                </a:lnTo>
                <a:lnTo>
                  <a:pt x="240109" y="1617570"/>
                </a:lnTo>
                <a:lnTo>
                  <a:pt x="224631" y="1612013"/>
                </a:lnTo>
                <a:lnTo>
                  <a:pt x="209153" y="1605661"/>
                </a:lnTo>
                <a:lnTo>
                  <a:pt x="194469" y="1598516"/>
                </a:lnTo>
                <a:lnTo>
                  <a:pt x="187325" y="1594547"/>
                </a:lnTo>
                <a:lnTo>
                  <a:pt x="180578" y="1590180"/>
                </a:lnTo>
                <a:lnTo>
                  <a:pt x="173434" y="1585814"/>
                </a:lnTo>
                <a:lnTo>
                  <a:pt x="166687" y="1581447"/>
                </a:lnTo>
                <a:lnTo>
                  <a:pt x="159941" y="1576287"/>
                </a:lnTo>
                <a:lnTo>
                  <a:pt x="153591" y="1571127"/>
                </a:lnTo>
                <a:lnTo>
                  <a:pt x="147241" y="1565569"/>
                </a:lnTo>
                <a:lnTo>
                  <a:pt x="141287" y="1560012"/>
                </a:lnTo>
                <a:lnTo>
                  <a:pt x="134937" y="1554455"/>
                </a:lnTo>
                <a:lnTo>
                  <a:pt x="129381" y="1548104"/>
                </a:lnTo>
                <a:lnTo>
                  <a:pt x="124222" y="1542149"/>
                </a:lnTo>
                <a:lnTo>
                  <a:pt x="118666" y="1535004"/>
                </a:lnTo>
                <a:lnTo>
                  <a:pt x="113109" y="1528653"/>
                </a:lnTo>
                <a:lnTo>
                  <a:pt x="108347" y="1521111"/>
                </a:lnTo>
                <a:lnTo>
                  <a:pt x="103584" y="1513569"/>
                </a:lnTo>
                <a:lnTo>
                  <a:pt x="99219" y="1506424"/>
                </a:lnTo>
                <a:lnTo>
                  <a:pt x="94853" y="1498485"/>
                </a:lnTo>
                <a:lnTo>
                  <a:pt x="90487" y="1490149"/>
                </a:lnTo>
                <a:lnTo>
                  <a:pt x="86519" y="1481416"/>
                </a:lnTo>
                <a:lnTo>
                  <a:pt x="82947" y="1472683"/>
                </a:lnTo>
                <a:lnTo>
                  <a:pt x="79772" y="1463553"/>
                </a:lnTo>
                <a:lnTo>
                  <a:pt x="76597" y="1454424"/>
                </a:lnTo>
                <a:lnTo>
                  <a:pt x="73422" y="1444500"/>
                </a:lnTo>
                <a:lnTo>
                  <a:pt x="71041" y="1434576"/>
                </a:lnTo>
                <a:lnTo>
                  <a:pt x="69453" y="1428225"/>
                </a:lnTo>
                <a:lnTo>
                  <a:pt x="68659" y="1421477"/>
                </a:lnTo>
                <a:lnTo>
                  <a:pt x="68263" y="1415126"/>
                </a:lnTo>
                <a:lnTo>
                  <a:pt x="68263" y="1408377"/>
                </a:lnTo>
                <a:lnTo>
                  <a:pt x="69056" y="1402026"/>
                </a:lnTo>
                <a:lnTo>
                  <a:pt x="70644" y="1395278"/>
                </a:lnTo>
                <a:lnTo>
                  <a:pt x="72231" y="1388927"/>
                </a:lnTo>
                <a:lnTo>
                  <a:pt x="75009" y="1382179"/>
                </a:lnTo>
                <a:lnTo>
                  <a:pt x="77391" y="1375828"/>
                </a:lnTo>
                <a:lnTo>
                  <a:pt x="80963" y="1369476"/>
                </a:lnTo>
                <a:lnTo>
                  <a:pt x="84534" y="1363125"/>
                </a:lnTo>
                <a:lnTo>
                  <a:pt x="88900" y="1356774"/>
                </a:lnTo>
                <a:lnTo>
                  <a:pt x="93663" y="1350820"/>
                </a:lnTo>
                <a:lnTo>
                  <a:pt x="98822" y="1344865"/>
                </a:lnTo>
                <a:lnTo>
                  <a:pt x="104378" y="1338514"/>
                </a:lnTo>
                <a:lnTo>
                  <a:pt x="110728" y="1332560"/>
                </a:lnTo>
                <a:lnTo>
                  <a:pt x="117078" y="1326606"/>
                </a:lnTo>
                <a:lnTo>
                  <a:pt x="124222" y="1321049"/>
                </a:lnTo>
                <a:lnTo>
                  <a:pt x="131763" y="1315491"/>
                </a:lnTo>
                <a:lnTo>
                  <a:pt x="139303" y="1310331"/>
                </a:lnTo>
                <a:lnTo>
                  <a:pt x="147637" y="1304774"/>
                </a:lnTo>
                <a:lnTo>
                  <a:pt x="156369" y="1299613"/>
                </a:lnTo>
                <a:lnTo>
                  <a:pt x="165497" y="1294850"/>
                </a:lnTo>
                <a:lnTo>
                  <a:pt x="174625" y="1290086"/>
                </a:lnTo>
                <a:lnTo>
                  <a:pt x="184944" y="1285323"/>
                </a:lnTo>
                <a:lnTo>
                  <a:pt x="194866" y="1280957"/>
                </a:lnTo>
                <a:lnTo>
                  <a:pt x="205978" y="1276590"/>
                </a:lnTo>
                <a:lnTo>
                  <a:pt x="216694" y="1272224"/>
                </a:lnTo>
                <a:lnTo>
                  <a:pt x="227806" y="1268254"/>
                </a:lnTo>
                <a:lnTo>
                  <a:pt x="239316" y="1264682"/>
                </a:lnTo>
                <a:lnTo>
                  <a:pt x="251222" y="1261109"/>
                </a:lnTo>
                <a:lnTo>
                  <a:pt x="263922" y="1257934"/>
                </a:lnTo>
                <a:lnTo>
                  <a:pt x="251222" y="1260712"/>
                </a:lnTo>
                <a:lnTo>
                  <a:pt x="238919" y="1263491"/>
                </a:lnTo>
                <a:lnTo>
                  <a:pt x="227013" y="1265476"/>
                </a:lnTo>
                <a:lnTo>
                  <a:pt x="215503" y="1267857"/>
                </a:lnTo>
                <a:lnTo>
                  <a:pt x="203597" y="1269048"/>
                </a:lnTo>
                <a:lnTo>
                  <a:pt x="192087" y="1270636"/>
                </a:lnTo>
                <a:lnTo>
                  <a:pt x="181372" y="1271827"/>
                </a:lnTo>
                <a:lnTo>
                  <a:pt x="170259" y="1272224"/>
                </a:lnTo>
                <a:lnTo>
                  <a:pt x="159941" y="1272621"/>
                </a:lnTo>
                <a:lnTo>
                  <a:pt x="149622" y="1272224"/>
                </a:lnTo>
                <a:lnTo>
                  <a:pt x="139303" y="1272224"/>
                </a:lnTo>
                <a:lnTo>
                  <a:pt x="129778" y="1271430"/>
                </a:lnTo>
                <a:lnTo>
                  <a:pt x="120253" y="1270636"/>
                </a:lnTo>
                <a:lnTo>
                  <a:pt x="111125" y="1269048"/>
                </a:lnTo>
                <a:lnTo>
                  <a:pt x="101997" y="1267460"/>
                </a:lnTo>
                <a:lnTo>
                  <a:pt x="93663" y="1265079"/>
                </a:lnTo>
                <a:lnTo>
                  <a:pt x="85328" y="1263094"/>
                </a:lnTo>
                <a:lnTo>
                  <a:pt x="77391" y="1260712"/>
                </a:lnTo>
                <a:lnTo>
                  <a:pt x="69850" y="1257934"/>
                </a:lnTo>
                <a:lnTo>
                  <a:pt x="63103" y="1254758"/>
                </a:lnTo>
                <a:lnTo>
                  <a:pt x="55959" y="1251185"/>
                </a:lnTo>
                <a:lnTo>
                  <a:pt x="50006" y="1247216"/>
                </a:lnTo>
                <a:lnTo>
                  <a:pt x="43656" y="1243246"/>
                </a:lnTo>
                <a:lnTo>
                  <a:pt x="38100" y="1238880"/>
                </a:lnTo>
                <a:lnTo>
                  <a:pt x="32941" y="1234513"/>
                </a:lnTo>
                <a:lnTo>
                  <a:pt x="28575" y="1229750"/>
                </a:lnTo>
                <a:lnTo>
                  <a:pt x="24209" y="1224590"/>
                </a:lnTo>
                <a:lnTo>
                  <a:pt x="20241" y="1219429"/>
                </a:lnTo>
                <a:lnTo>
                  <a:pt x="16669" y="1213872"/>
                </a:lnTo>
                <a:lnTo>
                  <a:pt x="14287" y="1207521"/>
                </a:lnTo>
                <a:lnTo>
                  <a:pt x="11509" y="1201567"/>
                </a:lnTo>
                <a:lnTo>
                  <a:pt x="9922" y="1194819"/>
                </a:lnTo>
                <a:lnTo>
                  <a:pt x="7144" y="1184895"/>
                </a:lnTo>
                <a:lnTo>
                  <a:pt x="5556" y="1175368"/>
                </a:lnTo>
                <a:lnTo>
                  <a:pt x="3572" y="1165047"/>
                </a:lnTo>
                <a:lnTo>
                  <a:pt x="2381" y="1155521"/>
                </a:lnTo>
                <a:lnTo>
                  <a:pt x="1587" y="1146391"/>
                </a:lnTo>
                <a:lnTo>
                  <a:pt x="794" y="1136864"/>
                </a:lnTo>
                <a:lnTo>
                  <a:pt x="0" y="1127734"/>
                </a:lnTo>
                <a:lnTo>
                  <a:pt x="0" y="1118604"/>
                </a:lnTo>
                <a:lnTo>
                  <a:pt x="794" y="1109871"/>
                </a:lnTo>
                <a:lnTo>
                  <a:pt x="1587" y="1101138"/>
                </a:lnTo>
                <a:lnTo>
                  <a:pt x="2381" y="1092406"/>
                </a:lnTo>
                <a:lnTo>
                  <a:pt x="3572" y="1084070"/>
                </a:lnTo>
                <a:lnTo>
                  <a:pt x="5159" y="1075337"/>
                </a:lnTo>
                <a:lnTo>
                  <a:pt x="6747" y="1067398"/>
                </a:lnTo>
                <a:lnTo>
                  <a:pt x="8731" y="1059062"/>
                </a:lnTo>
                <a:lnTo>
                  <a:pt x="11509" y="1051123"/>
                </a:lnTo>
                <a:lnTo>
                  <a:pt x="14287" y="1043581"/>
                </a:lnTo>
                <a:lnTo>
                  <a:pt x="17066" y="1035642"/>
                </a:lnTo>
                <a:lnTo>
                  <a:pt x="20241" y="1028100"/>
                </a:lnTo>
                <a:lnTo>
                  <a:pt x="23813" y="1020558"/>
                </a:lnTo>
                <a:lnTo>
                  <a:pt x="27384" y="1013413"/>
                </a:lnTo>
                <a:lnTo>
                  <a:pt x="31353" y="1005871"/>
                </a:lnTo>
                <a:lnTo>
                  <a:pt x="35719" y="998725"/>
                </a:lnTo>
                <a:lnTo>
                  <a:pt x="40084" y="991977"/>
                </a:lnTo>
                <a:lnTo>
                  <a:pt x="49609" y="978481"/>
                </a:lnTo>
                <a:lnTo>
                  <a:pt x="59531" y="965779"/>
                </a:lnTo>
                <a:lnTo>
                  <a:pt x="71041" y="953076"/>
                </a:lnTo>
                <a:lnTo>
                  <a:pt x="82550" y="941168"/>
                </a:lnTo>
                <a:lnTo>
                  <a:pt x="95250" y="929656"/>
                </a:lnTo>
                <a:lnTo>
                  <a:pt x="108744" y="918542"/>
                </a:lnTo>
                <a:lnTo>
                  <a:pt x="122237" y="908221"/>
                </a:lnTo>
                <a:lnTo>
                  <a:pt x="136922" y="897900"/>
                </a:lnTo>
                <a:lnTo>
                  <a:pt x="152003" y="888373"/>
                </a:lnTo>
                <a:lnTo>
                  <a:pt x="167481" y="879244"/>
                </a:lnTo>
                <a:lnTo>
                  <a:pt x="182959" y="870908"/>
                </a:lnTo>
                <a:lnTo>
                  <a:pt x="199628" y="862572"/>
                </a:lnTo>
                <a:lnTo>
                  <a:pt x="216297" y="854633"/>
                </a:lnTo>
                <a:lnTo>
                  <a:pt x="232966" y="847885"/>
                </a:lnTo>
                <a:lnTo>
                  <a:pt x="250031" y="840740"/>
                </a:lnTo>
                <a:lnTo>
                  <a:pt x="267494" y="834388"/>
                </a:lnTo>
                <a:lnTo>
                  <a:pt x="284956" y="828434"/>
                </a:lnTo>
                <a:lnTo>
                  <a:pt x="302419" y="822877"/>
                </a:lnTo>
                <a:lnTo>
                  <a:pt x="319881" y="817716"/>
                </a:lnTo>
                <a:lnTo>
                  <a:pt x="337344" y="813350"/>
                </a:lnTo>
                <a:lnTo>
                  <a:pt x="349250" y="810174"/>
                </a:lnTo>
                <a:lnTo>
                  <a:pt x="361156" y="808190"/>
                </a:lnTo>
                <a:lnTo>
                  <a:pt x="373063" y="805808"/>
                </a:lnTo>
                <a:lnTo>
                  <a:pt x="384969" y="804617"/>
                </a:lnTo>
                <a:lnTo>
                  <a:pt x="396478" y="803823"/>
                </a:lnTo>
                <a:lnTo>
                  <a:pt x="408384" y="803029"/>
                </a:lnTo>
                <a:lnTo>
                  <a:pt x="420291" y="803029"/>
                </a:lnTo>
                <a:lnTo>
                  <a:pt x="431403" y="803029"/>
                </a:lnTo>
                <a:lnTo>
                  <a:pt x="442913" y="803823"/>
                </a:lnTo>
                <a:lnTo>
                  <a:pt x="454819" y="804617"/>
                </a:lnTo>
                <a:lnTo>
                  <a:pt x="465931" y="805808"/>
                </a:lnTo>
                <a:lnTo>
                  <a:pt x="477441" y="807396"/>
                </a:lnTo>
                <a:lnTo>
                  <a:pt x="488156" y="809380"/>
                </a:lnTo>
                <a:lnTo>
                  <a:pt x="499666" y="811762"/>
                </a:lnTo>
                <a:lnTo>
                  <a:pt x="510381" y="814144"/>
                </a:lnTo>
                <a:lnTo>
                  <a:pt x="521891" y="817319"/>
                </a:lnTo>
                <a:lnTo>
                  <a:pt x="532606" y="820495"/>
                </a:lnTo>
                <a:lnTo>
                  <a:pt x="543719" y="823671"/>
                </a:lnTo>
                <a:lnTo>
                  <a:pt x="565547" y="831213"/>
                </a:lnTo>
                <a:lnTo>
                  <a:pt x="587375" y="839946"/>
                </a:lnTo>
                <a:lnTo>
                  <a:pt x="608806" y="849075"/>
                </a:lnTo>
                <a:lnTo>
                  <a:pt x="630237" y="858999"/>
                </a:lnTo>
                <a:lnTo>
                  <a:pt x="651272" y="869717"/>
                </a:lnTo>
                <a:lnTo>
                  <a:pt x="671909" y="880831"/>
                </a:lnTo>
                <a:lnTo>
                  <a:pt x="692944" y="892740"/>
                </a:lnTo>
                <a:lnTo>
                  <a:pt x="713978" y="904648"/>
                </a:lnTo>
                <a:lnTo>
                  <a:pt x="734616" y="916954"/>
                </a:lnTo>
                <a:lnTo>
                  <a:pt x="775494" y="941168"/>
                </a:lnTo>
                <a:lnTo>
                  <a:pt x="816769" y="965382"/>
                </a:lnTo>
                <a:lnTo>
                  <a:pt x="837009" y="976496"/>
                </a:lnTo>
                <a:lnTo>
                  <a:pt x="857250" y="988008"/>
                </a:lnTo>
                <a:lnTo>
                  <a:pt x="877887" y="998725"/>
                </a:lnTo>
                <a:lnTo>
                  <a:pt x="897731" y="1009046"/>
                </a:lnTo>
                <a:lnTo>
                  <a:pt x="918369" y="1018176"/>
                </a:lnTo>
                <a:lnTo>
                  <a:pt x="938213" y="1026909"/>
                </a:lnTo>
                <a:lnTo>
                  <a:pt x="958850" y="1034848"/>
                </a:lnTo>
                <a:lnTo>
                  <a:pt x="979487" y="1041199"/>
                </a:lnTo>
                <a:lnTo>
                  <a:pt x="989409" y="1044375"/>
                </a:lnTo>
                <a:lnTo>
                  <a:pt x="1000125" y="1046756"/>
                </a:lnTo>
                <a:lnTo>
                  <a:pt x="1010047" y="1049138"/>
                </a:lnTo>
                <a:lnTo>
                  <a:pt x="1020366" y="1051123"/>
                </a:lnTo>
                <a:lnTo>
                  <a:pt x="1020763" y="1047947"/>
                </a:lnTo>
                <a:lnTo>
                  <a:pt x="1022350" y="1043978"/>
                </a:lnTo>
                <a:lnTo>
                  <a:pt x="1023541" y="1040802"/>
                </a:lnTo>
                <a:lnTo>
                  <a:pt x="1025128" y="1037230"/>
                </a:lnTo>
                <a:lnTo>
                  <a:pt x="1027113" y="1034451"/>
                </a:lnTo>
                <a:lnTo>
                  <a:pt x="1029494" y="1031672"/>
                </a:lnTo>
                <a:lnTo>
                  <a:pt x="1031875" y="1028894"/>
                </a:lnTo>
                <a:lnTo>
                  <a:pt x="1035050" y="1026909"/>
                </a:lnTo>
                <a:lnTo>
                  <a:pt x="1027906" y="1018573"/>
                </a:lnTo>
                <a:lnTo>
                  <a:pt x="1020763" y="1010634"/>
                </a:lnTo>
                <a:lnTo>
                  <a:pt x="1014016" y="1003092"/>
                </a:lnTo>
                <a:lnTo>
                  <a:pt x="1006475" y="995550"/>
                </a:lnTo>
                <a:lnTo>
                  <a:pt x="990600" y="980863"/>
                </a:lnTo>
                <a:lnTo>
                  <a:pt x="974328" y="966573"/>
                </a:lnTo>
                <a:lnTo>
                  <a:pt x="956866" y="953076"/>
                </a:lnTo>
                <a:lnTo>
                  <a:pt x="939006" y="939580"/>
                </a:lnTo>
                <a:lnTo>
                  <a:pt x="920353" y="926878"/>
                </a:lnTo>
                <a:lnTo>
                  <a:pt x="901303" y="913778"/>
                </a:lnTo>
                <a:lnTo>
                  <a:pt x="881459" y="901473"/>
                </a:lnTo>
                <a:lnTo>
                  <a:pt x="861616" y="889167"/>
                </a:lnTo>
                <a:lnTo>
                  <a:pt x="821134" y="864953"/>
                </a:lnTo>
                <a:lnTo>
                  <a:pt x="779859" y="840343"/>
                </a:lnTo>
                <a:lnTo>
                  <a:pt x="759222" y="828037"/>
                </a:lnTo>
                <a:lnTo>
                  <a:pt x="738981" y="815335"/>
                </a:lnTo>
                <a:lnTo>
                  <a:pt x="718741" y="803029"/>
                </a:lnTo>
                <a:lnTo>
                  <a:pt x="698897" y="789930"/>
                </a:lnTo>
                <a:lnTo>
                  <a:pt x="679450" y="776037"/>
                </a:lnTo>
                <a:lnTo>
                  <a:pt x="660400" y="762143"/>
                </a:lnTo>
                <a:lnTo>
                  <a:pt x="642144" y="747853"/>
                </a:lnTo>
                <a:lnTo>
                  <a:pt x="623887" y="733166"/>
                </a:lnTo>
                <a:lnTo>
                  <a:pt x="607219" y="717288"/>
                </a:lnTo>
                <a:lnTo>
                  <a:pt x="598884" y="709349"/>
                </a:lnTo>
                <a:lnTo>
                  <a:pt x="590550" y="701013"/>
                </a:lnTo>
                <a:lnTo>
                  <a:pt x="582613" y="692677"/>
                </a:lnTo>
                <a:lnTo>
                  <a:pt x="575072" y="683944"/>
                </a:lnTo>
                <a:lnTo>
                  <a:pt x="567531" y="675212"/>
                </a:lnTo>
                <a:lnTo>
                  <a:pt x="560784" y="666479"/>
                </a:lnTo>
                <a:lnTo>
                  <a:pt x="553641" y="657349"/>
                </a:lnTo>
                <a:lnTo>
                  <a:pt x="547291" y="648219"/>
                </a:lnTo>
                <a:lnTo>
                  <a:pt x="540941" y="638692"/>
                </a:lnTo>
                <a:lnTo>
                  <a:pt x="534987" y="628768"/>
                </a:lnTo>
                <a:lnTo>
                  <a:pt x="529431" y="618448"/>
                </a:lnTo>
                <a:lnTo>
                  <a:pt x="523875" y="608127"/>
                </a:lnTo>
                <a:lnTo>
                  <a:pt x="518716" y="597806"/>
                </a:lnTo>
                <a:lnTo>
                  <a:pt x="513953" y="587089"/>
                </a:lnTo>
                <a:lnTo>
                  <a:pt x="509587" y="575974"/>
                </a:lnTo>
                <a:lnTo>
                  <a:pt x="505619" y="564463"/>
                </a:lnTo>
                <a:lnTo>
                  <a:pt x="502047" y="552554"/>
                </a:lnTo>
                <a:lnTo>
                  <a:pt x="498872" y="541043"/>
                </a:lnTo>
                <a:lnTo>
                  <a:pt x="494506" y="523577"/>
                </a:lnTo>
                <a:lnTo>
                  <a:pt x="490537" y="505317"/>
                </a:lnTo>
                <a:lnTo>
                  <a:pt x="486966" y="487454"/>
                </a:lnTo>
                <a:lnTo>
                  <a:pt x="483791" y="469195"/>
                </a:lnTo>
                <a:lnTo>
                  <a:pt x="481409" y="450935"/>
                </a:lnTo>
                <a:lnTo>
                  <a:pt x="479028" y="433072"/>
                </a:lnTo>
                <a:lnTo>
                  <a:pt x="477441" y="414812"/>
                </a:lnTo>
                <a:lnTo>
                  <a:pt x="476647" y="396553"/>
                </a:lnTo>
                <a:lnTo>
                  <a:pt x="475456" y="377896"/>
                </a:lnTo>
                <a:lnTo>
                  <a:pt x="475456" y="360033"/>
                </a:lnTo>
                <a:lnTo>
                  <a:pt x="476647" y="342171"/>
                </a:lnTo>
                <a:lnTo>
                  <a:pt x="477441" y="324308"/>
                </a:lnTo>
                <a:lnTo>
                  <a:pt x="479425" y="306842"/>
                </a:lnTo>
                <a:lnTo>
                  <a:pt x="482203" y="289773"/>
                </a:lnTo>
                <a:lnTo>
                  <a:pt x="485378" y="272705"/>
                </a:lnTo>
                <a:lnTo>
                  <a:pt x="488950" y="256033"/>
                </a:lnTo>
                <a:lnTo>
                  <a:pt x="494109" y="240155"/>
                </a:lnTo>
                <a:lnTo>
                  <a:pt x="499666" y="224277"/>
                </a:lnTo>
                <a:lnTo>
                  <a:pt x="506016" y="209193"/>
                </a:lnTo>
                <a:lnTo>
                  <a:pt x="513556" y="194108"/>
                </a:lnTo>
                <a:lnTo>
                  <a:pt x="517525" y="187360"/>
                </a:lnTo>
                <a:lnTo>
                  <a:pt x="521494" y="180215"/>
                </a:lnTo>
                <a:lnTo>
                  <a:pt x="526256" y="173070"/>
                </a:lnTo>
                <a:lnTo>
                  <a:pt x="530622" y="166322"/>
                </a:lnTo>
                <a:lnTo>
                  <a:pt x="535384" y="159574"/>
                </a:lnTo>
                <a:lnTo>
                  <a:pt x="540544" y="153223"/>
                </a:lnTo>
                <a:lnTo>
                  <a:pt x="545703" y="146871"/>
                </a:lnTo>
                <a:lnTo>
                  <a:pt x="551656" y="140917"/>
                </a:lnTo>
                <a:lnTo>
                  <a:pt x="557609" y="134963"/>
                </a:lnTo>
                <a:lnTo>
                  <a:pt x="563959" y="129009"/>
                </a:lnTo>
                <a:lnTo>
                  <a:pt x="569913" y="123848"/>
                </a:lnTo>
                <a:lnTo>
                  <a:pt x="576263" y="118291"/>
                </a:lnTo>
                <a:lnTo>
                  <a:pt x="583406" y="113131"/>
                </a:lnTo>
                <a:lnTo>
                  <a:pt x="590550" y="108367"/>
                </a:lnTo>
                <a:lnTo>
                  <a:pt x="597694" y="103207"/>
                </a:lnTo>
                <a:lnTo>
                  <a:pt x="605631" y="98841"/>
                </a:lnTo>
                <a:lnTo>
                  <a:pt x="613569" y="94474"/>
                </a:lnTo>
                <a:lnTo>
                  <a:pt x="621903" y="90108"/>
                </a:lnTo>
                <a:lnTo>
                  <a:pt x="630237" y="86535"/>
                </a:lnTo>
                <a:lnTo>
                  <a:pt x="639366" y="82963"/>
                </a:lnTo>
                <a:lnTo>
                  <a:pt x="648097" y="79390"/>
                </a:lnTo>
                <a:lnTo>
                  <a:pt x="657622" y="76214"/>
                </a:lnTo>
                <a:lnTo>
                  <a:pt x="667147" y="73436"/>
                </a:lnTo>
                <a:lnTo>
                  <a:pt x="677466" y="70657"/>
                </a:lnTo>
                <a:lnTo>
                  <a:pt x="683816" y="69466"/>
                </a:lnTo>
                <a:lnTo>
                  <a:pt x="690563" y="68275"/>
                </a:lnTo>
                <a:lnTo>
                  <a:pt x="696913" y="67879"/>
                </a:lnTo>
                <a:lnTo>
                  <a:pt x="703659" y="68275"/>
                </a:lnTo>
                <a:lnTo>
                  <a:pt x="710009" y="69069"/>
                </a:lnTo>
                <a:lnTo>
                  <a:pt x="716756" y="70260"/>
                </a:lnTo>
                <a:lnTo>
                  <a:pt x="723106" y="71848"/>
                </a:lnTo>
                <a:lnTo>
                  <a:pt x="729853" y="74627"/>
                </a:lnTo>
                <a:lnTo>
                  <a:pt x="735806" y="77008"/>
                </a:lnTo>
                <a:lnTo>
                  <a:pt x="742553" y="80581"/>
                </a:lnTo>
                <a:lnTo>
                  <a:pt x="748903" y="84550"/>
                </a:lnTo>
                <a:lnTo>
                  <a:pt x="754856" y="88520"/>
                </a:lnTo>
                <a:lnTo>
                  <a:pt x="761206" y="93283"/>
                </a:lnTo>
                <a:lnTo>
                  <a:pt x="767159" y="98444"/>
                </a:lnTo>
                <a:lnTo>
                  <a:pt x="773509" y="104398"/>
                </a:lnTo>
                <a:lnTo>
                  <a:pt x="779066" y="110352"/>
                </a:lnTo>
                <a:lnTo>
                  <a:pt x="784622" y="117100"/>
                </a:lnTo>
                <a:lnTo>
                  <a:pt x="790972" y="123848"/>
                </a:lnTo>
                <a:lnTo>
                  <a:pt x="796131" y="131390"/>
                </a:lnTo>
                <a:lnTo>
                  <a:pt x="801687" y="139329"/>
                </a:lnTo>
                <a:lnTo>
                  <a:pt x="806847" y="147665"/>
                </a:lnTo>
                <a:lnTo>
                  <a:pt x="812403" y="156398"/>
                </a:lnTo>
                <a:lnTo>
                  <a:pt x="817166" y="165528"/>
                </a:lnTo>
                <a:lnTo>
                  <a:pt x="821928" y="174658"/>
                </a:lnTo>
                <a:lnTo>
                  <a:pt x="826691" y="184582"/>
                </a:lnTo>
                <a:lnTo>
                  <a:pt x="831056" y="194505"/>
                </a:lnTo>
                <a:lnTo>
                  <a:pt x="835422" y="205620"/>
                </a:lnTo>
                <a:lnTo>
                  <a:pt x="839787" y="216338"/>
                </a:lnTo>
                <a:lnTo>
                  <a:pt x="843756" y="227849"/>
                </a:lnTo>
                <a:lnTo>
                  <a:pt x="847328" y="239361"/>
                </a:lnTo>
                <a:lnTo>
                  <a:pt x="850503" y="251269"/>
                </a:lnTo>
                <a:lnTo>
                  <a:pt x="854075" y="263575"/>
                </a:lnTo>
                <a:lnTo>
                  <a:pt x="850900" y="250872"/>
                </a:lnTo>
                <a:lnTo>
                  <a:pt x="848519" y="239361"/>
                </a:lnTo>
                <a:lnTo>
                  <a:pt x="845741" y="227055"/>
                </a:lnTo>
                <a:lnTo>
                  <a:pt x="844153" y="215147"/>
                </a:lnTo>
                <a:lnTo>
                  <a:pt x="842169" y="203635"/>
                </a:lnTo>
                <a:lnTo>
                  <a:pt x="840978" y="192124"/>
                </a:lnTo>
                <a:lnTo>
                  <a:pt x="840184" y="181009"/>
                </a:lnTo>
                <a:lnTo>
                  <a:pt x="839787" y="170292"/>
                </a:lnTo>
                <a:lnTo>
                  <a:pt x="839391" y="159574"/>
                </a:lnTo>
                <a:lnTo>
                  <a:pt x="839391" y="149253"/>
                </a:lnTo>
                <a:lnTo>
                  <a:pt x="839787" y="139329"/>
                </a:lnTo>
                <a:lnTo>
                  <a:pt x="840581" y="129406"/>
                </a:lnTo>
                <a:lnTo>
                  <a:pt x="841375" y="119879"/>
                </a:lnTo>
                <a:lnTo>
                  <a:pt x="842963" y="110749"/>
                </a:lnTo>
                <a:lnTo>
                  <a:pt x="844550" y="101619"/>
                </a:lnTo>
                <a:lnTo>
                  <a:pt x="846137" y="93283"/>
                </a:lnTo>
                <a:lnTo>
                  <a:pt x="848519" y="84947"/>
                </a:lnTo>
                <a:lnTo>
                  <a:pt x="850900" y="77008"/>
                </a:lnTo>
                <a:lnTo>
                  <a:pt x="854075" y="69863"/>
                </a:lnTo>
                <a:lnTo>
                  <a:pt x="857250" y="62718"/>
                </a:lnTo>
                <a:lnTo>
                  <a:pt x="860822" y="55970"/>
                </a:lnTo>
                <a:lnTo>
                  <a:pt x="863997" y="49619"/>
                </a:lnTo>
                <a:lnTo>
                  <a:pt x="868363" y="43665"/>
                </a:lnTo>
                <a:lnTo>
                  <a:pt x="872331" y="37710"/>
                </a:lnTo>
                <a:lnTo>
                  <a:pt x="877094" y="32550"/>
                </a:lnTo>
                <a:lnTo>
                  <a:pt x="882253" y="28184"/>
                </a:lnTo>
                <a:lnTo>
                  <a:pt x="887413" y="23817"/>
                </a:lnTo>
                <a:lnTo>
                  <a:pt x="892572" y="19848"/>
                </a:lnTo>
                <a:lnTo>
                  <a:pt x="898128" y="16672"/>
                </a:lnTo>
                <a:lnTo>
                  <a:pt x="904081" y="13893"/>
                </a:lnTo>
                <a:lnTo>
                  <a:pt x="910431" y="11115"/>
                </a:lnTo>
                <a:lnTo>
                  <a:pt x="916384" y="9527"/>
                </a:lnTo>
                <a:lnTo>
                  <a:pt x="926703" y="6748"/>
                </a:lnTo>
                <a:lnTo>
                  <a:pt x="936625" y="5160"/>
                </a:lnTo>
                <a:lnTo>
                  <a:pt x="946150" y="3573"/>
                </a:lnTo>
                <a:lnTo>
                  <a:pt x="955675" y="1985"/>
                </a:lnTo>
                <a:lnTo>
                  <a:pt x="965597" y="1191"/>
                </a:lnTo>
                <a:lnTo>
                  <a:pt x="974725" y="397"/>
                </a:lnTo>
                <a:lnTo>
                  <a:pt x="983853" y="0"/>
                </a:lnTo>
                <a:close/>
              </a:path>
            </a:pathLst>
          </a:custGeom>
          <a:solidFill>
            <a:srgbClr val="9C68D6">
              <a:alpha val="55000"/>
            </a:srgbClr>
          </a:solidFill>
          <a:ln>
            <a:noFill/>
          </a:ln>
        </p:spPr>
        <p:txBody>
          <a:bodyPr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sp>
        <p:nvSpPr>
          <p:cNvPr id="45" name="TextBox 44"/>
          <p:cNvSpPr txBox="1"/>
          <p:nvPr/>
        </p:nvSpPr>
        <p:spPr>
          <a:xfrm>
            <a:off x="4543171" y="3059644"/>
            <a:ext cx="3543554" cy="526106"/>
          </a:xfrm>
          <a:prstGeom prst="rect">
            <a:avLst/>
          </a:prstGeom>
          <a:noFill/>
        </p:spPr>
        <p:txBody>
          <a:bodyPr wrap="square" rtlCol="0">
            <a:spAutoFit/>
          </a:bodyPr>
          <a:lstStyle/>
          <a:p>
            <a:pP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46" name="KSO_Shape"/>
          <p:cNvSpPr/>
          <p:nvPr/>
        </p:nvSpPr>
        <p:spPr bwMode="auto">
          <a:xfrm>
            <a:off x="4067492" y="3621744"/>
            <a:ext cx="322263" cy="396000"/>
          </a:xfrm>
          <a:custGeom>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9C68D6">
              <a:alpha val="55000"/>
            </a:srgbClr>
          </a:solidFill>
          <a:ln>
            <a:noFill/>
          </a:ln>
        </p:spPr>
        <p:txBody>
          <a:bodyPr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sp>
        <p:nvSpPr>
          <p:cNvPr id="47" name="TextBox 46"/>
          <p:cNvSpPr txBox="1"/>
          <p:nvPr/>
        </p:nvSpPr>
        <p:spPr>
          <a:xfrm>
            <a:off x="4543171" y="3661423"/>
            <a:ext cx="3543554" cy="526106"/>
          </a:xfrm>
          <a:prstGeom prst="rect">
            <a:avLst/>
          </a:prstGeom>
          <a:noFill/>
        </p:spPr>
        <p:txBody>
          <a:bodyPr wrap="square" rtlCol="0">
            <a:spAutoFit/>
          </a:bodyPr>
          <a:lstStyle/>
          <a:p>
            <a:pP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Tree>
  </p:cSld>
  <p:clrMapOvr>
    <a:masterClrMapping/>
  </p:clrMapOvr>
  <p:transition spd="slow"/>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 y="0"/>
            <a:ext cx="9141289" cy="5143499"/>
          </a:xfrm>
          <a:prstGeom prst="rect">
            <a:avLst/>
          </a:prstGeom>
        </p:spPr>
      </p:pic>
      <p:sp>
        <p:nvSpPr>
          <p:cNvPr id="3" name="矩形 2"/>
          <p:cNvSpPr/>
          <p:nvPr/>
        </p:nvSpPr>
        <p:spPr bwMode="auto">
          <a:xfrm>
            <a:off x="944725" y="0"/>
            <a:ext cx="2392018" cy="5143500"/>
          </a:xfrm>
          <a:prstGeom prst="rect">
            <a:avLst/>
          </a:prstGeom>
          <a:solidFill>
            <a:srgbClr val="E7E5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TextBox 20"/>
          <p:cNvSpPr txBox="1"/>
          <p:nvPr/>
        </p:nvSpPr>
        <p:spPr>
          <a:xfrm>
            <a:off x="1368534" y="2148672"/>
            <a:ext cx="1908066" cy="1384995"/>
          </a:xfrm>
          <a:prstGeom prst="rect">
            <a:avLst/>
          </a:prstGeom>
          <a:noFill/>
        </p:spPr>
        <p:txBody>
          <a:bodyPr wrap="square" rtlCol="0">
            <a:spAutoFit/>
          </a:bodyPr>
          <a:lstStyle/>
          <a:p>
            <a:pPr algn="ctr"/>
            <a:r>
              <a:rPr lang="en-US" altLang="zh-CN"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F</a:t>
            </a:r>
            <a:r>
              <a:rPr lang="en-US" altLang="zh-CN" sz="2800" smtClean="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uture</a:t>
            </a:r>
            <a:endParaRPr lang="en-US" altLang="zh-CN"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a:p>
            <a:pPr algn="ctr"/>
            <a:endParaRPr lang="en-US" altLang="zh-CN"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a:p>
            <a:endParaRPr lang="en-US" altLang="zh-CN" sz="2800" b="1">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22" name="TextBox 21"/>
          <p:cNvSpPr txBox="1"/>
          <p:nvPr/>
        </p:nvSpPr>
        <p:spPr>
          <a:xfrm>
            <a:off x="1888757" y="1542584"/>
            <a:ext cx="1472607" cy="1015663"/>
          </a:xfrm>
          <a:prstGeom prst="rect">
            <a:avLst/>
          </a:prstGeom>
          <a:noFill/>
        </p:spPr>
        <p:txBody>
          <a:bodyPr wrap="square" rtlCol="0">
            <a:spAutoFit/>
          </a:bodyPr>
          <a:lstStyle/>
          <a:p>
            <a:r>
              <a:rPr lang="en-US" altLang="zh-CN" sz="6000" b="1" smtClean="0">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04</a:t>
            </a:r>
            <a:endParaRPr lang="en-US" altLang="zh-CN" sz="60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23" name="TextBox 22"/>
          <p:cNvSpPr txBox="1"/>
          <p:nvPr/>
        </p:nvSpPr>
        <p:spPr>
          <a:xfrm>
            <a:off x="1526100" y="2592774"/>
            <a:ext cx="1530945" cy="1015663"/>
          </a:xfrm>
          <a:prstGeom prst="rect">
            <a:avLst/>
          </a:prstGeom>
          <a:noFill/>
        </p:spPr>
        <p:txBody>
          <a:bodyPr wrap="square" rtlCol="0">
            <a:spAutoFit/>
          </a:bodyPr>
          <a:lstStyle/>
          <a:p>
            <a:pPr algn="ct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Tree>
  </p:cSld>
  <p:clrMapOvr>
    <a:masterClrMapping/>
  </p:clrMapOvr>
  <p:transition spd="slow"/>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75" name="图片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931" y="1933511"/>
            <a:ext cx="5473712" cy="3209987"/>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92326" cy="815816"/>
          </a:xfrm>
          <a:prstGeom prst="rect">
            <a:avLst/>
          </a:prstGeom>
        </p:spPr>
      </p:pic>
      <p:sp>
        <p:nvSpPr>
          <p:cNvPr id="15" name="TextBox 14"/>
          <p:cNvSpPr txBox="1"/>
          <p:nvPr/>
        </p:nvSpPr>
        <p:spPr>
          <a:xfrm>
            <a:off x="444198" y="135665"/>
            <a:ext cx="1331447" cy="523220"/>
          </a:xfrm>
          <a:prstGeom prst="rect">
            <a:avLst/>
          </a:prstGeom>
          <a:noFill/>
        </p:spPr>
        <p:txBody>
          <a:bodyPr wrap="square" rtlCol="0">
            <a:spAutoFit/>
          </a:bodyPr>
          <a:lstStyle/>
          <a:p>
            <a:r>
              <a:rPr lang="en-US"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P</a:t>
            </a:r>
            <a:r>
              <a:rPr lang="en-US" altLang="zh-CN" sz="2800" b="1" smtClean="0">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ass 04</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3" name="椭圆 2"/>
          <p:cNvSpPr/>
          <p:nvPr/>
        </p:nvSpPr>
        <p:spPr bwMode="auto">
          <a:xfrm>
            <a:off x="889820" y="952500"/>
            <a:ext cx="1771650" cy="1771650"/>
          </a:xfrm>
          <a:prstGeom prst="ellipse">
            <a:avLst/>
          </a:prstGeom>
          <a:solidFill>
            <a:srgbClr val="9C68D6">
              <a:alpha val="1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椭圆 22"/>
          <p:cNvSpPr/>
          <p:nvPr/>
        </p:nvSpPr>
        <p:spPr bwMode="auto">
          <a:xfrm>
            <a:off x="2800349" y="952500"/>
            <a:ext cx="1628776" cy="1628776"/>
          </a:xfrm>
          <a:prstGeom prst="ellipse">
            <a:avLst/>
          </a:prstGeom>
          <a:solidFill>
            <a:srgbClr val="9C68D6">
              <a:alpha val="1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椭圆 20"/>
          <p:cNvSpPr/>
          <p:nvPr/>
        </p:nvSpPr>
        <p:spPr bwMode="auto">
          <a:xfrm>
            <a:off x="1680395" y="1600200"/>
            <a:ext cx="1771650" cy="1771650"/>
          </a:xfrm>
          <a:prstGeom prst="ellipse">
            <a:avLst/>
          </a:prstGeom>
          <a:blipFill dpi="0" rotWithShape="1">
            <a:blip r:embed="rId4"/>
            <a:stretch>
              <a:fillRect l="-5000" r="-7000"/>
            </a:stretch>
          </a:blipFill>
          <a:ln w="9525" cap="flat" cmpd="sng" algn="ctr">
            <a:solidFill>
              <a:srgbClr val="8544CC">
                <a:alpha val="45000"/>
              </a:srgb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4" name="椭圆 23"/>
          <p:cNvSpPr/>
          <p:nvPr/>
        </p:nvSpPr>
        <p:spPr bwMode="auto">
          <a:xfrm>
            <a:off x="3794945" y="1600200"/>
            <a:ext cx="1771650" cy="1771650"/>
          </a:xfrm>
          <a:prstGeom prst="ellipse">
            <a:avLst/>
          </a:prstGeom>
          <a:solidFill>
            <a:srgbClr val="9C68D6">
              <a:alpha val="1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5" name="椭圆 24"/>
          <p:cNvSpPr/>
          <p:nvPr/>
        </p:nvSpPr>
        <p:spPr bwMode="auto">
          <a:xfrm>
            <a:off x="4991099" y="952500"/>
            <a:ext cx="1628776" cy="1628776"/>
          </a:xfrm>
          <a:prstGeom prst="ellipse">
            <a:avLst/>
          </a:prstGeom>
          <a:solidFill>
            <a:srgbClr val="9C68D6">
              <a:alpha val="1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7" name="椭圆 26"/>
          <p:cNvSpPr/>
          <p:nvPr/>
        </p:nvSpPr>
        <p:spPr bwMode="auto">
          <a:xfrm>
            <a:off x="6766745" y="952500"/>
            <a:ext cx="1771650" cy="1771650"/>
          </a:xfrm>
          <a:prstGeom prst="ellipse">
            <a:avLst/>
          </a:prstGeom>
          <a:solidFill>
            <a:srgbClr val="9C68D6">
              <a:alpha val="1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9" name="椭圆 28"/>
          <p:cNvSpPr/>
          <p:nvPr/>
        </p:nvSpPr>
        <p:spPr bwMode="auto">
          <a:xfrm>
            <a:off x="5805487" y="1600200"/>
            <a:ext cx="1771650" cy="1771650"/>
          </a:xfrm>
          <a:prstGeom prst="ellipse">
            <a:avLst/>
          </a:prstGeom>
          <a:blipFill dpi="0" rotWithShape="1">
            <a:blip r:embed="rId5"/>
            <a:stretch>
              <a:fillRect l="-5000" r="-7000"/>
            </a:stretch>
          </a:blipFill>
          <a:ln w="9525" cap="flat" cmpd="sng" algn="ctr">
            <a:solidFill>
              <a:srgbClr val="8544CC">
                <a:alpha val="45000"/>
              </a:srgb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7" name="直接连接符 6"/>
          <p:cNvCxnSpPr/>
          <p:nvPr/>
        </p:nvCxnSpPr>
        <p:spPr bwMode="auto">
          <a:xfrm>
            <a:off x="1485900" y="3124200"/>
            <a:ext cx="1080320" cy="647700"/>
          </a:xfrm>
          <a:prstGeom prst="line">
            <a:avLst/>
          </a:prstGeom>
          <a:solidFill>
            <a:schemeClr val="accent1"/>
          </a:solidFill>
          <a:ln w="9525" cap="flat" cmpd="sng" algn="ctr">
            <a:solidFill>
              <a:srgbClr val="8544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flipH="1">
            <a:off x="2566220" y="3190875"/>
            <a:ext cx="1048517" cy="581025"/>
          </a:xfrm>
          <a:prstGeom prst="line">
            <a:avLst/>
          </a:prstGeom>
          <a:solidFill>
            <a:schemeClr val="accent1"/>
          </a:solidFill>
          <a:ln w="9525" cap="flat" cmpd="sng" algn="ctr">
            <a:solidFill>
              <a:srgbClr val="8544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3614738" y="3190875"/>
            <a:ext cx="1066032" cy="647700"/>
          </a:xfrm>
          <a:prstGeom prst="line">
            <a:avLst/>
          </a:prstGeom>
          <a:solidFill>
            <a:schemeClr val="accent1"/>
          </a:solidFill>
          <a:ln w="9525" cap="flat" cmpd="sng" algn="ctr">
            <a:solidFill>
              <a:srgbClr val="8544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p:nvPr/>
        </p:nvCxnSpPr>
        <p:spPr bwMode="auto">
          <a:xfrm flipH="1">
            <a:off x="4680771" y="3276600"/>
            <a:ext cx="1048516" cy="561975"/>
          </a:xfrm>
          <a:prstGeom prst="line">
            <a:avLst/>
          </a:prstGeom>
          <a:solidFill>
            <a:schemeClr val="accent1"/>
          </a:solidFill>
          <a:ln w="9525" cap="flat" cmpd="sng" algn="ctr">
            <a:solidFill>
              <a:srgbClr val="8544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48"/>
          <p:cNvCxnSpPr/>
          <p:nvPr/>
        </p:nvCxnSpPr>
        <p:spPr bwMode="auto">
          <a:xfrm flipH="1" flipV="1">
            <a:off x="5729288" y="3276600"/>
            <a:ext cx="962024" cy="628650"/>
          </a:xfrm>
          <a:prstGeom prst="line">
            <a:avLst/>
          </a:prstGeom>
          <a:solidFill>
            <a:schemeClr val="accent1"/>
          </a:solidFill>
          <a:ln w="9525" cap="flat" cmpd="sng" algn="ctr">
            <a:solidFill>
              <a:srgbClr val="8544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连接符 49"/>
          <p:cNvCxnSpPr/>
          <p:nvPr/>
        </p:nvCxnSpPr>
        <p:spPr bwMode="auto">
          <a:xfrm flipV="1">
            <a:off x="6691312" y="3276600"/>
            <a:ext cx="885825" cy="628650"/>
          </a:xfrm>
          <a:prstGeom prst="line">
            <a:avLst/>
          </a:prstGeom>
          <a:solidFill>
            <a:schemeClr val="accent1"/>
          </a:solidFill>
          <a:ln w="9525" cap="flat" cmpd="sng" algn="ctr">
            <a:solidFill>
              <a:srgbClr val="8544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椭圆 55"/>
          <p:cNvSpPr>
            <a:spLocks noChangeAspect="1"/>
          </p:cNvSpPr>
          <p:nvPr/>
        </p:nvSpPr>
        <p:spPr bwMode="auto">
          <a:xfrm>
            <a:off x="2509073" y="3724274"/>
            <a:ext cx="108389" cy="108000"/>
          </a:xfrm>
          <a:prstGeom prst="ellipse">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7" name="椭圆 56"/>
          <p:cNvSpPr>
            <a:spLocks noChangeAspect="1"/>
          </p:cNvSpPr>
          <p:nvPr/>
        </p:nvSpPr>
        <p:spPr bwMode="auto">
          <a:xfrm>
            <a:off x="3560542" y="3155925"/>
            <a:ext cx="108389" cy="108000"/>
          </a:xfrm>
          <a:prstGeom prst="ellipse">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8" name="椭圆 57"/>
          <p:cNvSpPr>
            <a:spLocks noChangeAspect="1"/>
          </p:cNvSpPr>
          <p:nvPr/>
        </p:nvSpPr>
        <p:spPr bwMode="auto">
          <a:xfrm>
            <a:off x="4626576" y="3778274"/>
            <a:ext cx="108389" cy="108000"/>
          </a:xfrm>
          <a:prstGeom prst="ellipse">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9" name="椭圆 58"/>
          <p:cNvSpPr>
            <a:spLocks noChangeAspect="1"/>
          </p:cNvSpPr>
          <p:nvPr/>
        </p:nvSpPr>
        <p:spPr bwMode="auto">
          <a:xfrm>
            <a:off x="5687573" y="3235275"/>
            <a:ext cx="108389" cy="108000"/>
          </a:xfrm>
          <a:prstGeom prst="ellipse">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0" name="椭圆 59"/>
          <p:cNvSpPr>
            <a:spLocks noChangeAspect="1"/>
          </p:cNvSpPr>
          <p:nvPr/>
        </p:nvSpPr>
        <p:spPr bwMode="auto">
          <a:xfrm>
            <a:off x="6643301" y="3841799"/>
            <a:ext cx="108389" cy="108000"/>
          </a:xfrm>
          <a:prstGeom prst="ellipse">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1" name="椭圆 60"/>
          <p:cNvSpPr>
            <a:spLocks noChangeAspect="1"/>
          </p:cNvSpPr>
          <p:nvPr/>
        </p:nvSpPr>
        <p:spPr bwMode="auto">
          <a:xfrm>
            <a:off x="1441230" y="3092400"/>
            <a:ext cx="108389" cy="108000"/>
          </a:xfrm>
          <a:prstGeom prst="ellipse">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2" name="椭圆 61"/>
          <p:cNvSpPr>
            <a:spLocks noChangeAspect="1"/>
          </p:cNvSpPr>
          <p:nvPr/>
        </p:nvSpPr>
        <p:spPr bwMode="auto">
          <a:xfrm>
            <a:off x="7494367" y="3244800"/>
            <a:ext cx="108389" cy="108000"/>
          </a:xfrm>
          <a:prstGeom prst="ellipse">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3" name="TextBox 62"/>
          <p:cNvSpPr txBox="1"/>
          <p:nvPr/>
        </p:nvSpPr>
        <p:spPr>
          <a:xfrm>
            <a:off x="1074520" y="1329630"/>
            <a:ext cx="1327331" cy="954107"/>
          </a:xfrm>
          <a:prstGeom prst="rect">
            <a:avLst/>
          </a:prstGeom>
          <a:noFill/>
        </p:spPr>
        <p:txBody>
          <a:bodyPr wrap="square" rtlCol="0">
            <a:spAutoFit/>
          </a:bodyPr>
          <a:lstStyle/>
          <a:p>
            <a:r>
              <a:rPr lang="en-US" altLang="zh-CN" sz="2800" smtClean="0">
                <a:solidFill>
                  <a:schemeClr val="bg1">
                    <a:lumMod val="50000"/>
                  </a:schemeClr>
                </a:solidFill>
                <a:latin typeface="Kozuka Gothic Pr6N EL" pitchFamily="34" charset="-128"/>
                <a:ea typeface="Kozuka Gothic Pr6N EL" pitchFamily="34" charset="-128"/>
                <a:cs typeface="【嵐】芊柔体" panose="020b0604000101010104" pitchFamily="34" charset="-128"/>
              </a:rPr>
              <a:t>Struct</a:t>
            </a:r>
            <a:endParaRPr lang="en-US" altLang="zh-CN" sz="2800" smtClean="0">
              <a:solidFill>
                <a:schemeClr val="bg1">
                  <a:lumMod val="50000"/>
                </a:schemeClr>
              </a:solidFill>
              <a:latin typeface="Kozuka Gothic Pr6N EL" pitchFamily="34" charset="-128"/>
              <a:ea typeface="Kozuka Gothic Pr6N EL" pitchFamily="34" charset="-128"/>
              <a:cs typeface="【嵐】芊柔体" panose="020b0604000101010104" pitchFamily="34" charset="-128"/>
            </a:endParaRPr>
          </a:p>
          <a:p>
            <a:r>
              <a:rPr lang="en-US" altLang="zh-CN" sz="2800" smtClean="0">
                <a:solidFill>
                  <a:schemeClr val="bg1">
                    <a:lumMod val="50000"/>
                  </a:schemeClr>
                </a:solidFill>
                <a:latin typeface="Kozuka Gothic Pr6N EL" pitchFamily="34" charset="-128"/>
                <a:ea typeface="Kozuka Gothic Pr6N EL" pitchFamily="34" charset="-128"/>
                <a:cs typeface="【嵐】芊柔体" panose="020b0604000101010104" pitchFamily="34" charset="-128"/>
              </a:rPr>
              <a:t>ure</a:t>
            </a:r>
            <a:endParaRPr lang="en-US" altLang="zh-CN" sz="2800">
              <a:solidFill>
                <a:schemeClr val="bg1">
                  <a:lumMod val="50000"/>
                </a:schemeClr>
              </a:solidFill>
              <a:latin typeface="Kozuka Gothic Pr6N EL" pitchFamily="34" charset="-128"/>
              <a:ea typeface="Kozuka Gothic Pr6N EL" pitchFamily="34" charset="-128"/>
              <a:cs typeface="【嵐】芊柔体" panose="020b0604000101010104" pitchFamily="34" charset="-128"/>
            </a:endParaRPr>
          </a:p>
        </p:txBody>
      </p:sp>
      <p:sp>
        <p:nvSpPr>
          <p:cNvPr id="64" name="TextBox 63"/>
          <p:cNvSpPr txBox="1"/>
          <p:nvPr/>
        </p:nvSpPr>
        <p:spPr>
          <a:xfrm>
            <a:off x="930466" y="3151257"/>
            <a:ext cx="1472607" cy="584775"/>
          </a:xfrm>
          <a:prstGeom prst="rect">
            <a:avLst/>
          </a:prstGeom>
          <a:noFill/>
        </p:spPr>
        <p:txBody>
          <a:bodyPr wrap="square" rtlCol="0">
            <a:spAutoFit/>
          </a:bodyPr>
          <a:lstStyle/>
          <a:p>
            <a:r>
              <a:rPr lang="en-US" altLang="zh-CN" sz="3200" b="1" smtClean="0">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2009</a:t>
            </a:r>
            <a:endParaRPr lang="en-US" altLang="zh-CN" sz="32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65" name="TextBox 64"/>
          <p:cNvSpPr txBox="1"/>
          <p:nvPr/>
        </p:nvSpPr>
        <p:spPr>
          <a:xfrm>
            <a:off x="3915298" y="2045732"/>
            <a:ext cx="1530945" cy="1015663"/>
          </a:xfrm>
          <a:prstGeom prst="rect">
            <a:avLst/>
          </a:prstGeom>
          <a:noFill/>
        </p:spPr>
        <p:txBody>
          <a:bodyPr wrap="square" rtlCol="0">
            <a:spAutoFit/>
          </a:bodyPr>
          <a:lstStyle/>
          <a:p>
            <a:pPr algn="ct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66" name="TextBox 65"/>
          <p:cNvSpPr txBox="1"/>
          <p:nvPr/>
        </p:nvSpPr>
        <p:spPr>
          <a:xfrm flipH="1">
            <a:off x="7141942" y="1389846"/>
            <a:ext cx="1185096" cy="954107"/>
          </a:xfrm>
          <a:prstGeom prst="rect">
            <a:avLst/>
          </a:prstGeom>
          <a:noFill/>
        </p:spPr>
        <p:txBody>
          <a:bodyPr wrap="square" rtlCol="0">
            <a:spAutoFit/>
          </a:bodyPr>
          <a:lstStyle/>
          <a:p>
            <a:pPr algn="ctr"/>
            <a:r>
              <a:rPr lang="en-US" altLang="zh-CN" sz="2800" smtClean="0">
                <a:solidFill>
                  <a:schemeClr val="bg1">
                    <a:lumMod val="50000"/>
                  </a:schemeClr>
                </a:solidFill>
                <a:latin typeface="Kozuka Gothic Pr6N EL" pitchFamily="34" charset="-128"/>
                <a:ea typeface="Kozuka Gothic Pr6N EL" pitchFamily="34" charset="-128"/>
                <a:cs typeface="【嵐】芊柔体" panose="020b0604000101010104" pitchFamily="34" charset="-128"/>
              </a:rPr>
              <a:t>Struct</a:t>
            </a:r>
            <a:endParaRPr lang="en-US" altLang="zh-CN" sz="2800" smtClean="0">
              <a:solidFill>
                <a:schemeClr val="bg1">
                  <a:lumMod val="50000"/>
                </a:schemeClr>
              </a:solidFill>
              <a:latin typeface="Kozuka Gothic Pr6N EL" pitchFamily="34" charset="-128"/>
              <a:ea typeface="Kozuka Gothic Pr6N EL" pitchFamily="34" charset="-128"/>
              <a:cs typeface="【嵐】芊柔体" panose="020b0604000101010104" pitchFamily="34" charset="-128"/>
            </a:endParaRPr>
          </a:p>
          <a:p>
            <a:r>
              <a:rPr lang="en-US" altLang="zh-CN" sz="2800" smtClean="0">
                <a:solidFill>
                  <a:schemeClr val="bg1">
                    <a:lumMod val="50000"/>
                  </a:schemeClr>
                </a:solidFill>
                <a:latin typeface="Kozuka Gothic Pr6N EL" pitchFamily="34" charset="-128"/>
                <a:ea typeface="Kozuka Gothic Pr6N EL" pitchFamily="34" charset="-128"/>
                <a:cs typeface="【嵐】芊柔体" panose="020b0604000101010104" pitchFamily="34" charset="-128"/>
              </a:rPr>
              <a:t>    ure</a:t>
            </a:r>
            <a:endParaRPr lang="en-US" altLang="zh-CN" sz="2800">
              <a:solidFill>
                <a:schemeClr val="bg1">
                  <a:lumMod val="50000"/>
                </a:schemeClr>
              </a:solidFill>
              <a:latin typeface="Kozuka Gothic Pr6N EL" pitchFamily="34" charset="-128"/>
              <a:ea typeface="Kozuka Gothic Pr6N EL" pitchFamily="34" charset="-128"/>
              <a:cs typeface="【嵐】芊柔体" panose="020b0604000101010104" pitchFamily="34" charset="-128"/>
            </a:endParaRPr>
          </a:p>
        </p:txBody>
      </p:sp>
      <p:sp>
        <p:nvSpPr>
          <p:cNvPr id="67" name="矩形 66"/>
          <p:cNvSpPr/>
          <p:nvPr/>
        </p:nvSpPr>
        <p:spPr>
          <a:xfrm>
            <a:off x="3090478" y="1587609"/>
            <a:ext cx="1148071" cy="246221"/>
          </a:xfrm>
          <a:prstGeom prst="rect">
            <a:avLst/>
          </a:prstGeom>
        </p:spPr>
        <p:txBody>
          <a:bodyPr wrap="none">
            <a:spAutoFit/>
          </a:bodyPr>
          <a:lstStyle/>
          <a:p>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About corporate </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68" name="矩形 67"/>
          <p:cNvSpPr/>
          <p:nvPr/>
        </p:nvSpPr>
        <p:spPr>
          <a:xfrm>
            <a:off x="5231451" y="1587609"/>
            <a:ext cx="1148071" cy="246221"/>
          </a:xfrm>
          <a:prstGeom prst="rect">
            <a:avLst/>
          </a:prstGeom>
        </p:spPr>
        <p:txBody>
          <a:bodyPr wrap="none">
            <a:spAutoFit/>
          </a:bodyPr>
          <a:lstStyle/>
          <a:p>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About corporate </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69" name="TextBox 68"/>
          <p:cNvSpPr txBox="1"/>
          <p:nvPr/>
        </p:nvSpPr>
        <p:spPr>
          <a:xfrm>
            <a:off x="2033558" y="3687693"/>
            <a:ext cx="1472607" cy="584775"/>
          </a:xfrm>
          <a:prstGeom prst="rect">
            <a:avLst/>
          </a:prstGeom>
          <a:noFill/>
        </p:spPr>
        <p:txBody>
          <a:bodyPr wrap="square" rtlCol="0">
            <a:spAutoFit/>
          </a:bodyPr>
          <a:lstStyle/>
          <a:p>
            <a:r>
              <a:rPr lang="en-US" altLang="zh-CN" sz="3200" b="1" smtClean="0">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2010</a:t>
            </a:r>
            <a:endParaRPr lang="en-US" altLang="zh-CN" sz="32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70" name="TextBox 69"/>
          <p:cNvSpPr txBox="1"/>
          <p:nvPr/>
        </p:nvSpPr>
        <p:spPr>
          <a:xfrm>
            <a:off x="3223218" y="3268593"/>
            <a:ext cx="1472607" cy="584775"/>
          </a:xfrm>
          <a:prstGeom prst="rect">
            <a:avLst/>
          </a:prstGeom>
          <a:noFill/>
        </p:spPr>
        <p:txBody>
          <a:bodyPr wrap="square" rtlCol="0">
            <a:spAutoFit/>
          </a:bodyPr>
          <a:lstStyle/>
          <a:p>
            <a:r>
              <a:rPr lang="en-US" altLang="zh-CN" sz="3200" b="1" smtClean="0">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2011</a:t>
            </a:r>
            <a:endParaRPr lang="en-US" altLang="zh-CN" sz="32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71" name="TextBox 70"/>
          <p:cNvSpPr txBox="1"/>
          <p:nvPr/>
        </p:nvSpPr>
        <p:spPr>
          <a:xfrm>
            <a:off x="4281028" y="3791024"/>
            <a:ext cx="1472607" cy="584775"/>
          </a:xfrm>
          <a:prstGeom prst="rect">
            <a:avLst/>
          </a:prstGeom>
          <a:noFill/>
        </p:spPr>
        <p:txBody>
          <a:bodyPr wrap="square" rtlCol="0">
            <a:spAutoFit/>
          </a:bodyPr>
          <a:lstStyle/>
          <a:p>
            <a:r>
              <a:rPr lang="en-US" altLang="zh-CN" sz="3200" b="1" smtClean="0">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2012</a:t>
            </a:r>
            <a:endParaRPr lang="en-US" altLang="zh-CN" sz="32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72" name="TextBox 71"/>
          <p:cNvSpPr txBox="1"/>
          <p:nvPr/>
        </p:nvSpPr>
        <p:spPr>
          <a:xfrm>
            <a:off x="5333005" y="3355687"/>
            <a:ext cx="1472607" cy="584775"/>
          </a:xfrm>
          <a:prstGeom prst="rect">
            <a:avLst/>
          </a:prstGeom>
          <a:noFill/>
        </p:spPr>
        <p:txBody>
          <a:bodyPr wrap="square" rtlCol="0">
            <a:spAutoFit/>
          </a:bodyPr>
          <a:lstStyle/>
          <a:p>
            <a:r>
              <a:rPr lang="en-US" altLang="zh-CN" sz="3200" b="1" smtClean="0">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2013</a:t>
            </a:r>
            <a:endParaRPr lang="en-US" altLang="zh-CN" sz="32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73" name="TextBox 72"/>
          <p:cNvSpPr txBox="1"/>
          <p:nvPr/>
        </p:nvSpPr>
        <p:spPr>
          <a:xfrm>
            <a:off x="6275979" y="3854811"/>
            <a:ext cx="1472607" cy="584775"/>
          </a:xfrm>
          <a:prstGeom prst="rect">
            <a:avLst/>
          </a:prstGeom>
          <a:noFill/>
        </p:spPr>
        <p:txBody>
          <a:bodyPr wrap="square" rtlCol="0">
            <a:spAutoFit/>
          </a:bodyPr>
          <a:lstStyle/>
          <a:p>
            <a:r>
              <a:rPr lang="en-US" altLang="zh-CN" sz="3200" b="1" smtClean="0">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2014</a:t>
            </a:r>
            <a:endParaRPr lang="en-US" altLang="zh-CN" sz="32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74" name="TextBox 73"/>
          <p:cNvSpPr txBox="1"/>
          <p:nvPr/>
        </p:nvSpPr>
        <p:spPr>
          <a:xfrm>
            <a:off x="7275292" y="3319893"/>
            <a:ext cx="1472607" cy="584775"/>
          </a:xfrm>
          <a:prstGeom prst="rect">
            <a:avLst/>
          </a:prstGeom>
          <a:noFill/>
        </p:spPr>
        <p:txBody>
          <a:bodyPr wrap="square" rtlCol="0">
            <a:spAutoFit/>
          </a:bodyPr>
          <a:lstStyle/>
          <a:p>
            <a:r>
              <a:rPr lang="en-US" altLang="zh-CN" sz="3200" b="1" smtClean="0">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2015</a:t>
            </a:r>
            <a:endParaRPr lang="en-US" altLang="zh-CN" sz="32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Tree>
  </p:cSld>
  <p:clrMapOvr>
    <a:masterClrMapping/>
  </p:clrMapOvr>
  <p:transition spd="slow"/>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197" name="曲线 1941"/>
          <p:cNvSpPr/>
          <p:nvPr/>
        </p:nvSpPr>
        <p:spPr bwMode="auto">
          <a:xfrm>
            <a:off x="1909763" y="942975"/>
            <a:ext cx="7172325" cy="4084638"/>
          </a:xfrm>
          <a:custGeom>
            <a:gdLst>
              <a:gd name="T0" fmla="*/ 7171993 w 21600"/>
              <a:gd name="T1" fmla="*/ 0 h 21600"/>
              <a:gd name="T2" fmla="*/ 5336741 w 21600"/>
              <a:gd name="T3" fmla="*/ 1848110 h 21600"/>
              <a:gd name="T4" fmla="*/ 2118160 w 21600"/>
              <a:gd name="T5" fmla="*/ 2506947 h 21600"/>
              <a:gd name="T6" fmla="*/ 0 w 21600"/>
              <a:gd name="T7" fmla="*/ 408463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599" y="0"/>
                </a:moveTo>
                <a:cubicBezTo>
                  <a:pt x="20688" y="1885"/>
                  <a:pt x="19116" y="7121"/>
                  <a:pt x="16072" y="9773"/>
                </a:cubicBezTo>
                <a:cubicBezTo>
                  <a:pt x="13027" y="12424"/>
                  <a:pt x="9594" y="10893"/>
                  <a:pt x="6379" y="13257"/>
                </a:cubicBezTo>
                <a:cubicBezTo>
                  <a:pt x="3165" y="15621"/>
                  <a:pt x="1083" y="20001"/>
                  <a:pt x="0" y="21600"/>
                </a:cubicBezTo>
              </a:path>
            </a:pathLst>
          </a:custGeom>
          <a:noFill/>
          <a:ln w="15875" cap="flat" cmpd="sng">
            <a:solidFill>
              <a:srgbClr val="1C2B38"/>
            </a:solidFill>
            <a:prstDash val="lgDashDot"/>
            <a:bevel/>
            <a:head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矩形 1"/>
          <p:cNvSpPr/>
          <p:nvPr/>
        </p:nvSpPr>
        <p:spPr bwMode="auto">
          <a:xfrm>
            <a:off x="0" y="0"/>
            <a:ext cx="9143999" cy="5143500"/>
          </a:xfrm>
          <a:prstGeom prst="rect">
            <a:avLst/>
          </a:prstGeom>
          <a:blipFill>
            <a:blip r:embed="rId2"/>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TextBox 2"/>
          <p:cNvSpPr txBox="1"/>
          <p:nvPr/>
        </p:nvSpPr>
        <p:spPr>
          <a:xfrm>
            <a:off x="559902" y="1984726"/>
            <a:ext cx="5383698" cy="646331"/>
          </a:xfrm>
          <a:prstGeom prst="rect">
            <a:avLst/>
          </a:prstGeom>
          <a:noFill/>
        </p:spPr>
        <p:txBody>
          <a:bodyPr wrap="square" rtlCol="0">
            <a:spAutoFit/>
          </a:bodyPr>
          <a:lstStyle/>
          <a:p>
            <a:r>
              <a:rPr lang="en-US" altLang="zh-CN" sz="36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T</a:t>
            </a:r>
            <a:r>
              <a:rPr lang="en-US" altLang="zh-CN" sz="3600" smtClean="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hank You Verymuch</a:t>
            </a:r>
            <a:endParaRPr lang="zh-CN" altLang="en-US" sz="36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4" name="TextBox 3"/>
          <p:cNvSpPr txBox="1"/>
          <p:nvPr/>
        </p:nvSpPr>
        <p:spPr>
          <a:xfrm>
            <a:off x="1364972" y="2592029"/>
            <a:ext cx="3279915" cy="400110"/>
          </a:xfrm>
          <a:prstGeom prst="rect">
            <a:avLst/>
          </a:prstGeom>
          <a:noFill/>
        </p:spPr>
        <p:txBody>
          <a:bodyPr wrap="square" rtlCol="0">
            <a:spAutoFit/>
          </a:bodyPr>
          <a:lstStyle/>
          <a:p>
            <a:r>
              <a:rPr lang="en-US" altLang="zh-CN" sz="2000" b="1" smtClean="0">
                <a:solidFill>
                  <a:schemeClr val="tx1">
                    <a:lumMod val="50000"/>
                    <a:lumOff val="50000"/>
                  </a:schemeClr>
                </a:solidFill>
                <a:latin typeface="【嵐】芊柔体" panose="020b0604000101010104" pitchFamily="34" charset="-128"/>
                <a:ea typeface="【嵐】芊柔体" panose="020b0604000101010104" pitchFamily="34" charset="-128"/>
                <a:cs typeface="【嵐】芊柔体" panose="020b0604000101010104" pitchFamily="34" charset="-128"/>
              </a:rPr>
              <a:t>_I</a:t>
            </a:r>
            <a:r>
              <a:rPr lang="en-US" altLang="zh-CN" sz="2000" b="1">
                <a:solidFill>
                  <a:schemeClr val="tx1">
                    <a:lumMod val="50000"/>
                    <a:lumOff val="50000"/>
                  </a:schemeClr>
                </a:solidFill>
                <a:latin typeface="【嵐】芊柔体" panose="020b0604000101010104" pitchFamily="34" charset="-128"/>
                <a:ea typeface="【嵐】芊柔体" panose="020b0604000101010104" pitchFamily="34" charset="-128"/>
                <a:cs typeface="【嵐】芊柔体" panose="020b0604000101010104" pitchFamily="34" charset="-128"/>
              </a:rPr>
              <a:t> Can Dream About </a:t>
            </a:r>
            <a:r>
              <a:rPr lang="en-US" altLang="zh-CN" sz="2000" b="1" smtClean="0">
                <a:solidFill>
                  <a:schemeClr val="tx1">
                    <a:lumMod val="50000"/>
                    <a:lumOff val="50000"/>
                  </a:schemeClr>
                </a:solidFill>
                <a:latin typeface="【嵐】芊柔体" panose="020b0604000101010104" pitchFamily="34" charset="-128"/>
                <a:ea typeface="【嵐】芊柔体" panose="020b0604000101010104" pitchFamily="34" charset="-128"/>
                <a:cs typeface="【嵐】芊柔体" panose="020b0604000101010104" pitchFamily="34" charset="-128"/>
              </a:rPr>
              <a:t>You._</a:t>
            </a:r>
            <a:endParaRPr lang="en-US" altLang="zh-CN" sz="2000" b="1">
              <a:solidFill>
                <a:schemeClr val="tx1">
                  <a:lumMod val="50000"/>
                  <a:lumOff val="50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740" y="2300410"/>
            <a:ext cx="335606" cy="36952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36881" y="230219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4542" y="187108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342" y="186840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187061" y="2848447"/>
            <a:ext cx="4701153" cy="951479"/>
          </a:xfrm>
          <a:prstGeom prst="rect">
            <a:avLst/>
          </a:prstGeom>
          <a:noFill/>
          <a:ln w="25400">
            <a:noFill/>
          </a:ln>
        </p:spPr>
        <p:txBody>
          <a:bodyPr lIns="68544" tIns="34270" rIns="68544" bIns="34270"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3467003" y="731276"/>
            <a:ext cx="2142163" cy="1071082"/>
          </a:xfrm>
          <a:prstGeom prst="rect">
            <a:avLst/>
          </a:prstGeom>
          <a:noFill/>
          <a:ln w="9525">
            <a:noFill/>
          </a:ln>
        </p:spPr>
      </p:pic>
    </p:spTree>
  </p:cSld>
  <p:clrMapOvr>
    <a:masterClrMapping/>
  </p:clrMapOvr>
  <p:transition spd="med" advClick="0" advTm="0">
    <p:push dir="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197" name="曲线 1941"/>
          <p:cNvSpPr/>
          <p:nvPr/>
        </p:nvSpPr>
        <p:spPr bwMode="auto">
          <a:xfrm>
            <a:off x="1909763" y="942975"/>
            <a:ext cx="7172325" cy="4084638"/>
          </a:xfrm>
          <a:custGeom>
            <a:gdLst>
              <a:gd name="T0" fmla="*/ 7171993 w 21600"/>
              <a:gd name="T1" fmla="*/ 0 h 21600"/>
              <a:gd name="T2" fmla="*/ 5336741 w 21600"/>
              <a:gd name="T3" fmla="*/ 1848110 h 21600"/>
              <a:gd name="T4" fmla="*/ 2118160 w 21600"/>
              <a:gd name="T5" fmla="*/ 2506947 h 21600"/>
              <a:gd name="T6" fmla="*/ 0 w 21600"/>
              <a:gd name="T7" fmla="*/ 408463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599" y="0"/>
                </a:moveTo>
                <a:cubicBezTo>
                  <a:pt x="20688" y="1885"/>
                  <a:pt x="19116" y="7121"/>
                  <a:pt x="16072" y="9773"/>
                </a:cubicBezTo>
                <a:cubicBezTo>
                  <a:pt x="13027" y="12424"/>
                  <a:pt x="9594" y="10893"/>
                  <a:pt x="6379" y="13257"/>
                </a:cubicBezTo>
                <a:cubicBezTo>
                  <a:pt x="3165" y="15621"/>
                  <a:pt x="1083" y="20001"/>
                  <a:pt x="0" y="21600"/>
                </a:cubicBezTo>
              </a:path>
            </a:pathLst>
          </a:custGeom>
          <a:noFill/>
          <a:ln w="15875" cap="flat" cmpd="sng">
            <a:solidFill>
              <a:srgbClr val="1C2B38"/>
            </a:solidFill>
            <a:prstDash val="lgDashDot"/>
            <a:bevel/>
            <a:head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矩形 1"/>
          <p:cNvSpPr/>
          <p:nvPr/>
        </p:nvSpPr>
        <p:spPr bwMode="auto">
          <a:xfrm>
            <a:off x="0" y="0"/>
            <a:ext cx="9143999" cy="5143500"/>
          </a:xfrm>
          <a:prstGeom prst="rect">
            <a:avLst/>
          </a:prstGeom>
          <a:blipFill>
            <a:blip r:embed="rId2"/>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TextBox 5"/>
          <p:cNvSpPr txBox="1"/>
          <p:nvPr/>
        </p:nvSpPr>
        <p:spPr>
          <a:xfrm>
            <a:off x="1561842" y="3085217"/>
            <a:ext cx="2434425" cy="523220"/>
          </a:xfrm>
          <a:prstGeom prst="rect">
            <a:avLst/>
          </a:prstGeom>
          <a:noFill/>
        </p:spPr>
        <p:txBody>
          <a:bodyPr wrap="square" rtlCol="0">
            <a:spAutoFit/>
          </a:bodyPr>
          <a:lstStyle/>
          <a:p>
            <a:r>
              <a:rPr lang="en-US" altLang="zh-CN"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structure</a:t>
            </a:r>
            <a:endParaRPr lang="en-US" altLang="zh-CN"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5" name="TextBox 4"/>
          <p:cNvSpPr txBox="1"/>
          <p:nvPr/>
        </p:nvSpPr>
        <p:spPr>
          <a:xfrm rot="16200000">
            <a:off x="-9503" y="367937"/>
            <a:ext cx="1538883" cy="1170322"/>
          </a:xfrm>
          <a:prstGeom prst="rect">
            <a:avLst/>
          </a:prstGeom>
          <a:noFill/>
        </p:spPr>
        <p:txBody>
          <a:bodyPr vert="eaVert" wrap="square" rtlCol="0">
            <a:spAutoFit/>
          </a:bodyPr>
          <a:lstStyle/>
          <a:p>
            <a:r>
              <a:rPr lang="en-US" altLang="zh-CN" sz="8800" smtClean="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c</a:t>
            </a:r>
            <a:r>
              <a:rPr lang="en-US" altLang="zh-CN" sz="3200" smtClean="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on</a:t>
            </a:r>
            <a:endParaRPr lang="zh-CN" altLang="en-US"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7" name="矩形 6"/>
          <p:cNvSpPr/>
          <p:nvPr/>
        </p:nvSpPr>
        <p:spPr>
          <a:xfrm>
            <a:off x="255394" y="1240508"/>
            <a:ext cx="1090363" cy="584775"/>
          </a:xfrm>
          <a:prstGeom prst="rect">
            <a:avLst/>
          </a:prstGeom>
        </p:spPr>
        <p:txBody>
          <a:bodyPr wrap="none">
            <a:spAutoFit/>
          </a:bodyPr>
          <a:lstStyle/>
          <a:p>
            <a:r>
              <a:rPr lang="en-US" altLang="zh-CN" sz="32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tent</a:t>
            </a:r>
            <a:r>
              <a:rPr lang="en-US" altLang="zh-CN" sz="3200" smtClean="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s</a:t>
            </a:r>
            <a:endParaRPr lang="zh-CN" altLang="en-US" sz="32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10" name="TextBox 9"/>
          <p:cNvSpPr txBox="1"/>
          <p:nvPr/>
        </p:nvSpPr>
        <p:spPr>
          <a:xfrm>
            <a:off x="2512735" y="2191694"/>
            <a:ext cx="1472607" cy="1015663"/>
          </a:xfrm>
          <a:prstGeom prst="rect">
            <a:avLst/>
          </a:prstGeom>
          <a:noFill/>
        </p:spPr>
        <p:txBody>
          <a:bodyPr wrap="square" rtlCol="0">
            <a:spAutoFit/>
          </a:bodyPr>
          <a:lstStyle/>
          <a:p>
            <a:r>
              <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01</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11" name="TextBox 10"/>
          <p:cNvSpPr txBox="1"/>
          <p:nvPr/>
        </p:nvSpPr>
        <p:spPr>
          <a:xfrm>
            <a:off x="3484834" y="691488"/>
            <a:ext cx="1943361" cy="523220"/>
          </a:xfrm>
          <a:prstGeom prst="rect">
            <a:avLst/>
          </a:prstGeom>
          <a:noFill/>
        </p:spPr>
        <p:txBody>
          <a:bodyPr wrap="square" rtlCol="0">
            <a:spAutoFit/>
          </a:bodyPr>
          <a:lstStyle/>
          <a:p>
            <a:r>
              <a:rPr lang="en-US" altLang="zh-CN"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Influence</a:t>
            </a:r>
            <a:endParaRPr lang="en-US" altLang="zh-CN"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12" name="TextBox 11"/>
          <p:cNvSpPr txBox="1"/>
          <p:nvPr/>
        </p:nvSpPr>
        <p:spPr>
          <a:xfrm>
            <a:off x="4531985" y="-178902"/>
            <a:ext cx="1472607" cy="1015663"/>
          </a:xfrm>
          <a:prstGeom prst="rect">
            <a:avLst/>
          </a:prstGeom>
          <a:noFill/>
        </p:spPr>
        <p:txBody>
          <a:bodyPr wrap="square" rtlCol="0">
            <a:spAutoFit/>
          </a:bodyPr>
          <a:lstStyle/>
          <a:p>
            <a:r>
              <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02</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13" name="TextBox 12"/>
          <p:cNvSpPr txBox="1"/>
          <p:nvPr/>
        </p:nvSpPr>
        <p:spPr>
          <a:xfrm>
            <a:off x="5794534" y="3085217"/>
            <a:ext cx="1083144" cy="523220"/>
          </a:xfrm>
          <a:prstGeom prst="rect">
            <a:avLst/>
          </a:prstGeom>
          <a:noFill/>
        </p:spPr>
        <p:txBody>
          <a:bodyPr wrap="square" rtlCol="0">
            <a:spAutoFit/>
          </a:bodyPr>
          <a:lstStyle/>
          <a:p>
            <a:r>
              <a:rPr lang="en-US" altLang="zh-CN" sz="2800" smtClean="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Now</a:t>
            </a:r>
            <a:endParaRPr lang="en-US" altLang="zh-CN"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14" name="TextBox 13"/>
          <p:cNvSpPr txBox="1"/>
          <p:nvPr/>
        </p:nvSpPr>
        <p:spPr>
          <a:xfrm>
            <a:off x="6416219" y="2191693"/>
            <a:ext cx="1472607" cy="1015663"/>
          </a:xfrm>
          <a:prstGeom prst="rect">
            <a:avLst/>
          </a:prstGeom>
          <a:noFill/>
        </p:spPr>
        <p:txBody>
          <a:bodyPr wrap="square" rtlCol="0">
            <a:spAutoFit/>
          </a:bodyPr>
          <a:lstStyle/>
          <a:p>
            <a:r>
              <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03</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15" name="TextBox 14"/>
          <p:cNvSpPr txBox="1"/>
          <p:nvPr/>
        </p:nvSpPr>
        <p:spPr>
          <a:xfrm>
            <a:off x="7676073" y="691488"/>
            <a:ext cx="1296506" cy="523220"/>
          </a:xfrm>
          <a:prstGeom prst="rect">
            <a:avLst/>
          </a:prstGeom>
          <a:noFill/>
        </p:spPr>
        <p:txBody>
          <a:bodyPr wrap="square" rtlCol="0">
            <a:spAutoFit/>
          </a:bodyPr>
          <a:lstStyle/>
          <a:p>
            <a:r>
              <a:rPr lang="en-US" altLang="zh-CN" sz="2800" smtClean="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future</a:t>
            </a:r>
            <a:endParaRPr lang="en-US" altLang="zh-CN"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16" name="TextBox 15"/>
          <p:cNvSpPr txBox="1"/>
          <p:nvPr/>
        </p:nvSpPr>
        <p:spPr>
          <a:xfrm>
            <a:off x="8352636" y="-178902"/>
            <a:ext cx="1472607" cy="1015663"/>
          </a:xfrm>
          <a:prstGeom prst="rect">
            <a:avLst/>
          </a:prstGeom>
          <a:noFill/>
        </p:spPr>
        <p:txBody>
          <a:bodyPr wrap="square" rtlCol="0">
            <a:spAutoFit/>
          </a:bodyPr>
          <a:lstStyle/>
          <a:p>
            <a:r>
              <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04</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9" name="TextBox 8"/>
          <p:cNvSpPr txBox="1"/>
          <p:nvPr/>
        </p:nvSpPr>
        <p:spPr>
          <a:xfrm>
            <a:off x="1605108" y="3529319"/>
            <a:ext cx="1530945" cy="1015663"/>
          </a:xfrm>
          <a:prstGeom prst="rect">
            <a:avLst/>
          </a:prstGeom>
          <a:noFill/>
        </p:spPr>
        <p:txBody>
          <a:bodyPr wrap="square" rtlCol="0">
            <a:spAutoFit/>
          </a:bodyPr>
          <a:lstStyle/>
          <a:p>
            <a:pPr algn="ct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18" name="TextBox 17"/>
          <p:cNvSpPr txBox="1"/>
          <p:nvPr/>
        </p:nvSpPr>
        <p:spPr>
          <a:xfrm>
            <a:off x="5495925" y="3578369"/>
            <a:ext cx="1530945" cy="784830"/>
          </a:xfrm>
          <a:prstGeom prst="rect">
            <a:avLst/>
          </a:prstGeom>
          <a:noFill/>
        </p:spPr>
        <p:txBody>
          <a:bodyPr wrap="square" rtlCol="0">
            <a:spAutoFit/>
          </a:bodyPr>
          <a:lstStyle/>
          <a:p>
            <a:pPr algn="ct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Our present practice. It's a way to find out if you're right.</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19" name="TextBox 18"/>
          <p:cNvSpPr txBox="1"/>
          <p:nvPr/>
        </p:nvSpPr>
        <p:spPr>
          <a:xfrm>
            <a:off x="3562138" y="1234723"/>
            <a:ext cx="1530945" cy="784830"/>
          </a:xfrm>
          <a:prstGeom prst="rect">
            <a:avLst/>
          </a:prstGeom>
          <a:noFill/>
        </p:spPr>
        <p:txBody>
          <a:bodyPr wrap="square" rtlCol="0">
            <a:spAutoFit/>
          </a:bodyPr>
          <a:lstStyle/>
          <a:p>
            <a:pPr algn="ct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Our present practice. It's a way to find out if you're right.</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20" name="TextBox 19"/>
          <p:cNvSpPr txBox="1"/>
          <p:nvPr/>
        </p:nvSpPr>
        <p:spPr>
          <a:xfrm>
            <a:off x="7491124" y="1228938"/>
            <a:ext cx="1530945" cy="784830"/>
          </a:xfrm>
          <a:prstGeom prst="rect">
            <a:avLst/>
          </a:prstGeom>
          <a:noFill/>
        </p:spPr>
        <p:txBody>
          <a:bodyPr wrap="square" rtlCol="0">
            <a:spAutoFit/>
          </a:bodyPr>
          <a:lstStyle/>
          <a:p>
            <a:pPr algn="ct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Our present practice. It's a way to find out if you're right.</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bwMode="auto">
          <a:xfrm>
            <a:off x="0" y="0"/>
            <a:ext cx="9143999" cy="5143500"/>
          </a:xfrm>
          <a:prstGeom prst="rect">
            <a:avLst/>
          </a:prstGeom>
          <a:blipFill>
            <a:blip r:embed="rId2"/>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矩形 2"/>
          <p:cNvSpPr/>
          <p:nvPr/>
        </p:nvSpPr>
        <p:spPr bwMode="auto">
          <a:xfrm>
            <a:off x="1782416" y="0"/>
            <a:ext cx="2392018" cy="5143500"/>
          </a:xfrm>
          <a:prstGeom prst="rect">
            <a:avLst/>
          </a:prstGeom>
          <a:solidFill>
            <a:srgbClr val="E7E5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TextBox 20"/>
          <p:cNvSpPr txBox="1"/>
          <p:nvPr/>
        </p:nvSpPr>
        <p:spPr>
          <a:xfrm>
            <a:off x="2244325" y="2148672"/>
            <a:ext cx="2434425" cy="523220"/>
          </a:xfrm>
          <a:prstGeom prst="rect">
            <a:avLst/>
          </a:prstGeom>
          <a:noFill/>
        </p:spPr>
        <p:txBody>
          <a:bodyPr wrap="square" rtlCol="0">
            <a:spAutoFit/>
          </a:bodyPr>
          <a:lstStyle/>
          <a:p>
            <a:r>
              <a:rPr lang="en-US" altLang="zh-CN" sz="2800" b="1">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S</a:t>
            </a:r>
            <a:r>
              <a:rPr lang="en-US" altLang="zh-CN" sz="2800" b="1" smtClean="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tructure</a:t>
            </a:r>
            <a:endParaRPr lang="en-US" altLang="zh-CN" sz="2800" b="1">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22" name="TextBox 21"/>
          <p:cNvSpPr txBox="1"/>
          <p:nvPr/>
        </p:nvSpPr>
        <p:spPr>
          <a:xfrm>
            <a:off x="2711514" y="1515872"/>
            <a:ext cx="1472607" cy="1015663"/>
          </a:xfrm>
          <a:prstGeom prst="rect">
            <a:avLst/>
          </a:prstGeom>
          <a:noFill/>
        </p:spPr>
        <p:txBody>
          <a:bodyPr wrap="square" rtlCol="0">
            <a:spAutoFit/>
          </a:bodyPr>
          <a:lstStyle/>
          <a:p>
            <a:r>
              <a:rPr lang="en-US" altLang="zh-CN" sz="60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01</a:t>
            </a:r>
            <a:endParaRPr lang="en-US" altLang="zh-CN" sz="60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23" name="TextBox 22"/>
          <p:cNvSpPr txBox="1"/>
          <p:nvPr/>
        </p:nvSpPr>
        <p:spPr>
          <a:xfrm>
            <a:off x="2287591" y="2592774"/>
            <a:ext cx="1530945" cy="1015663"/>
          </a:xfrm>
          <a:prstGeom prst="rect">
            <a:avLst/>
          </a:prstGeom>
          <a:noFill/>
        </p:spPr>
        <p:txBody>
          <a:bodyPr wrap="square" rtlCol="0">
            <a:spAutoFit/>
          </a:bodyPr>
          <a:lstStyle/>
          <a:p>
            <a:pPr algn="ct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Tree>
  </p:cSld>
  <p:clrMapOvr>
    <a:masterClrMapping/>
  </p:clrMapOvr>
  <p:transition spd="slow"/>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1" name="矩形 10"/>
          <p:cNvSpPr/>
          <p:nvPr/>
        </p:nvSpPr>
        <p:spPr bwMode="auto">
          <a:xfrm>
            <a:off x="5387153" y="3762981"/>
            <a:ext cx="2044071" cy="975773"/>
          </a:xfrm>
          <a:prstGeom prst="rect">
            <a:avLst/>
          </a:prstGeom>
          <a:solidFill>
            <a:srgbClr val="E7E5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489" y="1010589"/>
            <a:ext cx="2570486" cy="2507328"/>
          </a:xfrm>
          <a:prstGeom prst="rect">
            <a:avLst/>
          </a:prstGeom>
        </p:spPr>
      </p:pic>
      <p:sp>
        <p:nvSpPr>
          <p:cNvPr id="10" name="矩形 9"/>
          <p:cNvSpPr/>
          <p:nvPr/>
        </p:nvSpPr>
        <p:spPr bwMode="auto">
          <a:xfrm>
            <a:off x="1669319" y="3762981"/>
            <a:ext cx="2044071" cy="975773"/>
          </a:xfrm>
          <a:prstGeom prst="rect">
            <a:avLst/>
          </a:prstGeom>
          <a:solidFill>
            <a:srgbClr val="E7E5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85" y="1010588"/>
            <a:ext cx="2542082" cy="2507327"/>
          </a:xfrm>
          <a:prstGeom prst="rect">
            <a:avLst/>
          </a:prstGeom>
        </p:spPr>
      </p:pic>
      <p:sp>
        <p:nvSpPr>
          <p:cNvPr id="8" name="TextBox 7"/>
          <p:cNvSpPr txBox="1"/>
          <p:nvPr/>
        </p:nvSpPr>
        <p:spPr>
          <a:xfrm>
            <a:off x="1749165" y="3858227"/>
            <a:ext cx="1911060" cy="784830"/>
          </a:xfrm>
          <a:prstGeom prst="rect">
            <a:avLst/>
          </a:prstGeom>
          <a:noFill/>
        </p:spPr>
        <p:txBody>
          <a:bodyPr wrap="square" rtlCol="0">
            <a:spAutoFit/>
          </a:bodyPr>
          <a:lstStyle/>
          <a:p>
            <a:pPr algn="ct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9" name="TextBox 8"/>
          <p:cNvSpPr txBox="1"/>
          <p:nvPr/>
        </p:nvSpPr>
        <p:spPr>
          <a:xfrm>
            <a:off x="2131250" y="1662251"/>
            <a:ext cx="1472607" cy="1877437"/>
          </a:xfrm>
          <a:prstGeom prst="rect">
            <a:avLst/>
          </a:prstGeom>
          <a:noFill/>
        </p:spPr>
        <p:txBody>
          <a:bodyPr wrap="square" rtlCol="0">
            <a:spAutoFit/>
          </a:bodyPr>
          <a:lstStyle/>
          <a:p>
            <a:r>
              <a:rPr lang="en-US" altLang="zh-CN" sz="2800" b="1" smtClean="0">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LOREM </a:t>
            </a:r>
            <a:r>
              <a:rPr lang="en-US"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IPSUM</a:t>
            </a:r>
            <a:endParaRPr lang="pt-BR"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a:p>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12" name="TextBox 11"/>
          <p:cNvSpPr txBox="1"/>
          <p:nvPr/>
        </p:nvSpPr>
        <p:spPr>
          <a:xfrm>
            <a:off x="5498701" y="3838570"/>
            <a:ext cx="1911060" cy="784830"/>
          </a:xfrm>
          <a:prstGeom prst="rect">
            <a:avLst/>
          </a:prstGeom>
          <a:noFill/>
        </p:spPr>
        <p:txBody>
          <a:bodyPr wrap="square" rtlCol="0">
            <a:spAutoFit/>
          </a:bodyPr>
          <a:lstStyle/>
          <a:p>
            <a:pPr algn="ct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13" name="TextBox 12"/>
          <p:cNvSpPr txBox="1"/>
          <p:nvPr/>
        </p:nvSpPr>
        <p:spPr>
          <a:xfrm>
            <a:off x="5880786" y="1642594"/>
            <a:ext cx="1472607" cy="1877437"/>
          </a:xfrm>
          <a:prstGeom prst="rect">
            <a:avLst/>
          </a:prstGeom>
          <a:noFill/>
        </p:spPr>
        <p:txBody>
          <a:bodyPr wrap="square" rtlCol="0">
            <a:spAutoFit/>
          </a:bodyPr>
          <a:lstStyle/>
          <a:p>
            <a:r>
              <a:rPr lang="en-US" altLang="zh-CN" sz="2800" b="1" smtClean="0">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LOREM </a:t>
            </a:r>
            <a:r>
              <a:rPr lang="en-US"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IPSUM</a:t>
            </a:r>
            <a:endParaRPr lang="pt-BR"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a:p>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92326" cy="815816"/>
          </a:xfrm>
          <a:prstGeom prst="rect">
            <a:avLst/>
          </a:prstGeom>
        </p:spPr>
      </p:pic>
      <p:sp>
        <p:nvSpPr>
          <p:cNvPr id="15" name="TextBox 14"/>
          <p:cNvSpPr txBox="1"/>
          <p:nvPr/>
        </p:nvSpPr>
        <p:spPr>
          <a:xfrm>
            <a:off x="444198" y="146298"/>
            <a:ext cx="1331447" cy="523220"/>
          </a:xfrm>
          <a:prstGeom prst="rect">
            <a:avLst/>
          </a:prstGeom>
          <a:noFill/>
        </p:spPr>
        <p:txBody>
          <a:bodyPr wrap="square" rtlCol="0">
            <a:spAutoFit/>
          </a:bodyPr>
          <a:lstStyle/>
          <a:p>
            <a:r>
              <a:rPr lang="en-US"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P</a:t>
            </a:r>
            <a:r>
              <a:rPr lang="en-US" altLang="zh-CN" sz="2800" b="1" smtClean="0">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ass 01</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Tree>
  </p:cSld>
  <p:clrMapOvr>
    <a:masterClrMapping/>
  </p:clrMapOvr>
  <p:transition spd="slow"/>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2326" cy="815816"/>
          </a:xfrm>
          <a:prstGeom prst="rect">
            <a:avLst/>
          </a:prstGeom>
        </p:spPr>
      </p:pic>
      <p:sp>
        <p:nvSpPr>
          <p:cNvPr id="15" name="TextBox 14"/>
          <p:cNvSpPr txBox="1"/>
          <p:nvPr/>
        </p:nvSpPr>
        <p:spPr>
          <a:xfrm>
            <a:off x="444198" y="146298"/>
            <a:ext cx="1331447" cy="523220"/>
          </a:xfrm>
          <a:prstGeom prst="rect">
            <a:avLst/>
          </a:prstGeom>
          <a:noFill/>
        </p:spPr>
        <p:txBody>
          <a:bodyPr wrap="square" rtlCol="0">
            <a:spAutoFit/>
          </a:bodyPr>
          <a:lstStyle/>
          <a:p>
            <a:r>
              <a:rPr lang="en-US"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P</a:t>
            </a:r>
            <a:r>
              <a:rPr lang="en-US" altLang="zh-CN" sz="2800" b="1" smtClean="0">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ass 01</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58488">
            <a:off x="2211732" y="275337"/>
            <a:ext cx="4204746" cy="4619778"/>
          </a:xfrm>
          <a:prstGeom prst="rect">
            <a:avLst/>
          </a:prstGeom>
        </p:spPr>
      </p:pic>
      <p:sp>
        <p:nvSpPr>
          <p:cNvPr id="36" name="菱形 35"/>
          <p:cNvSpPr/>
          <p:nvPr/>
        </p:nvSpPr>
        <p:spPr bwMode="auto">
          <a:xfrm>
            <a:off x="3157869" y="1382233"/>
            <a:ext cx="361508" cy="361508"/>
          </a:xfrm>
          <a:prstGeom prst="diamond">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7" name="TextBox 36"/>
          <p:cNvSpPr txBox="1"/>
          <p:nvPr/>
        </p:nvSpPr>
        <p:spPr>
          <a:xfrm>
            <a:off x="3211035" y="1418610"/>
            <a:ext cx="223282" cy="276999"/>
          </a:xfrm>
          <a:prstGeom prst="rect">
            <a:avLst/>
          </a:prstGeom>
          <a:noFill/>
        </p:spPr>
        <p:txBody>
          <a:bodyPr wrap="square" rtlCol="0">
            <a:spAutoFit/>
          </a:bodyPr>
          <a:lstStyle/>
          <a:p>
            <a:r>
              <a:rPr lang="en-US" altLang="zh-CN" sz="1200" b="1">
                <a:solidFill>
                  <a:schemeClr val="bg1"/>
                </a:solidFill>
                <a:latin typeface="Kozuka Gothic Pr6N EL" pitchFamily="34" charset="-128"/>
                <a:ea typeface="Kozuka Gothic Pr6N EL" pitchFamily="34" charset="-128"/>
                <a:cs typeface="【嵐】芊柔体" panose="020b0604000101010104" pitchFamily="34" charset="-128"/>
              </a:rPr>
              <a:t>1</a:t>
            </a:r>
            <a:endParaRPr lang="zh-CN" altLang="en-US" sz="1200" b="1">
              <a:solidFill>
                <a:schemeClr val="bg1"/>
              </a:solidFill>
              <a:latin typeface="Kozuka Gothic Pr6N EL" pitchFamily="34" charset="-128"/>
              <a:ea typeface="Kozuka Gothic Pr6N EL" pitchFamily="34" charset="-128"/>
              <a:cs typeface="【嵐】芊柔体" panose="020b0604000101010104" pitchFamily="34" charset="-128"/>
            </a:endParaRPr>
          </a:p>
        </p:txBody>
      </p:sp>
      <p:sp>
        <p:nvSpPr>
          <p:cNvPr id="38" name="菱形 37"/>
          <p:cNvSpPr/>
          <p:nvPr/>
        </p:nvSpPr>
        <p:spPr bwMode="auto">
          <a:xfrm>
            <a:off x="3682410" y="2874336"/>
            <a:ext cx="361508" cy="361508"/>
          </a:xfrm>
          <a:prstGeom prst="diamond">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9" name="TextBox 38"/>
          <p:cNvSpPr txBox="1"/>
          <p:nvPr/>
        </p:nvSpPr>
        <p:spPr>
          <a:xfrm>
            <a:off x="3735576" y="2910713"/>
            <a:ext cx="223282" cy="276999"/>
          </a:xfrm>
          <a:prstGeom prst="rect">
            <a:avLst/>
          </a:prstGeom>
          <a:noFill/>
        </p:spPr>
        <p:txBody>
          <a:bodyPr wrap="square" rtlCol="0">
            <a:spAutoFit/>
          </a:bodyPr>
          <a:lstStyle/>
          <a:p>
            <a:r>
              <a:rPr lang="en-US" altLang="zh-CN" sz="1200" b="1" smtClean="0">
                <a:solidFill>
                  <a:schemeClr val="bg1"/>
                </a:solidFill>
                <a:latin typeface="Kozuka Gothic Pr6N EL" pitchFamily="34" charset="-128"/>
                <a:ea typeface="Kozuka Gothic Pr6N EL" pitchFamily="34" charset="-128"/>
                <a:cs typeface="【嵐】芊柔体" panose="020b0604000101010104" pitchFamily="34" charset="-128"/>
              </a:rPr>
              <a:t>3</a:t>
            </a:r>
            <a:endParaRPr lang="zh-CN" altLang="en-US" sz="1200" b="1">
              <a:solidFill>
                <a:schemeClr val="bg1"/>
              </a:solidFill>
              <a:latin typeface="Kozuka Gothic Pr6N EL" pitchFamily="34" charset="-128"/>
              <a:ea typeface="Kozuka Gothic Pr6N EL" pitchFamily="34" charset="-128"/>
              <a:cs typeface="【嵐】芊柔体" panose="020b0604000101010104" pitchFamily="34" charset="-128"/>
            </a:endParaRPr>
          </a:p>
        </p:txBody>
      </p:sp>
      <p:sp>
        <p:nvSpPr>
          <p:cNvPr id="40" name="菱形 39"/>
          <p:cNvSpPr/>
          <p:nvPr/>
        </p:nvSpPr>
        <p:spPr bwMode="auto">
          <a:xfrm>
            <a:off x="3698357" y="1715390"/>
            <a:ext cx="361508" cy="361508"/>
          </a:xfrm>
          <a:prstGeom prst="diamond">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1" name="TextBox 40"/>
          <p:cNvSpPr txBox="1"/>
          <p:nvPr/>
        </p:nvSpPr>
        <p:spPr>
          <a:xfrm>
            <a:off x="3751523" y="1751767"/>
            <a:ext cx="223282" cy="276999"/>
          </a:xfrm>
          <a:prstGeom prst="rect">
            <a:avLst/>
          </a:prstGeom>
          <a:noFill/>
        </p:spPr>
        <p:txBody>
          <a:bodyPr wrap="square" rtlCol="0">
            <a:spAutoFit/>
          </a:bodyPr>
          <a:lstStyle/>
          <a:p>
            <a:r>
              <a:rPr lang="en-US" altLang="zh-CN" sz="1200" b="1" smtClean="0">
                <a:solidFill>
                  <a:schemeClr val="bg1"/>
                </a:solidFill>
                <a:latin typeface="Kozuka Gothic Pr6N EL" pitchFamily="34" charset="-128"/>
                <a:ea typeface="Kozuka Gothic Pr6N EL" pitchFamily="34" charset="-128"/>
                <a:cs typeface="【嵐】芊柔体" panose="020b0604000101010104" pitchFamily="34" charset="-128"/>
              </a:rPr>
              <a:t>2</a:t>
            </a:r>
            <a:endParaRPr lang="zh-CN" altLang="en-US" sz="1200" b="1">
              <a:solidFill>
                <a:schemeClr val="bg1"/>
              </a:solidFill>
              <a:latin typeface="Kozuka Gothic Pr6N EL" pitchFamily="34" charset="-128"/>
              <a:ea typeface="Kozuka Gothic Pr6N EL" pitchFamily="34" charset="-128"/>
              <a:cs typeface="【嵐】芊柔体" panose="020b0604000101010104" pitchFamily="34" charset="-128"/>
            </a:endParaRPr>
          </a:p>
        </p:txBody>
      </p:sp>
      <p:sp>
        <p:nvSpPr>
          <p:cNvPr id="42" name="菱形 41"/>
          <p:cNvSpPr/>
          <p:nvPr/>
        </p:nvSpPr>
        <p:spPr bwMode="auto">
          <a:xfrm>
            <a:off x="5488171" y="1018121"/>
            <a:ext cx="361508" cy="361508"/>
          </a:xfrm>
          <a:prstGeom prst="diamond">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3" name="TextBox 42"/>
          <p:cNvSpPr txBox="1"/>
          <p:nvPr/>
        </p:nvSpPr>
        <p:spPr>
          <a:xfrm>
            <a:off x="5541337" y="1054498"/>
            <a:ext cx="223282" cy="276999"/>
          </a:xfrm>
          <a:prstGeom prst="rect">
            <a:avLst/>
          </a:prstGeom>
          <a:noFill/>
        </p:spPr>
        <p:txBody>
          <a:bodyPr wrap="square" rtlCol="0">
            <a:spAutoFit/>
          </a:bodyPr>
          <a:lstStyle/>
          <a:p>
            <a:r>
              <a:rPr lang="en-US" altLang="zh-CN" sz="1200" b="1" smtClean="0">
                <a:solidFill>
                  <a:schemeClr val="bg1"/>
                </a:solidFill>
                <a:latin typeface="Kozuka Gothic Pr6N EL" pitchFamily="34" charset="-128"/>
                <a:ea typeface="Kozuka Gothic Pr6N EL" pitchFamily="34" charset="-128"/>
                <a:cs typeface="【嵐】芊柔体" panose="020b0604000101010104" pitchFamily="34" charset="-128"/>
              </a:rPr>
              <a:t>4</a:t>
            </a:r>
            <a:endParaRPr lang="zh-CN" altLang="en-US" sz="1200" b="1">
              <a:solidFill>
                <a:schemeClr val="bg1"/>
              </a:solidFill>
              <a:latin typeface="Kozuka Gothic Pr6N EL" pitchFamily="34" charset="-128"/>
              <a:ea typeface="Kozuka Gothic Pr6N EL" pitchFamily="34" charset="-128"/>
              <a:cs typeface="【嵐】芊柔体" panose="020b0604000101010104" pitchFamily="34" charset="-128"/>
            </a:endParaRPr>
          </a:p>
        </p:txBody>
      </p:sp>
      <p:sp>
        <p:nvSpPr>
          <p:cNvPr id="44" name="菱形 43"/>
          <p:cNvSpPr/>
          <p:nvPr/>
        </p:nvSpPr>
        <p:spPr bwMode="auto">
          <a:xfrm>
            <a:off x="5523613" y="1918349"/>
            <a:ext cx="361508" cy="361508"/>
          </a:xfrm>
          <a:prstGeom prst="diamond">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5" name="TextBox 44"/>
          <p:cNvSpPr txBox="1"/>
          <p:nvPr/>
        </p:nvSpPr>
        <p:spPr>
          <a:xfrm>
            <a:off x="5576779" y="1954726"/>
            <a:ext cx="223282" cy="276999"/>
          </a:xfrm>
          <a:prstGeom prst="rect">
            <a:avLst/>
          </a:prstGeom>
          <a:noFill/>
        </p:spPr>
        <p:txBody>
          <a:bodyPr wrap="square" rtlCol="0">
            <a:spAutoFit/>
          </a:bodyPr>
          <a:lstStyle/>
          <a:p>
            <a:r>
              <a:rPr lang="en-US" altLang="zh-CN" sz="1200" b="1" smtClean="0">
                <a:solidFill>
                  <a:schemeClr val="bg1"/>
                </a:solidFill>
                <a:latin typeface="Kozuka Gothic Pr6N EL" pitchFamily="34" charset="-128"/>
                <a:ea typeface="Kozuka Gothic Pr6N EL" pitchFamily="34" charset="-128"/>
                <a:cs typeface="【嵐】芊柔体" panose="020b0604000101010104" pitchFamily="34" charset="-128"/>
              </a:rPr>
              <a:t>5</a:t>
            </a:r>
            <a:endParaRPr lang="zh-CN" altLang="en-US" sz="1200" b="1">
              <a:solidFill>
                <a:schemeClr val="bg1"/>
              </a:solidFill>
              <a:latin typeface="Kozuka Gothic Pr6N EL" pitchFamily="34" charset="-128"/>
              <a:ea typeface="Kozuka Gothic Pr6N EL" pitchFamily="34" charset="-128"/>
              <a:cs typeface="【嵐】芊柔体" panose="020b0604000101010104" pitchFamily="34" charset="-128"/>
            </a:endParaRPr>
          </a:p>
        </p:txBody>
      </p:sp>
      <p:sp>
        <p:nvSpPr>
          <p:cNvPr id="46" name="菱形 45"/>
          <p:cNvSpPr/>
          <p:nvPr/>
        </p:nvSpPr>
        <p:spPr bwMode="auto">
          <a:xfrm>
            <a:off x="5651201" y="3199467"/>
            <a:ext cx="361508" cy="361508"/>
          </a:xfrm>
          <a:prstGeom prst="diamond">
            <a:avLst/>
          </a:prstGeom>
          <a:solidFill>
            <a:srgbClr val="8544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7" name="TextBox 46"/>
          <p:cNvSpPr txBox="1"/>
          <p:nvPr/>
        </p:nvSpPr>
        <p:spPr>
          <a:xfrm>
            <a:off x="5704367" y="3235844"/>
            <a:ext cx="223282" cy="276999"/>
          </a:xfrm>
          <a:prstGeom prst="rect">
            <a:avLst/>
          </a:prstGeom>
          <a:noFill/>
        </p:spPr>
        <p:txBody>
          <a:bodyPr wrap="square" rtlCol="0">
            <a:spAutoFit/>
          </a:bodyPr>
          <a:lstStyle/>
          <a:p>
            <a:r>
              <a:rPr lang="en-US" altLang="zh-CN" sz="1200" b="1" smtClean="0">
                <a:solidFill>
                  <a:schemeClr val="bg1"/>
                </a:solidFill>
                <a:latin typeface="Kozuka Gothic Pr6N EL" pitchFamily="34" charset="-128"/>
                <a:ea typeface="Kozuka Gothic Pr6N EL" pitchFamily="34" charset="-128"/>
                <a:cs typeface="【嵐】芊柔体" panose="020b0604000101010104" pitchFamily="34" charset="-128"/>
              </a:rPr>
              <a:t>6</a:t>
            </a:r>
            <a:endParaRPr lang="zh-CN" altLang="en-US" sz="1200" b="1">
              <a:solidFill>
                <a:schemeClr val="bg1"/>
              </a:solidFill>
              <a:latin typeface="Kozuka Gothic Pr6N EL" pitchFamily="34" charset="-128"/>
              <a:ea typeface="Kozuka Gothic Pr6N EL" pitchFamily="34" charset="-128"/>
              <a:cs typeface="【嵐】芊柔体" panose="020b0604000101010104" pitchFamily="34" charset="-128"/>
            </a:endParaRPr>
          </a:p>
        </p:txBody>
      </p:sp>
      <p:sp>
        <p:nvSpPr>
          <p:cNvPr id="48" name="TextBox 47"/>
          <p:cNvSpPr txBox="1"/>
          <p:nvPr/>
        </p:nvSpPr>
        <p:spPr>
          <a:xfrm>
            <a:off x="483780" y="1327759"/>
            <a:ext cx="2695355" cy="3093154"/>
          </a:xfrm>
          <a:prstGeom prst="rect">
            <a:avLst/>
          </a:prstGeom>
          <a:noFill/>
        </p:spPr>
        <p:txBody>
          <a:bodyPr wrap="square" rtlCol="0">
            <a:spAutoFit/>
          </a:bodyPr>
          <a:lstStyle/>
          <a:p>
            <a:pPr marL="228600" indent="-228600">
              <a:lnSpc>
                <a:spcPct val="150000"/>
              </a:lnSpc>
              <a:buFont typeface="+mj-lt"/>
              <a:buAutoNum type="arabicPeriod"/>
            </a:pP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When Kyle Reese gunned down the </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T-800with </a:t>
            </a: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a shotgun at the Tech-Noir club, he says "Come with me if you want to live" to Sarah Connor as the T-800 is rising. </a:t>
            </a:r>
            <a:endPar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a:p>
            <a:pPr marL="228600" indent="-228600">
              <a:lnSpc>
                <a:spcPct val="150000"/>
              </a:lnSpc>
              <a:buFont typeface="+mj-lt"/>
              <a:buAutoNum type="arabicPeriod"/>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The</a:t>
            </a: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 T-800 and John Connor went to Pescadero State Hospital to help Sarah Connor escape. The two went up an elevator and Sarah sees the T-800 coming out of the elevator and runs</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a:t>
            </a:r>
            <a:endPar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a:p>
            <a:pPr marL="228600" indent="-228600">
              <a:lnSpc>
                <a:spcPct val="150000"/>
              </a:lnSpc>
              <a:buFont typeface="+mj-lt"/>
              <a:buAutoNum type="arabicPeriod"/>
            </a:pP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When rescuing Kyle Reese, John Connor came out of the smoke and said "Come with me if you want to live".</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
        <p:nvSpPr>
          <p:cNvPr id="49" name="TextBox 48"/>
          <p:cNvSpPr txBox="1"/>
          <p:nvPr/>
        </p:nvSpPr>
        <p:spPr>
          <a:xfrm>
            <a:off x="6161566" y="1327759"/>
            <a:ext cx="2695355" cy="3093154"/>
          </a:xfrm>
          <a:prstGeom prst="rect">
            <a:avLst/>
          </a:prstGeom>
          <a:noFill/>
        </p:spPr>
        <p:txBody>
          <a:bodyPr wrap="square" rtlCol="0">
            <a:spAutoFit/>
          </a:bodyPr>
          <a:lstStyle/>
          <a:p>
            <a:pPr marL="228600" indent="-228600">
              <a:lnSpc>
                <a:spcPct val="150000"/>
              </a:lnSpc>
              <a:buFont typeface="+mj-lt"/>
              <a:buAutoNum type="arabicPeriod" startAt="4"/>
            </a:pP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When Kyle Reese gunned down the </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T-800with </a:t>
            </a: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a shotgun at the Tech-Noir club, he says "Come with me if you want to live" to Sarah Connor as the T-800 is rising. </a:t>
            </a:r>
            <a:endPar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a:p>
            <a:pPr marL="228600" indent="-228600">
              <a:lnSpc>
                <a:spcPct val="150000"/>
              </a:lnSpc>
              <a:buFont typeface="+mj-lt"/>
              <a:buAutoNum type="arabicPeriod" startAt="4"/>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The</a:t>
            </a: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 T-800 and John Connor went to Pescadero State Hospital to help Sarah Connor escape. The two went up an elevator and Sarah sees the T-800 coming out of the elevator and runs</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a:t>
            </a:r>
            <a:endPar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a:p>
            <a:pPr marL="228600" indent="-228600">
              <a:lnSpc>
                <a:spcPct val="150000"/>
              </a:lnSpc>
              <a:buFont typeface="+mj-lt"/>
              <a:buAutoNum type="arabicPeriod" startAt="4"/>
            </a:pP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When rescuing Kyle Reese, John Connor came out of the smoke and said "Come with me if you want to live".</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Tree>
  </p:cSld>
  <p:clrMapOvr>
    <a:masterClrMapping/>
  </p:clrMapOvr>
  <p:transition spd="slow"/>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2326" cy="815816"/>
          </a:xfrm>
          <a:prstGeom prst="rect">
            <a:avLst/>
          </a:prstGeom>
        </p:spPr>
      </p:pic>
      <p:sp>
        <p:nvSpPr>
          <p:cNvPr id="15" name="TextBox 14"/>
          <p:cNvSpPr txBox="1"/>
          <p:nvPr/>
        </p:nvSpPr>
        <p:spPr>
          <a:xfrm>
            <a:off x="444198" y="146298"/>
            <a:ext cx="1331447" cy="523220"/>
          </a:xfrm>
          <a:prstGeom prst="rect">
            <a:avLst/>
          </a:prstGeom>
          <a:noFill/>
        </p:spPr>
        <p:txBody>
          <a:bodyPr wrap="square" rtlCol="0">
            <a:spAutoFit/>
          </a:bodyPr>
          <a:lstStyle/>
          <a:p>
            <a:r>
              <a:rPr lang="en-US"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P</a:t>
            </a:r>
            <a:r>
              <a:rPr lang="en-US" altLang="zh-CN" sz="2800" b="1" smtClean="0">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ass 01</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grpSp>
        <p:nvGrpSpPr>
          <p:cNvPr id="2" name="组合 1"/>
          <p:cNvGrpSpPr/>
          <p:nvPr/>
        </p:nvGrpSpPr>
        <p:grpSpPr>
          <a:xfrm>
            <a:off x="1471955" y="980774"/>
            <a:ext cx="6528047" cy="3857039"/>
            <a:chOff x="1042988" y="970360"/>
            <a:chExt cx="7054850" cy="3519488"/>
          </a:xfrm>
        </p:grpSpPr>
        <p:sp>
          <p:nvSpPr>
            <p:cNvPr id="19" name="MH_Picture_1"/>
            <p:cNvSpPr>
              <a:spLocks noChangeArrowheads="1"/>
            </p:cNvSpPr>
            <p:nvPr>
              <p:custDataLst>
                <p:tags r:id="rId3"/>
              </p:custDataLst>
            </p:nvPr>
          </p:nvSpPr>
          <p:spPr bwMode="auto">
            <a:xfrm>
              <a:off x="1042988" y="970360"/>
              <a:ext cx="1657350" cy="1241822"/>
            </a:xfrm>
            <a:prstGeom prst="rect">
              <a:avLst/>
            </a:prstGeom>
            <a:blipFill dpi="0" rotWithShape="1">
              <a:blip r:embed="rId4"/>
              <a:stretch>
                <a:fillRect l="-5000" r="-13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0" name="MH_Picture_2"/>
            <p:cNvSpPr>
              <a:spLocks noChangeArrowheads="1"/>
            </p:cNvSpPr>
            <p:nvPr>
              <p:custDataLst>
                <p:tags r:id="rId5"/>
              </p:custDataLst>
            </p:nvPr>
          </p:nvSpPr>
          <p:spPr bwMode="auto">
            <a:xfrm>
              <a:off x="2843213" y="970360"/>
              <a:ext cx="1657350" cy="1241822"/>
            </a:xfrm>
            <a:prstGeom prst="rect">
              <a:avLst/>
            </a:prstGeom>
            <a:blipFill dpi="0" rotWithShape="1">
              <a:blip r:embed="rId6"/>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1" name="MH_Picture_4"/>
            <p:cNvSpPr>
              <a:spLocks noChangeArrowheads="1"/>
            </p:cNvSpPr>
            <p:nvPr>
              <p:custDataLst>
                <p:tags r:id="rId7"/>
              </p:custDataLst>
            </p:nvPr>
          </p:nvSpPr>
          <p:spPr bwMode="auto">
            <a:xfrm>
              <a:off x="6442075" y="970360"/>
              <a:ext cx="1655763" cy="1241822"/>
            </a:xfrm>
            <a:prstGeom prst="rect">
              <a:avLst/>
            </a:prstGeom>
            <a:blipFill dpi="0" rotWithShape="1">
              <a:blip r:embed="rId8"/>
              <a:stretch>
                <a:fillRect b="-8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2" name="MH_Picture_3"/>
            <p:cNvSpPr>
              <a:spLocks noChangeArrowheads="1"/>
            </p:cNvSpPr>
            <p:nvPr>
              <p:custDataLst>
                <p:tags r:id="rId9"/>
              </p:custDataLst>
            </p:nvPr>
          </p:nvSpPr>
          <p:spPr bwMode="auto">
            <a:xfrm>
              <a:off x="4641850" y="970360"/>
              <a:ext cx="1657350" cy="1241822"/>
            </a:xfrm>
            <a:prstGeom prst="rect">
              <a:avLst/>
            </a:prstGeom>
            <a:blipFill dpi="0" rotWithShape="1">
              <a:blip r:embed="rId10"/>
              <a:stretch>
                <a:fillRect l="-11000" r="-8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3" name="MH_Text_1"/>
            <p:cNvSpPr>
              <a:spLocks noChangeArrowheads="1"/>
            </p:cNvSpPr>
            <p:nvPr>
              <p:custDataLst>
                <p:tags r:id="rId11"/>
              </p:custDataLst>
            </p:nvPr>
          </p:nvSpPr>
          <p:spPr bwMode="auto">
            <a:xfrm>
              <a:off x="1187451" y="2089547"/>
              <a:ext cx="1368425" cy="1095375"/>
            </a:xfrm>
            <a:prstGeom prst="rect">
              <a:avLst/>
            </a:prstGeom>
            <a:solidFill>
              <a:srgbClr val="8544CC">
                <a:alpha val="8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defRPr/>
              </a:pPr>
              <a:r>
                <a:rPr lang="da-DK" altLang="zh-CN" sz="1400" smtClean="0">
                  <a:solidFill>
                    <a:srgbClr val="F8F8F8"/>
                  </a:solidFill>
                  <a:latin typeface="+mn-lt"/>
                  <a:ea typeface="+mn-ea"/>
                </a:rPr>
                <a:t>Lorem ipsum dolor sit ame</a:t>
              </a:r>
              <a:endParaRPr lang="zh-CN" altLang="en-US" sz="1400" smtClean="0">
                <a:solidFill>
                  <a:srgbClr val="F8F8F8"/>
                </a:solidFill>
                <a:latin typeface="+mn-lt"/>
                <a:ea typeface="+mn-ea"/>
              </a:endParaRPr>
            </a:p>
          </p:txBody>
        </p:sp>
        <p:sp>
          <p:nvSpPr>
            <p:cNvPr id="24" name="MH_Text_2"/>
            <p:cNvSpPr>
              <a:spLocks noChangeArrowheads="1"/>
            </p:cNvSpPr>
            <p:nvPr>
              <p:custDataLst>
                <p:tags r:id="rId12"/>
              </p:custDataLst>
            </p:nvPr>
          </p:nvSpPr>
          <p:spPr bwMode="auto">
            <a:xfrm>
              <a:off x="2987676" y="2089547"/>
              <a:ext cx="1368425" cy="1095375"/>
            </a:xfrm>
            <a:prstGeom prst="rect">
              <a:avLst/>
            </a:prstGeom>
            <a:solidFill>
              <a:srgbClr val="515CBE">
                <a:alpha val="8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defRPr/>
              </a:pPr>
              <a:r>
                <a:rPr lang="da-DK" altLang="zh-CN" sz="1400" smtClean="0">
                  <a:solidFill>
                    <a:srgbClr val="F8F8F8"/>
                  </a:solidFill>
                  <a:latin typeface="+mn-lt"/>
                  <a:ea typeface="+mn-ea"/>
                </a:rPr>
                <a:t>Lorem ipsum dolor sit ame</a:t>
              </a:r>
              <a:endParaRPr lang="zh-CN" altLang="en-US" sz="1400" smtClean="0">
                <a:solidFill>
                  <a:srgbClr val="F8F8F8"/>
                </a:solidFill>
                <a:latin typeface="+mn-lt"/>
                <a:ea typeface="+mn-ea"/>
              </a:endParaRPr>
            </a:p>
          </p:txBody>
        </p:sp>
        <p:sp>
          <p:nvSpPr>
            <p:cNvPr id="25" name="MH_Text_4"/>
            <p:cNvSpPr>
              <a:spLocks noChangeArrowheads="1"/>
            </p:cNvSpPr>
            <p:nvPr>
              <p:custDataLst>
                <p:tags r:id="rId13"/>
              </p:custDataLst>
            </p:nvPr>
          </p:nvSpPr>
          <p:spPr bwMode="auto">
            <a:xfrm>
              <a:off x="6584951" y="2089547"/>
              <a:ext cx="1368425" cy="1095375"/>
            </a:xfrm>
            <a:prstGeom prst="rect">
              <a:avLst/>
            </a:prstGeom>
            <a:solidFill>
              <a:srgbClr val="515CBE">
                <a:alpha val="8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defRPr/>
              </a:pPr>
              <a:r>
                <a:rPr lang="da-DK" altLang="zh-CN" sz="1400" smtClean="0">
                  <a:solidFill>
                    <a:srgbClr val="F8F8F8"/>
                  </a:solidFill>
                  <a:latin typeface="+mn-lt"/>
                  <a:ea typeface="+mn-ea"/>
                </a:rPr>
                <a:t>Lorem ipsum dolor sit ame</a:t>
              </a:r>
              <a:endParaRPr lang="zh-CN" altLang="en-US" sz="1400" smtClean="0">
                <a:solidFill>
                  <a:srgbClr val="F8F8F8"/>
                </a:solidFill>
                <a:latin typeface="+mn-lt"/>
                <a:ea typeface="+mn-ea"/>
              </a:endParaRPr>
            </a:p>
          </p:txBody>
        </p:sp>
        <p:sp>
          <p:nvSpPr>
            <p:cNvPr id="26" name="MH_Text_3"/>
            <p:cNvSpPr>
              <a:spLocks noChangeArrowheads="1"/>
            </p:cNvSpPr>
            <p:nvPr>
              <p:custDataLst>
                <p:tags r:id="rId14"/>
              </p:custDataLst>
            </p:nvPr>
          </p:nvSpPr>
          <p:spPr bwMode="auto">
            <a:xfrm>
              <a:off x="4786314" y="2089547"/>
              <a:ext cx="1368425" cy="1095375"/>
            </a:xfrm>
            <a:prstGeom prst="rect">
              <a:avLst/>
            </a:prstGeom>
            <a:solidFill>
              <a:srgbClr val="8544CC">
                <a:alpha val="8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defRPr/>
              </a:pPr>
              <a:r>
                <a:rPr lang="da-DK" altLang="zh-CN" sz="1400" smtClean="0">
                  <a:solidFill>
                    <a:srgbClr val="F8F8F8"/>
                  </a:solidFill>
                  <a:latin typeface="+mn-lt"/>
                  <a:ea typeface="+mn-ea"/>
                </a:rPr>
                <a:t>Lorem ipsum dolor sit ame</a:t>
              </a:r>
              <a:endParaRPr lang="zh-CN" altLang="en-US" sz="1400" smtClean="0">
                <a:solidFill>
                  <a:srgbClr val="F8F8F8"/>
                </a:solidFill>
                <a:latin typeface="+mn-lt"/>
                <a:ea typeface="+mn-ea"/>
              </a:endParaRPr>
            </a:p>
          </p:txBody>
        </p:sp>
        <p:sp>
          <p:nvSpPr>
            <p:cNvPr id="27" name="MH_SubTitle_1"/>
            <p:cNvSpPr txBox="1">
              <a:spLocks noChangeArrowheads="1"/>
            </p:cNvSpPr>
            <p:nvPr>
              <p:custDataLst>
                <p:tags r:id="rId15"/>
              </p:custDataLst>
            </p:nvPr>
          </p:nvSpPr>
          <p:spPr bwMode="auto">
            <a:xfrm>
              <a:off x="1042988" y="3429001"/>
              <a:ext cx="7054850" cy="58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eaLnBrk="1" hangingPunct="1">
                <a:defRPr/>
              </a:pPr>
              <a:r>
                <a:rPr lang="en-US" altLang="zh-CN" sz="2400" b="1" smtClean="0">
                  <a:latin typeface="+mn-lt"/>
                  <a:ea typeface="+mn-ea"/>
                </a:rPr>
                <a:t>LOREM IPSUM DOLOR</a:t>
              </a:r>
              <a:endParaRPr lang="zh-CN" altLang="en-US" sz="2400" b="1" smtClean="0">
                <a:latin typeface="+mn-lt"/>
                <a:ea typeface="+mn-ea"/>
              </a:endParaRPr>
            </a:p>
          </p:txBody>
        </p:sp>
        <p:sp>
          <p:nvSpPr>
            <p:cNvPr id="28" name="MH_Desc_1"/>
            <p:cNvSpPr>
              <a:spLocks noChangeArrowheads="1"/>
            </p:cNvSpPr>
            <p:nvPr>
              <p:custDataLst>
                <p:tags r:id="rId16"/>
              </p:custDataLst>
            </p:nvPr>
          </p:nvSpPr>
          <p:spPr bwMode="auto">
            <a:xfrm>
              <a:off x="1042988" y="3963592"/>
              <a:ext cx="7054850"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defRPr/>
              </a:pPr>
              <a:r>
                <a:rPr lang="en-US" altLang="zh-CN" sz="1400" smtClean="0">
                  <a:solidFill>
                    <a:schemeClr val="tx1">
                      <a:lumMod val="65000"/>
                      <a:lumOff val="35000"/>
                    </a:schemeClr>
                  </a:solidFill>
                  <a:latin typeface="+mn-lt"/>
                  <a:ea typeface="+mn-ea"/>
                </a:rPr>
                <a:t>Lorem ipsum dolor sit amet consectetur adipisicing elit sed do eiusmod tempor incididunt ut labore et dolore magna aliqua adipisicing elit sed do .</a:t>
              </a:r>
              <a:endParaRPr lang="zh-CN" altLang="en-US" sz="1400" smtClean="0">
                <a:solidFill>
                  <a:schemeClr val="tx1">
                    <a:lumMod val="65000"/>
                    <a:lumOff val="35000"/>
                  </a:schemeClr>
                </a:solidFill>
                <a:latin typeface="+mn-lt"/>
                <a:ea typeface="+mn-ea"/>
              </a:endParaRPr>
            </a:p>
          </p:txBody>
        </p:sp>
      </p:grpSp>
    </p:spTree>
  </p:cSld>
  <p:clrMapOvr>
    <a:masterClrMapping/>
  </p:clrMapOvr>
  <p:transition spd="slow"/>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矩形 2"/>
          <p:cNvSpPr/>
          <p:nvPr/>
        </p:nvSpPr>
        <p:spPr bwMode="auto">
          <a:xfrm>
            <a:off x="1782416" y="0"/>
            <a:ext cx="2392018" cy="5143500"/>
          </a:xfrm>
          <a:prstGeom prst="rect">
            <a:avLst/>
          </a:prstGeom>
          <a:solidFill>
            <a:srgbClr val="E7E5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TextBox 20"/>
          <p:cNvSpPr txBox="1"/>
          <p:nvPr/>
        </p:nvSpPr>
        <p:spPr>
          <a:xfrm>
            <a:off x="2244325" y="2148672"/>
            <a:ext cx="2434425" cy="954107"/>
          </a:xfrm>
          <a:prstGeom prst="rect">
            <a:avLst/>
          </a:prstGeom>
          <a:noFill/>
        </p:spPr>
        <p:txBody>
          <a:bodyPr wrap="square" rtlCol="0">
            <a:spAutoFit/>
          </a:bodyPr>
          <a:lstStyle/>
          <a:p>
            <a:r>
              <a:rPr lang="en-US" altLang="zh-CN" sz="2800" smtClean="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rPr>
              <a:t>Influence</a:t>
            </a:r>
            <a:endParaRPr lang="en-US" altLang="zh-CN" sz="2800">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a:p>
            <a:endParaRPr lang="en-US" altLang="zh-CN" sz="2800" b="1">
              <a:solidFill>
                <a:schemeClr val="tx1">
                  <a:lumMod val="50000"/>
                  <a:lumOff val="50000"/>
                </a:schemeClr>
              </a:solidFill>
              <a:latin typeface="Kozuka Gothic Pr6N EL" pitchFamily="34" charset="-128"/>
              <a:ea typeface="Kozuka Gothic Pr6N EL" pitchFamily="34" charset="-128"/>
              <a:cs typeface="【嵐】芊柔体" panose="020b0604000101010104" pitchFamily="34" charset="-128"/>
            </a:endParaRPr>
          </a:p>
        </p:txBody>
      </p:sp>
      <p:sp>
        <p:nvSpPr>
          <p:cNvPr id="22" name="TextBox 21"/>
          <p:cNvSpPr txBox="1"/>
          <p:nvPr/>
        </p:nvSpPr>
        <p:spPr>
          <a:xfrm>
            <a:off x="2594551" y="1505239"/>
            <a:ext cx="1472607" cy="1015663"/>
          </a:xfrm>
          <a:prstGeom prst="rect">
            <a:avLst/>
          </a:prstGeom>
          <a:noFill/>
        </p:spPr>
        <p:txBody>
          <a:bodyPr wrap="square" rtlCol="0">
            <a:spAutoFit/>
          </a:bodyPr>
          <a:lstStyle/>
          <a:p>
            <a:r>
              <a:rPr lang="en-US" altLang="zh-CN" sz="6000" b="1" smtClean="0">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02</a:t>
            </a:r>
            <a:endParaRPr lang="en-US" altLang="zh-CN" sz="6000" b="1">
              <a:solidFill>
                <a:schemeClr val="bg1">
                  <a:lumMod val="50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23" name="TextBox 22"/>
          <p:cNvSpPr txBox="1"/>
          <p:nvPr/>
        </p:nvSpPr>
        <p:spPr>
          <a:xfrm>
            <a:off x="2287591" y="2592774"/>
            <a:ext cx="1530945" cy="1015663"/>
          </a:xfrm>
          <a:prstGeom prst="rect">
            <a:avLst/>
          </a:prstGeom>
          <a:noFill/>
        </p:spPr>
        <p:txBody>
          <a:bodyPr wrap="square" rtlCol="0">
            <a:spAutoFit/>
          </a:bodyPr>
          <a:lstStyle/>
          <a:p>
            <a:pPr algn="ctr">
              <a:lnSpc>
                <a:spcPct val="150000"/>
              </a:lnSpc>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Explain what you mean. About corporate interests. This is what I think.</a:t>
            </a:r>
            <a:endParaRPr lang="zh-CN" altLang="en-US"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Tree>
  </p:cSld>
  <p:clrMapOvr>
    <a:masterClrMapping/>
  </p:clrMapOvr>
  <p:transition spd="slow"/>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8" name="矩形 17"/>
          <p:cNvSpPr/>
          <p:nvPr/>
        </p:nvSpPr>
        <p:spPr bwMode="auto">
          <a:xfrm>
            <a:off x="5006584" y="0"/>
            <a:ext cx="4137416" cy="5143500"/>
          </a:xfrm>
          <a:prstGeom prst="rect">
            <a:avLst/>
          </a:prstGeom>
          <a:solidFill>
            <a:srgbClr val="E7E5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2326" cy="815816"/>
          </a:xfrm>
          <a:prstGeom prst="rect">
            <a:avLst/>
          </a:prstGeom>
        </p:spPr>
      </p:pic>
      <p:sp>
        <p:nvSpPr>
          <p:cNvPr id="15" name="TextBox 14"/>
          <p:cNvSpPr txBox="1"/>
          <p:nvPr/>
        </p:nvSpPr>
        <p:spPr>
          <a:xfrm>
            <a:off x="444198" y="135665"/>
            <a:ext cx="1331447" cy="523220"/>
          </a:xfrm>
          <a:prstGeom prst="rect">
            <a:avLst/>
          </a:prstGeom>
          <a:noFill/>
        </p:spPr>
        <p:txBody>
          <a:bodyPr wrap="square" rtlCol="0">
            <a:spAutoFit/>
          </a:bodyPr>
          <a:lstStyle/>
          <a:p>
            <a:r>
              <a:rPr lang="en-US"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P</a:t>
            </a:r>
            <a:r>
              <a:rPr lang="en-US" altLang="zh-CN" sz="2800" b="1" smtClean="0">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ass 02</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17" name="MH_Other_6"/>
          <p:cNvSpPr/>
          <p:nvPr>
            <p:custDataLst>
              <p:tags r:id="rId3"/>
            </p:custDataLst>
          </p:nvPr>
        </p:nvSpPr>
        <p:spPr bwMode="auto">
          <a:xfrm>
            <a:off x="1463523" y="1613414"/>
            <a:ext cx="3295650" cy="340519"/>
          </a:xfrm>
          <a:custGeom>
            <a:gdLst>
              <a:gd name="T0" fmla="*/ 2147483646 w 341"/>
              <a:gd name="T1" fmla="*/ 0 h 47"/>
              <a:gd name="T2" fmla="*/ 2147483646 w 341"/>
              <a:gd name="T3" fmla="*/ 0 h 47"/>
              <a:gd name="T4" fmla="*/ 2147483646 w 341"/>
              <a:gd name="T5" fmla="*/ 2147483646 h 47"/>
              <a:gd name="T6" fmla="*/ 2147483646 w 341"/>
              <a:gd name="T7" fmla="*/ 2147483646 h 47"/>
              <a:gd name="T8" fmla="*/ 2147483646 w 341"/>
              <a:gd name="T9" fmla="*/ 2147483646 h 47"/>
              <a:gd name="T10" fmla="*/ 2147483646 w 341"/>
              <a:gd name="T11" fmla="*/ 2147483646 h 47"/>
              <a:gd name="T12" fmla="*/ 2147483646 w 341"/>
              <a:gd name="T13" fmla="*/ 2147483646 h 47"/>
              <a:gd name="T14" fmla="*/ 2147483646 w 341"/>
              <a:gd name="T15" fmla="*/ 2147483646 h 47"/>
              <a:gd name="T16" fmla="*/ 2147483646 w 341"/>
              <a:gd name="T17" fmla="*/ 2147483646 h 47"/>
              <a:gd name="T18" fmla="*/ 2147483646 w 341"/>
              <a:gd name="T19" fmla="*/ 2147483646 h 47"/>
              <a:gd name="T20" fmla="*/ 2147483646 w 3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7">
                <a:moveTo>
                  <a:pt x="24" y="0"/>
                </a:moveTo>
                <a:cubicBezTo>
                  <a:pt x="318" y="0"/>
                  <a:pt x="318" y="0"/>
                  <a:pt x="318" y="0"/>
                </a:cubicBezTo>
                <a:cubicBezTo>
                  <a:pt x="325" y="0"/>
                  <a:pt x="331" y="3"/>
                  <a:pt x="335" y="9"/>
                </a:cubicBezTo>
                <a:cubicBezTo>
                  <a:pt x="340" y="15"/>
                  <a:pt x="341" y="22"/>
                  <a:pt x="339" y="29"/>
                </a:cubicBezTo>
                <a:cubicBezTo>
                  <a:pt x="337" y="37"/>
                  <a:pt x="332" y="43"/>
                  <a:pt x="324" y="45"/>
                </a:cubicBezTo>
                <a:cubicBezTo>
                  <a:pt x="322" y="46"/>
                  <a:pt x="319" y="47"/>
                  <a:pt x="316" y="47"/>
                </a:cubicBezTo>
                <a:cubicBezTo>
                  <a:pt x="23" y="47"/>
                  <a:pt x="23" y="47"/>
                  <a:pt x="23" y="47"/>
                </a:cubicBezTo>
                <a:cubicBezTo>
                  <a:pt x="16" y="46"/>
                  <a:pt x="10" y="43"/>
                  <a:pt x="5" y="37"/>
                </a:cubicBezTo>
                <a:cubicBezTo>
                  <a:pt x="1" y="31"/>
                  <a:pt x="0" y="25"/>
                  <a:pt x="1" y="17"/>
                </a:cubicBezTo>
                <a:cubicBezTo>
                  <a:pt x="4" y="10"/>
                  <a:pt x="9" y="4"/>
                  <a:pt x="16" y="1"/>
                </a:cubicBezTo>
                <a:cubicBezTo>
                  <a:pt x="19" y="0"/>
                  <a:pt x="21"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MH_Other_11"/>
          <p:cNvSpPr/>
          <p:nvPr>
            <p:custDataLst>
              <p:tags r:id="rId4"/>
            </p:custDataLst>
          </p:nvPr>
        </p:nvSpPr>
        <p:spPr bwMode="auto">
          <a:xfrm>
            <a:off x="1463523" y="2824279"/>
            <a:ext cx="3295650" cy="340519"/>
          </a:xfrm>
          <a:custGeom>
            <a:gdLst>
              <a:gd name="T0" fmla="*/ 2147483646 w 341"/>
              <a:gd name="T1" fmla="*/ 0 h 47"/>
              <a:gd name="T2" fmla="*/ 2147483646 w 341"/>
              <a:gd name="T3" fmla="*/ 0 h 47"/>
              <a:gd name="T4" fmla="*/ 2147483646 w 341"/>
              <a:gd name="T5" fmla="*/ 2147483646 h 47"/>
              <a:gd name="T6" fmla="*/ 2147483646 w 341"/>
              <a:gd name="T7" fmla="*/ 2147483646 h 47"/>
              <a:gd name="T8" fmla="*/ 2147483646 w 341"/>
              <a:gd name="T9" fmla="*/ 2147483646 h 47"/>
              <a:gd name="T10" fmla="*/ 2147483646 w 341"/>
              <a:gd name="T11" fmla="*/ 2147483646 h 47"/>
              <a:gd name="T12" fmla="*/ 2147483646 w 341"/>
              <a:gd name="T13" fmla="*/ 2147483646 h 47"/>
              <a:gd name="T14" fmla="*/ 2147483646 w 341"/>
              <a:gd name="T15" fmla="*/ 2147483646 h 47"/>
              <a:gd name="T16" fmla="*/ 2147483646 w 341"/>
              <a:gd name="T17" fmla="*/ 2147483646 h 47"/>
              <a:gd name="T18" fmla="*/ 2147483646 w 341"/>
              <a:gd name="T19" fmla="*/ 2147483646 h 47"/>
              <a:gd name="T20" fmla="*/ 2147483646 w 3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7">
                <a:moveTo>
                  <a:pt x="24" y="0"/>
                </a:moveTo>
                <a:cubicBezTo>
                  <a:pt x="122" y="0"/>
                  <a:pt x="220" y="0"/>
                  <a:pt x="318" y="0"/>
                </a:cubicBezTo>
                <a:cubicBezTo>
                  <a:pt x="325" y="0"/>
                  <a:pt x="331" y="3"/>
                  <a:pt x="335" y="9"/>
                </a:cubicBezTo>
                <a:cubicBezTo>
                  <a:pt x="340" y="15"/>
                  <a:pt x="341" y="22"/>
                  <a:pt x="339" y="29"/>
                </a:cubicBezTo>
                <a:cubicBezTo>
                  <a:pt x="337" y="37"/>
                  <a:pt x="332" y="43"/>
                  <a:pt x="324" y="46"/>
                </a:cubicBezTo>
                <a:cubicBezTo>
                  <a:pt x="322" y="46"/>
                  <a:pt x="319" y="47"/>
                  <a:pt x="316" y="47"/>
                </a:cubicBezTo>
                <a:cubicBezTo>
                  <a:pt x="219" y="47"/>
                  <a:pt x="121" y="47"/>
                  <a:pt x="23" y="47"/>
                </a:cubicBezTo>
                <a:cubicBezTo>
                  <a:pt x="16" y="46"/>
                  <a:pt x="10" y="43"/>
                  <a:pt x="5" y="38"/>
                </a:cubicBezTo>
                <a:cubicBezTo>
                  <a:pt x="1" y="31"/>
                  <a:pt x="0" y="25"/>
                  <a:pt x="1" y="17"/>
                </a:cubicBezTo>
                <a:cubicBezTo>
                  <a:pt x="4" y="10"/>
                  <a:pt x="9" y="4"/>
                  <a:pt x="16" y="1"/>
                </a:cubicBezTo>
                <a:cubicBezTo>
                  <a:pt x="19" y="0"/>
                  <a:pt x="21"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MH_Other_12"/>
          <p:cNvSpPr/>
          <p:nvPr>
            <p:custDataLst>
              <p:tags r:id="rId5"/>
            </p:custDataLst>
          </p:nvPr>
        </p:nvSpPr>
        <p:spPr bwMode="auto">
          <a:xfrm>
            <a:off x="1560360" y="2888572"/>
            <a:ext cx="3092450" cy="210741"/>
          </a:xfrm>
          <a:custGeom>
            <a:gdLst>
              <a:gd name="T0" fmla="*/ 2147483646 w 320"/>
              <a:gd name="T1" fmla="*/ 0 h 29"/>
              <a:gd name="T2" fmla="*/ 2147483646 w 320"/>
              <a:gd name="T3" fmla="*/ 0 h 29"/>
              <a:gd name="T4" fmla="*/ 2147483646 w 320"/>
              <a:gd name="T5" fmla="*/ 2147483646 h 29"/>
              <a:gd name="T6" fmla="*/ 2147483646 w 320"/>
              <a:gd name="T7" fmla="*/ 2147483646 h 29"/>
              <a:gd name="T8" fmla="*/ 2147483646 w 320"/>
              <a:gd name="T9" fmla="*/ 2147483646 h 29"/>
              <a:gd name="T10" fmla="*/ 2147483646 w 320"/>
              <a:gd name="T11" fmla="*/ 2147483646 h 29"/>
              <a:gd name="T12" fmla="*/ 0 w 320"/>
              <a:gd name="T13" fmla="*/ 2147483646 h 29"/>
              <a:gd name="T14" fmla="*/ 0 w 320"/>
              <a:gd name="T15" fmla="*/ 2147483646 h 29"/>
              <a:gd name="T16" fmla="*/ 2147483646 w 320"/>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0" h="28">
                <a:moveTo>
                  <a:pt x="14" y="0"/>
                </a:moveTo>
                <a:cubicBezTo>
                  <a:pt x="112" y="0"/>
                  <a:pt x="209" y="0"/>
                  <a:pt x="306" y="0"/>
                </a:cubicBezTo>
                <a:cubicBezTo>
                  <a:pt x="314" y="0"/>
                  <a:pt x="320" y="7"/>
                  <a:pt x="320" y="14"/>
                </a:cubicBezTo>
                <a:cubicBezTo>
                  <a:pt x="320" y="14"/>
                  <a:pt x="320" y="14"/>
                  <a:pt x="320" y="14"/>
                </a:cubicBezTo>
                <a:cubicBezTo>
                  <a:pt x="320" y="22"/>
                  <a:pt x="314" y="29"/>
                  <a:pt x="306" y="29"/>
                </a:cubicBezTo>
                <a:cubicBezTo>
                  <a:pt x="209" y="29"/>
                  <a:pt x="112" y="29"/>
                  <a:pt x="14" y="29"/>
                </a:cubicBezTo>
                <a:cubicBezTo>
                  <a:pt x="6" y="29"/>
                  <a:pt x="0" y="22"/>
                  <a:pt x="0" y="14"/>
                </a:cubicBezTo>
                <a:cubicBezTo>
                  <a:pt x="0" y="14"/>
                  <a:pt x="0" y="14"/>
                  <a:pt x="0" y="14"/>
                </a:cubicBezTo>
                <a:cubicBezTo>
                  <a:pt x="0" y="7"/>
                  <a:pt x="6" y="0"/>
                  <a:pt x="14" y="0"/>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MH_Other_16"/>
          <p:cNvSpPr/>
          <p:nvPr>
            <p:custDataLst>
              <p:tags r:id="rId6"/>
            </p:custDataLst>
          </p:nvPr>
        </p:nvSpPr>
        <p:spPr bwMode="auto">
          <a:xfrm>
            <a:off x="1560360" y="2888572"/>
            <a:ext cx="2628900" cy="210741"/>
          </a:xfrm>
          <a:prstGeom prst="roundRect">
            <a:avLst>
              <a:gd name="adj" fmla="val 50000"/>
            </a:avLst>
          </a:prstGeom>
          <a:solidFill>
            <a:schemeClr val="accent3"/>
          </a:solidFill>
          <a:ln>
            <a:noFill/>
          </a:ln>
        </p:spPr>
        <p:txBody>
          <a:bodyPr/>
          <a:lstStyle/>
          <a:p>
            <a:pPr eaLnBrk="1" fontAlgn="auto" hangingPunct="1">
              <a:spcBef>
                <a:spcPct val="0"/>
              </a:spcBef>
              <a:spcAft>
                <a:spcPct val="0"/>
              </a:spcAft>
              <a:defRPr/>
            </a:pPr>
            <a:endParaRPr lang="zh-CN" altLang="en-US">
              <a:latin typeface="+mn-lt"/>
              <a:ea typeface="+mn-ea"/>
            </a:endParaRPr>
          </a:p>
        </p:txBody>
      </p:sp>
      <p:sp>
        <p:nvSpPr>
          <p:cNvPr id="29" name="MH_Text_1"/>
          <p:cNvSpPr txBox="1">
            <a:spLocks noChangeArrowheads="1"/>
          </p:cNvSpPr>
          <p:nvPr>
            <p:custDataLst>
              <p:tags r:id="rId7"/>
            </p:custDataLst>
          </p:nvPr>
        </p:nvSpPr>
        <p:spPr bwMode="auto">
          <a:xfrm>
            <a:off x="791933" y="1624128"/>
            <a:ext cx="6319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en-US" altLang="zh-CN" sz="2000" b="1" smtClean="0">
                <a:solidFill>
                  <a:srgbClr val="515CBE"/>
                </a:solidFill>
                <a:latin typeface="+mn-lt"/>
                <a:ea typeface="+mn-ea"/>
              </a:rPr>
              <a:t>63%</a:t>
            </a:r>
            <a:endParaRPr lang="en-US" altLang="zh-CN" sz="2000" b="1" smtClean="0">
              <a:solidFill>
                <a:srgbClr val="515CBE"/>
              </a:solidFill>
              <a:latin typeface="+mn-lt"/>
              <a:ea typeface="+mn-ea"/>
            </a:endParaRPr>
          </a:p>
        </p:txBody>
      </p:sp>
      <p:sp>
        <p:nvSpPr>
          <p:cNvPr id="30" name="MH_Text_2"/>
          <p:cNvSpPr txBox="1">
            <a:spLocks noChangeArrowheads="1"/>
          </p:cNvSpPr>
          <p:nvPr>
            <p:custDataLst>
              <p:tags r:id="rId8"/>
            </p:custDataLst>
          </p:nvPr>
        </p:nvSpPr>
        <p:spPr bwMode="auto">
          <a:xfrm>
            <a:off x="801458" y="2551300"/>
            <a:ext cx="6319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en-US" altLang="zh-CN" sz="2000" b="1" smtClean="0">
                <a:solidFill>
                  <a:srgbClr val="8544CC"/>
                </a:solidFill>
                <a:latin typeface="+mn-lt"/>
                <a:ea typeface="+mn-ea"/>
              </a:rPr>
              <a:t>35%</a:t>
            </a:r>
            <a:endParaRPr lang="en-US" altLang="zh-CN" sz="2000" b="1" smtClean="0">
              <a:solidFill>
                <a:srgbClr val="8544CC"/>
              </a:solidFill>
              <a:latin typeface="+mn-lt"/>
              <a:ea typeface="+mn-ea"/>
            </a:endParaRPr>
          </a:p>
        </p:txBody>
      </p:sp>
      <p:sp>
        <p:nvSpPr>
          <p:cNvPr id="32" name="MH_Text_4"/>
          <p:cNvSpPr txBox="1"/>
          <p:nvPr>
            <p:custDataLst>
              <p:tags r:id="rId9"/>
            </p:custDataLst>
          </p:nvPr>
        </p:nvSpPr>
        <p:spPr>
          <a:xfrm>
            <a:off x="801458" y="3604172"/>
            <a:ext cx="631903" cy="400110"/>
          </a:xfrm>
          <a:prstGeom prst="rect">
            <a:avLst/>
          </a:prstGeom>
          <a:noFill/>
        </p:spPr>
        <p:txBody>
          <a:bodyPr wrap="none">
            <a:spAutoFit/>
          </a:bodyPr>
          <a:lstStyle/>
          <a:p>
            <a:pPr algn="r" eaLnBrk="1" fontAlgn="auto" hangingPunct="1">
              <a:spcBef>
                <a:spcPct val="0"/>
              </a:spcBef>
              <a:spcAft>
                <a:spcPct val="0"/>
              </a:spcAft>
              <a:defRPr/>
            </a:pPr>
            <a:r>
              <a:rPr lang="en-US" altLang="zh-CN" sz="2000" b="1">
                <a:solidFill>
                  <a:srgbClr val="515CBE"/>
                </a:solidFill>
                <a:latin typeface="+mn-lt"/>
                <a:ea typeface="+mn-ea"/>
              </a:rPr>
              <a:t>67%</a:t>
            </a:r>
            <a:endParaRPr lang="en-US" altLang="zh-CN" sz="2000" b="1">
              <a:solidFill>
                <a:srgbClr val="515CBE"/>
              </a:solidFill>
              <a:latin typeface="+mn-lt"/>
              <a:ea typeface="+mn-ea"/>
            </a:endParaRPr>
          </a:p>
        </p:txBody>
      </p:sp>
      <p:sp>
        <p:nvSpPr>
          <p:cNvPr id="34" name="MH_Desc_1"/>
          <p:cNvSpPr txBox="1">
            <a:spLocks noChangeArrowheads="1"/>
          </p:cNvSpPr>
          <p:nvPr>
            <p:custDataLst>
              <p:tags r:id="rId10"/>
            </p:custDataLst>
          </p:nvPr>
        </p:nvSpPr>
        <p:spPr bwMode="auto">
          <a:xfrm>
            <a:off x="5411382" y="1456666"/>
            <a:ext cx="3414713" cy="329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defRPr/>
            </a:pPr>
            <a:r>
              <a:rPr lang="en-US" altLang="zh-CN" sz="1100" err="1">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Lorem ipsum ex velit ea commodo dolor sit nulla amet consectetur adipisicing elit seddl do eiusmod tempor incididunt ax consequat ut voluptate labore et dolore magna aliqua Ut sinter tewenim ad minim veniam sunt Excepteur sin quis nostrud esse exercitation ullamco laboris dolore nisi cillum amet consectetur adipisicing ipsum ex </a:t>
            </a:r>
            <a:r>
              <a:rPr lang="en-US" altLang="zh-CN" sz="11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a:t>
            </a:r>
            <a:r>
              <a:rPr lang="en-US" altLang="zh-CN" sz="11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 When rescuing Kyle Reese, John Connor came out of the smoke and said "Come with me if you want to live</a:t>
            </a:r>
            <a:r>
              <a:rPr lang="en-US" altLang="zh-CN" sz="11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a:t>
            </a:r>
            <a:r>
              <a:rPr lang="en-US" altLang="zh-CN" sz="11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 When rescuing Kyle Reese, John Connor came out of the smoke and said "Come with me if you want to live".</a:t>
            </a:r>
            <a:endParaRPr lang="zh-CN" altLang="en-US" sz="11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a:p>
            <a:pPr algn="just">
              <a:lnSpc>
                <a:spcPct val="150000"/>
              </a:lnSpc>
              <a:defRPr/>
            </a:pPr>
            <a:endParaRPr lang="zh-CN" altLang="en-US" sz="14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pic>
        <p:nvPicPr>
          <p:cNvPr id="2" name="图片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4927" y="1489027"/>
            <a:ext cx="3596640" cy="1005840"/>
          </a:xfrm>
          <a:prstGeom prst="rect">
            <a:avLst/>
          </a:prstGeom>
        </p:spPr>
      </p:pic>
      <p:cxnSp>
        <p:nvCxnSpPr>
          <p:cNvPr id="7" name="直接连接符 6"/>
          <p:cNvCxnSpPr/>
          <p:nvPr/>
        </p:nvCxnSpPr>
        <p:spPr bwMode="auto">
          <a:xfrm flipH="1">
            <a:off x="3439081" y="1489027"/>
            <a:ext cx="0" cy="725652"/>
          </a:xfrm>
          <a:prstGeom prst="line">
            <a:avLst/>
          </a:prstGeom>
          <a:solidFill>
            <a:schemeClr val="accent1"/>
          </a:solidFill>
          <a:ln w="25400" cap="flat" cmpd="thinThick" algn="ctr">
            <a:solidFill>
              <a:srgbClr val="8544CC"/>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6" name="图片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3994" y="2410388"/>
            <a:ext cx="3486912" cy="1030224"/>
          </a:xfrm>
          <a:prstGeom prst="rect">
            <a:avLst/>
          </a:prstGeom>
        </p:spPr>
      </p:pic>
      <p:cxnSp>
        <p:nvCxnSpPr>
          <p:cNvPr id="38" name="直接连接符 37"/>
          <p:cNvCxnSpPr/>
          <p:nvPr/>
        </p:nvCxnSpPr>
        <p:spPr bwMode="auto">
          <a:xfrm flipH="1">
            <a:off x="2156086" y="2377712"/>
            <a:ext cx="0" cy="725652"/>
          </a:xfrm>
          <a:prstGeom prst="line">
            <a:avLst/>
          </a:prstGeom>
          <a:solidFill>
            <a:schemeClr val="accent1"/>
          </a:solidFill>
          <a:ln w="25400" cap="flat" cmpd="dbl" algn="ctr">
            <a:solidFill>
              <a:srgbClr val="8544CC"/>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 name="图片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3361" y="3355040"/>
            <a:ext cx="3364992" cy="1097280"/>
          </a:xfrm>
          <a:prstGeom prst="rect">
            <a:avLst/>
          </a:prstGeom>
        </p:spPr>
      </p:pic>
      <p:cxnSp>
        <p:nvCxnSpPr>
          <p:cNvPr id="40" name="直接连接符 39"/>
          <p:cNvCxnSpPr/>
          <p:nvPr/>
        </p:nvCxnSpPr>
        <p:spPr bwMode="auto">
          <a:xfrm flipH="1">
            <a:off x="3690719" y="3540854"/>
            <a:ext cx="0" cy="725652"/>
          </a:xfrm>
          <a:prstGeom prst="line">
            <a:avLst/>
          </a:prstGeom>
          <a:solidFill>
            <a:schemeClr val="accent1"/>
          </a:solidFill>
          <a:ln w="25400" cap="flat" cmpd="sng" algn="ctr">
            <a:solidFill>
              <a:srgbClr val="8544CC"/>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499"/>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92326" cy="815816"/>
          </a:xfrm>
          <a:prstGeom prst="rect">
            <a:avLst/>
          </a:prstGeom>
        </p:spPr>
      </p:pic>
      <p:sp>
        <p:nvSpPr>
          <p:cNvPr id="15" name="TextBox 14"/>
          <p:cNvSpPr txBox="1"/>
          <p:nvPr/>
        </p:nvSpPr>
        <p:spPr>
          <a:xfrm>
            <a:off x="444198" y="135665"/>
            <a:ext cx="1331447" cy="523220"/>
          </a:xfrm>
          <a:prstGeom prst="rect">
            <a:avLst/>
          </a:prstGeom>
          <a:noFill/>
        </p:spPr>
        <p:txBody>
          <a:bodyPr wrap="square" rtlCol="0">
            <a:spAutoFit/>
          </a:bodyPr>
          <a:lstStyle/>
          <a:p>
            <a:r>
              <a:rPr lang="en-US" altLang="zh-CN" sz="28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P</a:t>
            </a:r>
            <a:r>
              <a:rPr lang="en-US" altLang="zh-CN" sz="2800" b="1" smtClean="0">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rPr>
              <a:t>ass 02</a:t>
            </a:r>
            <a:endParaRPr lang="en-US" altLang="zh-CN" sz="6000" b="1">
              <a:solidFill>
                <a:schemeClr val="bg1">
                  <a:lumMod val="65000"/>
                  <a:alpha val="58000"/>
                </a:schemeClr>
              </a:solidFill>
              <a:latin typeface="【嵐】芊柔体" panose="020b0604000101010104" pitchFamily="34" charset="-128"/>
              <a:ea typeface="【嵐】芊柔体" panose="020b0604000101010104" pitchFamily="34" charset="-128"/>
              <a:cs typeface="【嵐】芊柔体" panose="020b0604000101010104" pitchFamily="34" charset="-128"/>
            </a:endParaRPr>
          </a:p>
        </p:txBody>
      </p:sp>
      <p:sp>
        <p:nvSpPr>
          <p:cNvPr id="22" name="MH_Other_11"/>
          <p:cNvSpPr/>
          <p:nvPr>
            <p:custDataLst>
              <p:tags r:id="rId4"/>
            </p:custDataLst>
          </p:nvPr>
        </p:nvSpPr>
        <p:spPr bwMode="auto">
          <a:xfrm>
            <a:off x="1463523" y="2824279"/>
            <a:ext cx="3295650" cy="340519"/>
          </a:xfrm>
          <a:custGeom>
            <a:gdLst>
              <a:gd name="T0" fmla="*/ 2147483646 w 341"/>
              <a:gd name="T1" fmla="*/ 0 h 47"/>
              <a:gd name="T2" fmla="*/ 2147483646 w 341"/>
              <a:gd name="T3" fmla="*/ 0 h 47"/>
              <a:gd name="T4" fmla="*/ 2147483646 w 341"/>
              <a:gd name="T5" fmla="*/ 2147483646 h 47"/>
              <a:gd name="T6" fmla="*/ 2147483646 w 341"/>
              <a:gd name="T7" fmla="*/ 2147483646 h 47"/>
              <a:gd name="T8" fmla="*/ 2147483646 w 341"/>
              <a:gd name="T9" fmla="*/ 2147483646 h 47"/>
              <a:gd name="T10" fmla="*/ 2147483646 w 341"/>
              <a:gd name="T11" fmla="*/ 2147483646 h 47"/>
              <a:gd name="T12" fmla="*/ 2147483646 w 341"/>
              <a:gd name="T13" fmla="*/ 2147483646 h 47"/>
              <a:gd name="T14" fmla="*/ 2147483646 w 341"/>
              <a:gd name="T15" fmla="*/ 2147483646 h 47"/>
              <a:gd name="T16" fmla="*/ 2147483646 w 341"/>
              <a:gd name="T17" fmla="*/ 2147483646 h 47"/>
              <a:gd name="T18" fmla="*/ 2147483646 w 341"/>
              <a:gd name="T19" fmla="*/ 2147483646 h 47"/>
              <a:gd name="T20" fmla="*/ 2147483646 w 3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7">
                <a:moveTo>
                  <a:pt x="24" y="0"/>
                </a:moveTo>
                <a:cubicBezTo>
                  <a:pt x="122" y="0"/>
                  <a:pt x="220" y="0"/>
                  <a:pt x="318" y="0"/>
                </a:cubicBezTo>
                <a:cubicBezTo>
                  <a:pt x="325" y="0"/>
                  <a:pt x="331" y="3"/>
                  <a:pt x="335" y="9"/>
                </a:cubicBezTo>
                <a:cubicBezTo>
                  <a:pt x="340" y="15"/>
                  <a:pt x="341" y="22"/>
                  <a:pt x="339" y="29"/>
                </a:cubicBezTo>
                <a:cubicBezTo>
                  <a:pt x="337" y="37"/>
                  <a:pt x="332" y="43"/>
                  <a:pt x="324" y="46"/>
                </a:cubicBezTo>
                <a:cubicBezTo>
                  <a:pt x="322" y="46"/>
                  <a:pt x="319" y="47"/>
                  <a:pt x="316" y="47"/>
                </a:cubicBezTo>
                <a:cubicBezTo>
                  <a:pt x="219" y="47"/>
                  <a:pt x="121" y="47"/>
                  <a:pt x="23" y="47"/>
                </a:cubicBezTo>
                <a:cubicBezTo>
                  <a:pt x="16" y="46"/>
                  <a:pt x="10" y="43"/>
                  <a:pt x="5" y="38"/>
                </a:cubicBezTo>
                <a:cubicBezTo>
                  <a:pt x="1" y="31"/>
                  <a:pt x="0" y="25"/>
                  <a:pt x="1" y="17"/>
                </a:cubicBezTo>
                <a:cubicBezTo>
                  <a:pt x="4" y="10"/>
                  <a:pt x="9" y="4"/>
                  <a:pt x="16" y="1"/>
                </a:cubicBezTo>
                <a:cubicBezTo>
                  <a:pt x="19" y="0"/>
                  <a:pt x="21"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MH_Other_16"/>
          <p:cNvSpPr/>
          <p:nvPr>
            <p:custDataLst>
              <p:tags r:id="rId5"/>
            </p:custDataLst>
          </p:nvPr>
        </p:nvSpPr>
        <p:spPr bwMode="auto">
          <a:xfrm>
            <a:off x="1560360" y="2888572"/>
            <a:ext cx="2628900" cy="210741"/>
          </a:xfrm>
          <a:prstGeom prst="roundRect">
            <a:avLst>
              <a:gd name="adj" fmla="val 50000"/>
            </a:avLst>
          </a:prstGeom>
          <a:solidFill>
            <a:schemeClr val="accent3"/>
          </a:solidFill>
          <a:ln>
            <a:noFill/>
          </a:ln>
        </p:spPr>
        <p:txBody>
          <a:bodyPr/>
          <a:lstStyle/>
          <a:p>
            <a:pPr eaLnBrk="1" fontAlgn="auto" hangingPunct="1">
              <a:spcBef>
                <a:spcPct val="0"/>
              </a:spcBef>
              <a:spcAft>
                <a:spcPct val="0"/>
              </a:spcAft>
              <a:defRPr/>
            </a:pPr>
            <a:endParaRPr lang="zh-CN" altLang="en-US">
              <a:latin typeface="+mn-lt"/>
              <a:ea typeface="+mn-ea"/>
            </a:endParaRPr>
          </a:p>
        </p:txBody>
      </p:sp>
      <p:grpSp>
        <p:nvGrpSpPr>
          <p:cNvPr id="26" name="组合 25"/>
          <p:cNvGrpSpPr/>
          <p:nvPr/>
        </p:nvGrpSpPr>
        <p:grpSpPr>
          <a:xfrm>
            <a:off x="1310360" y="1396341"/>
            <a:ext cx="2163932" cy="2145549"/>
            <a:chOff x="1081089" y="1878807"/>
            <a:chExt cx="2849561" cy="2146697"/>
          </a:xfrm>
        </p:grpSpPr>
        <p:sp>
          <p:nvSpPr>
            <p:cNvPr id="28" name="MH_SubTitle_5"/>
            <p:cNvSpPr/>
            <p:nvPr>
              <p:custDataLst>
                <p:tags r:id="rId6"/>
              </p:custDataLst>
            </p:nvPr>
          </p:nvSpPr>
          <p:spPr bwMode="auto">
            <a:xfrm rot="-4481425">
              <a:off x="1377355" y="2054027"/>
              <a:ext cx="1044179" cy="1636712"/>
            </a:xfrm>
            <a:custGeom>
              <a:gdLst>
                <a:gd name="T0" fmla="*/ 1393759 w 1391478"/>
                <a:gd name="T1" fmla="*/ 636723 h 1635995"/>
                <a:gd name="T2" fmla="*/ 1347971 w 1391478"/>
                <a:gd name="T3" fmla="*/ 630767 h 1635995"/>
                <a:gd name="T4" fmla="*/ 747623 w 1391478"/>
                <a:gd name="T5" fmla="*/ 756571 h 1635995"/>
                <a:gd name="T6" fmla="*/ 740379 w 1391478"/>
                <a:gd name="T7" fmla="*/ 760959 h 1635995"/>
                <a:gd name="T8" fmla="*/ 740380 w 1391478"/>
                <a:gd name="T9" fmla="*/ 760960 h 1635995"/>
                <a:gd name="T10" fmla="*/ 657566 w 1391478"/>
                <a:gd name="T11" fmla="*/ 811110 h 1635995"/>
                <a:gd name="T12" fmla="*/ 419739 w 1391478"/>
                <a:gd name="T13" fmla="*/ 1030594 h 1635995"/>
                <a:gd name="T14" fmla="*/ 409948 w 1391478"/>
                <a:gd name="T15" fmla="*/ 1044168 h 1635995"/>
                <a:gd name="T16" fmla="*/ 355290 w 1391478"/>
                <a:gd name="T17" fmla="*/ 1119929 h 1635995"/>
                <a:gd name="T18" fmla="*/ 187053 w 1391478"/>
                <a:gd name="T19" fmla="*/ 1614977 h 1635995"/>
                <a:gd name="T20" fmla="*/ 186285 w 1391478"/>
                <a:gd name="T21" fmla="*/ 1638147 h 1635995"/>
                <a:gd name="T22" fmla="*/ 183949 w 1391478"/>
                <a:gd name="T23" fmla="*/ 1635039 h 1635995"/>
                <a:gd name="T24" fmla="*/ 22790 w 1391478"/>
                <a:gd name="T25" fmla="*/ 1253223 h 1635995"/>
                <a:gd name="T26" fmla="*/ 19935 w 1391478"/>
                <a:gd name="T27" fmla="*/ 1235279 h 1635995"/>
                <a:gd name="T28" fmla="*/ 6559 w 1391478"/>
                <a:gd name="T29" fmla="*/ 1151262 h 1635995"/>
                <a:gd name="T30" fmla="*/ 73939 w 1391478"/>
                <a:gd name="T31" fmla="*/ 640430 h 1635995"/>
                <a:gd name="T32" fmla="*/ 103134 w 1391478"/>
                <a:gd name="T33" fmla="*/ 575701 h 1635995"/>
                <a:gd name="T34" fmla="*/ 117713 w 1391478"/>
                <a:gd name="T35" fmla="*/ 543379 h 1635995"/>
                <a:gd name="T36" fmla="*/ 236234 w 1391478"/>
                <a:gd name="T37" fmla="*/ 360473 h 1635995"/>
                <a:gd name="T38" fmla="*/ 755849 w 1391478"/>
                <a:gd name="T39" fmla="*/ 5813 h 1635995"/>
                <a:gd name="T40" fmla="*/ 778298 w 1391478"/>
                <a:gd name="T41" fmla="*/ 0 h 1635995"/>
                <a:gd name="T42" fmla="*/ 871836 w 1391478"/>
                <a:gd name="T43" fmla="*/ 42160 h 1635995"/>
                <a:gd name="T44" fmla="*/ 1054800 w 1391478"/>
                <a:gd name="T45" fmla="*/ 160642 h 1635995"/>
                <a:gd name="T46" fmla="*/ 1374014 w 1391478"/>
                <a:gd name="T47" fmla="*/ 582575 h 16359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1478"/>
                <a:gd name="T73" fmla="*/ 0 h 1635995"/>
                <a:gd name="T74" fmla="*/ 1391478 w 1391478"/>
                <a:gd name="T75" fmla="*/ 1635995 h 163599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1478" h="1635995">
                  <a:moveTo>
                    <a:pt x="1391478" y="635886"/>
                  </a:moveTo>
                  <a:lnTo>
                    <a:pt x="1345765" y="629939"/>
                  </a:lnTo>
                  <a:cubicBezTo>
                    <a:pt x="1139491" y="613169"/>
                    <a:pt x="930592" y="656056"/>
                    <a:pt x="746399" y="755578"/>
                  </a:cubicBezTo>
                  <a:lnTo>
                    <a:pt x="739167" y="759960"/>
                  </a:lnTo>
                  <a:lnTo>
                    <a:pt x="739168" y="759961"/>
                  </a:lnTo>
                  <a:lnTo>
                    <a:pt x="656489" y="810045"/>
                  </a:lnTo>
                  <a:cubicBezTo>
                    <a:pt x="568889" y="869204"/>
                    <a:pt x="488604" y="942395"/>
                    <a:pt x="419052" y="1029241"/>
                  </a:cubicBezTo>
                  <a:cubicBezTo>
                    <a:pt x="415793" y="1033760"/>
                    <a:pt x="412535" y="1038279"/>
                    <a:pt x="409276" y="1042797"/>
                  </a:cubicBezTo>
                  <a:lnTo>
                    <a:pt x="354708" y="1118458"/>
                  </a:lnTo>
                  <a:cubicBezTo>
                    <a:pt x="256126" y="1270890"/>
                    <a:pt x="200722" y="1440961"/>
                    <a:pt x="186747" y="1612856"/>
                  </a:cubicBezTo>
                  <a:lnTo>
                    <a:pt x="185979" y="1635995"/>
                  </a:lnTo>
                  <a:lnTo>
                    <a:pt x="183649" y="1632891"/>
                  </a:lnTo>
                  <a:cubicBezTo>
                    <a:pt x="104772" y="1516091"/>
                    <a:pt x="50842" y="1386287"/>
                    <a:pt x="22754" y="1251576"/>
                  </a:cubicBezTo>
                  <a:lnTo>
                    <a:pt x="19902" y="1233656"/>
                  </a:lnTo>
                  <a:lnTo>
                    <a:pt x="6547" y="1149750"/>
                  </a:lnTo>
                  <a:cubicBezTo>
                    <a:pt x="-12341" y="978928"/>
                    <a:pt x="9501" y="803602"/>
                    <a:pt x="73819" y="639589"/>
                  </a:cubicBezTo>
                  <a:lnTo>
                    <a:pt x="102966" y="574945"/>
                  </a:lnTo>
                  <a:lnTo>
                    <a:pt x="117521" y="542665"/>
                  </a:lnTo>
                  <a:cubicBezTo>
                    <a:pt x="150073" y="479123"/>
                    <a:pt x="189478" y="417896"/>
                    <a:pt x="235847" y="359999"/>
                  </a:cubicBezTo>
                  <a:cubicBezTo>
                    <a:pt x="374954" y="186306"/>
                    <a:pt x="556985" y="67234"/>
                    <a:pt x="754612" y="5804"/>
                  </a:cubicBezTo>
                  <a:lnTo>
                    <a:pt x="777024" y="0"/>
                  </a:lnTo>
                  <a:lnTo>
                    <a:pt x="870409" y="42106"/>
                  </a:lnTo>
                  <a:cubicBezTo>
                    <a:pt x="933950" y="74659"/>
                    <a:pt x="995177" y="114063"/>
                    <a:pt x="1053074" y="160432"/>
                  </a:cubicBezTo>
                  <a:cubicBezTo>
                    <a:pt x="1197818" y="276354"/>
                    <a:pt x="1304632" y="422085"/>
                    <a:pt x="1371765" y="581810"/>
                  </a:cubicBezTo>
                  <a:lnTo>
                    <a:pt x="1391478" y="635886"/>
                  </a:lnTo>
                  <a:close/>
                </a:path>
              </a:pathLst>
            </a:custGeom>
            <a:solidFill>
              <a:schemeClr val="accent1">
                <a:alpha val="44000"/>
              </a:schemeClr>
            </a:solidFill>
            <a:ln w="12700">
              <a:solidFill>
                <a:srgbClr val="FFFFFF"/>
              </a:solidFill>
              <a:miter lim="800000"/>
            </a:ln>
          </p:spPr>
          <p:txBody>
            <a:bodyPr lIns="0" tIns="288000"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a:solidFill>
                    <a:srgbClr val="FFFFFF"/>
                  </a:solidFill>
                  <a:latin typeface="+mn-lt"/>
                  <a:ea typeface="+mn-ea"/>
                </a:rPr>
                <a:t>E</a:t>
              </a:r>
              <a:endParaRPr lang="en-US" altLang="zh-CN" sz="2000" smtClean="0">
                <a:solidFill>
                  <a:srgbClr val="FFFFFF"/>
                </a:solidFill>
                <a:latin typeface="+mn-lt"/>
                <a:ea typeface="+mn-ea"/>
              </a:endParaRPr>
            </a:p>
          </p:txBody>
        </p:sp>
        <p:sp>
          <p:nvSpPr>
            <p:cNvPr id="31" name="MH_SubTitle_1"/>
            <p:cNvSpPr/>
            <p:nvPr>
              <p:custDataLst>
                <p:tags r:id="rId7"/>
              </p:custDataLst>
            </p:nvPr>
          </p:nvSpPr>
          <p:spPr bwMode="auto">
            <a:xfrm>
              <a:off x="1825625" y="1878807"/>
              <a:ext cx="1371600" cy="1245394"/>
            </a:xfrm>
            <a:custGeom>
              <a:gdLst>
                <a:gd name="T0" fmla="*/ 724689 w 1372594"/>
                <a:gd name="T1" fmla="*/ 0 h 1661130"/>
                <a:gd name="T2" fmla="*/ 746756 w 1372594"/>
                <a:gd name="T3" fmla="*/ 6844 h 1661130"/>
                <a:gd name="T4" fmla="*/ 1247234 w 1372594"/>
                <a:gd name="T5" fmla="*/ 384585 h 1661130"/>
                <a:gd name="T6" fmla="*/ 1356618 w 1372594"/>
                <a:gd name="T7" fmla="*/ 572397 h 1661130"/>
                <a:gd name="T8" fmla="*/ 1369614 w 1372594"/>
                <a:gd name="T9" fmla="*/ 605289 h 1661130"/>
                <a:gd name="T10" fmla="*/ 1351615 w 1372594"/>
                <a:gd name="T11" fmla="*/ 603311 h 1661130"/>
                <a:gd name="T12" fmla="*/ 747916 w 1372594"/>
                <a:gd name="T13" fmla="*/ 746301 h 1661130"/>
                <a:gd name="T14" fmla="*/ 726827 w 1372594"/>
                <a:gd name="T15" fmla="*/ 760068 h 1661130"/>
                <a:gd name="T16" fmla="*/ 655978 w 1372594"/>
                <a:gd name="T17" fmla="*/ 806320 h 1661130"/>
                <a:gd name="T18" fmla="*/ 426378 w 1372594"/>
                <a:gd name="T19" fmla="*/ 1032960 h 1661130"/>
                <a:gd name="T20" fmla="*/ 410131 w 1372594"/>
                <a:gd name="T21" fmla="*/ 1057168 h 1661130"/>
                <a:gd name="T22" fmla="*/ 410131 w 1372594"/>
                <a:gd name="T23" fmla="*/ 1057167 h 1661130"/>
                <a:gd name="T24" fmla="*/ 367879 w 1372594"/>
                <a:gd name="T25" fmla="*/ 1120119 h 1661130"/>
                <a:gd name="T26" fmla="*/ 215996 w 1372594"/>
                <a:gd name="T27" fmla="*/ 1609116 h 1661130"/>
                <a:gd name="T28" fmla="*/ 215308 w 1372594"/>
                <a:gd name="T29" fmla="*/ 1659315 h 1661130"/>
                <a:gd name="T30" fmla="*/ 204837 w 1372594"/>
                <a:gd name="T31" fmla="*/ 1646322 h 1661130"/>
                <a:gd name="T32" fmla="*/ 56433 w 1372594"/>
                <a:gd name="T33" fmla="*/ 1359748 h 1661130"/>
                <a:gd name="T34" fmla="*/ 30013 w 1372594"/>
                <a:gd name="T35" fmla="*/ 1266880 h 1661130"/>
                <a:gd name="T36" fmla="*/ 30012 w 1372594"/>
                <a:gd name="T37" fmla="*/ 1266881 h 1661130"/>
                <a:gd name="T38" fmla="*/ 27702 w 1372594"/>
                <a:gd name="T39" fmla="*/ 1258757 h 1661130"/>
                <a:gd name="T40" fmla="*/ 64693 w 1372594"/>
                <a:gd name="T41" fmla="*/ 648158 h 1661130"/>
                <a:gd name="T42" fmla="*/ 82460 w 1372594"/>
                <a:gd name="T43" fmla="*/ 605681 h 1661130"/>
                <a:gd name="T44" fmla="*/ 104643 w 1372594"/>
                <a:gd name="T45" fmla="*/ 552649 h 1661130"/>
                <a:gd name="T46" fmla="*/ 442027 w 1372594"/>
                <a:gd name="T47" fmla="*/ 147136 h 1661130"/>
                <a:gd name="T48" fmla="*/ 629637 w 1372594"/>
                <a:gd name="T49" fmla="*/ 37635 h 1661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2594"/>
                <a:gd name="T76" fmla="*/ 0 h 1661130"/>
                <a:gd name="T77" fmla="*/ 1372594 w 1372594"/>
                <a:gd name="T78" fmla="*/ 1661130 h 1661130"/>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2594" h="1661130">
                  <a:moveTo>
                    <a:pt x="726266" y="0"/>
                  </a:moveTo>
                  <a:lnTo>
                    <a:pt x="748381" y="6850"/>
                  </a:lnTo>
                  <a:cubicBezTo>
                    <a:pt x="942906" y="77489"/>
                    <a:pt x="1119148" y="204974"/>
                    <a:pt x="1249948" y="385005"/>
                  </a:cubicBezTo>
                  <a:cubicBezTo>
                    <a:pt x="1293548" y="445015"/>
                    <a:pt x="1330036" y="508024"/>
                    <a:pt x="1359570" y="573024"/>
                  </a:cubicBezTo>
                  <a:lnTo>
                    <a:pt x="1372594" y="605952"/>
                  </a:lnTo>
                  <a:lnTo>
                    <a:pt x="1354556" y="603971"/>
                  </a:lnTo>
                  <a:cubicBezTo>
                    <a:pt x="1148536" y="591255"/>
                    <a:pt x="937813" y="637536"/>
                    <a:pt x="749543" y="747117"/>
                  </a:cubicBezTo>
                  <a:lnTo>
                    <a:pt x="728408" y="760899"/>
                  </a:lnTo>
                  <a:lnTo>
                    <a:pt x="657405" y="807202"/>
                  </a:lnTo>
                  <a:cubicBezTo>
                    <a:pt x="567389" y="872602"/>
                    <a:pt x="490511" y="949362"/>
                    <a:pt x="427305" y="1034089"/>
                  </a:cubicBezTo>
                  <a:lnTo>
                    <a:pt x="411023" y="1058323"/>
                  </a:lnTo>
                  <a:lnTo>
                    <a:pt x="411023" y="1058322"/>
                  </a:lnTo>
                  <a:lnTo>
                    <a:pt x="368680" y="1121343"/>
                  </a:lnTo>
                  <a:cubicBezTo>
                    <a:pt x="278631" y="1270776"/>
                    <a:pt x="227064" y="1439192"/>
                    <a:pt x="216467" y="1610875"/>
                  </a:cubicBezTo>
                  <a:lnTo>
                    <a:pt x="215776" y="1661130"/>
                  </a:lnTo>
                  <a:cubicBezTo>
                    <a:pt x="212278" y="1656794"/>
                    <a:pt x="208780" y="1652458"/>
                    <a:pt x="205283" y="1648122"/>
                  </a:cubicBezTo>
                  <a:cubicBezTo>
                    <a:pt x="139883" y="1558107"/>
                    <a:pt x="90487" y="1461346"/>
                    <a:pt x="56556" y="1361235"/>
                  </a:cubicBezTo>
                  <a:lnTo>
                    <a:pt x="30079" y="1268266"/>
                  </a:lnTo>
                  <a:lnTo>
                    <a:pt x="30078" y="1268267"/>
                  </a:lnTo>
                  <a:lnTo>
                    <a:pt x="27762" y="1260134"/>
                  </a:lnTo>
                  <a:cubicBezTo>
                    <a:pt x="-19596" y="1056200"/>
                    <a:pt x="-5804" y="843391"/>
                    <a:pt x="64834" y="648866"/>
                  </a:cubicBezTo>
                  <a:lnTo>
                    <a:pt x="82640" y="606344"/>
                  </a:lnTo>
                  <a:lnTo>
                    <a:pt x="104871" y="553253"/>
                  </a:lnTo>
                  <a:cubicBezTo>
                    <a:pt x="179427" y="396855"/>
                    <a:pt x="292963" y="256298"/>
                    <a:pt x="442989" y="147298"/>
                  </a:cubicBezTo>
                  <a:cubicBezTo>
                    <a:pt x="502999" y="103698"/>
                    <a:pt x="566007" y="67212"/>
                    <a:pt x="631007" y="37677"/>
                  </a:cubicBezTo>
                  <a:lnTo>
                    <a:pt x="726266" y="0"/>
                  </a:lnTo>
                  <a:close/>
                </a:path>
              </a:pathLst>
            </a:custGeom>
            <a:solidFill>
              <a:srgbClr val="8544CC">
                <a:alpha val="44000"/>
              </a:srgbClr>
            </a:solidFill>
            <a:ln w="12700">
              <a:solidFill>
                <a:srgbClr val="FFFFFF"/>
              </a:solidFill>
              <a:miter lim="800000"/>
            </a:ln>
          </p:spPr>
          <p:txBody>
            <a:bodyPr lIns="0" tIns="288000"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smtClean="0">
                  <a:solidFill>
                    <a:srgbClr val="FFFFFF"/>
                  </a:solidFill>
                  <a:latin typeface="+mn-lt"/>
                  <a:ea typeface="+mn-ea"/>
                </a:rPr>
                <a:t>A</a:t>
              </a:r>
              <a:endParaRPr lang="en-US" altLang="zh-CN" sz="2000" smtClean="0">
                <a:solidFill>
                  <a:srgbClr val="FFFFFF"/>
                </a:solidFill>
                <a:latin typeface="+mn-lt"/>
                <a:ea typeface="+mn-ea"/>
              </a:endParaRPr>
            </a:p>
          </p:txBody>
        </p:sp>
        <p:sp>
          <p:nvSpPr>
            <p:cNvPr id="33" name="MH_SubTitle_2"/>
            <p:cNvSpPr/>
            <p:nvPr>
              <p:custDataLst>
                <p:tags r:id="rId8"/>
              </p:custDataLst>
            </p:nvPr>
          </p:nvSpPr>
          <p:spPr bwMode="auto">
            <a:xfrm rot="3293688">
              <a:off x="2656880" y="2058790"/>
              <a:ext cx="1110854" cy="1436687"/>
            </a:xfrm>
            <a:custGeom>
              <a:gdLst>
                <a:gd name="T0" fmla="*/ 235237 w 1479913"/>
                <a:gd name="T1" fmla="*/ 403387 h 1435996"/>
                <a:gd name="T2" fmla="*/ 247261 w 1479913"/>
                <a:gd name="T3" fmla="*/ 389748 h 1435996"/>
                <a:gd name="T4" fmla="*/ 303555 w 1479913"/>
                <a:gd name="T5" fmla="*/ 325899 h 1435996"/>
                <a:gd name="T6" fmla="*/ 950159 w 1479913"/>
                <a:gd name="T7" fmla="*/ 6168 h 1435996"/>
                <a:gd name="T8" fmla="*/ 1043472 w 1479913"/>
                <a:gd name="T9" fmla="*/ 0 h 1435996"/>
                <a:gd name="T10" fmla="*/ 1084289 w 1479913"/>
                <a:gd name="T11" fmla="*/ 29509 h 1435996"/>
                <a:gd name="T12" fmla="*/ 1481921 w 1479913"/>
                <a:gd name="T13" fmla="*/ 743688 h 1435996"/>
                <a:gd name="T14" fmla="*/ 1483591 w 1479913"/>
                <a:gd name="T15" fmla="*/ 768900 h 1435996"/>
                <a:gd name="T16" fmla="*/ 1392077 w 1479913"/>
                <a:gd name="T17" fmla="*/ 737049 h 1435996"/>
                <a:gd name="T18" fmla="*/ 1071052 w 1479913"/>
                <a:gd name="T19" fmla="*/ 693677 h 1435996"/>
                <a:gd name="T20" fmla="*/ 854338 w 1479913"/>
                <a:gd name="T21" fmla="*/ 718922 h 1435996"/>
                <a:gd name="T22" fmla="*/ 820101 w 1479913"/>
                <a:gd name="T23" fmla="*/ 728288 h 1435996"/>
                <a:gd name="T24" fmla="*/ 751539 w 1479913"/>
                <a:gd name="T25" fmla="*/ 747044 h 1435996"/>
                <a:gd name="T26" fmla="*/ 471758 w 1479913"/>
                <a:gd name="T27" fmla="*/ 886818 h 1435996"/>
                <a:gd name="T28" fmla="*/ 429688 w 1479913"/>
                <a:gd name="T29" fmla="*/ 919281 h 1435996"/>
                <a:gd name="T30" fmla="*/ 389815 w 1479913"/>
                <a:gd name="T31" fmla="*/ 950049 h 1435996"/>
                <a:gd name="T32" fmla="*/ 88952 w 1479913"/>
                <a:gd name="T33" fmla="*/ 1366267 h 1435996"/>
                <a:gd name="T34" fmla="*/ 63911 w 1479913"/>
                <a:gd name="T35" fmla="*/ 1438070 h 1435996"/>
                <a:gd name="T36" fmla="*/ 53422 w 1479913"/>
                <a:gd name="T37" fmla="*/ 1410773 h 1435996"/>
                <a:gd name="T38" fmla="*/ 0 w 1479913"/>
                <a:gd name="T39" fmla="*/ 1091591 h 1435996"/>
                <a:gd name="T40" fmla="*/ 2958 w 1479913"/>
                <a:gd name="T41" fmla="*/ 1006753 h 1435996"/>
                <a:gd name="T42" fmla="*/ 3841 w 1479913"/>
                <a:gd name="T43" fmla="*/ 981501 h 1435996"/>
                <a:gd name="T44" fmla="*/ 235237 w 1479913"/>
                <a:gd name="T45" fmla="*/ 403387 h 14359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9913"/>
                <a:gd name="T70" fmla="*/ 0 h 1435996"/>
                <a:gd name="T71" fmla="*/ 1479913 w 1479913"/>
                <a:gd name="T72" fmla="*/ 1435996 h 143599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9913" h="1435996">
                  <a:moveTo>
                    <a:pt x="234654" y="402805"/>
                  </a:moveTo>
                  <a:lnTo>
                    <a:pt x="246648" y="389187"/>
                  </a:lnTo>
                  <a:lnTo>
                    <a:pt x="302802" y="325428"/>
                  </a:lnTo>
                  <a:cubicBezTo>
                    <a:pt x="470261" y="152656"/>
                    <a:pt x="695391" y="35781"/>
                    <a:pt x="947803" y="6159"/>
                  </a:cubicBezTo>
                  <a:lnTo>
                    <a:pt x="1040885" y="0"/>
                  </a:lnTo>
                  <a:lnTo>
                    <a:pt x="1081601" y="29467"/>
                  </a:lnTo>
                  <a:cubicBezTo>
                    <a:pt x="1296576" y="201307"/>
                    <a:pt x="1444392" y="454144"/>
                    <a:pt x="1478246" y="742615"/>
                  </a:cubicBezTo>
                  <a:lnTo>
                    <a:pt x="1479913" y="767791"/>
                  </a:lnTo>
                  <a:lnTo>
                    <a:pt x="1388627" y="735987"/>
                  </a:lnTo>
                  <a:cubicBezTo>
                    <a:pt x="1287214" y="706174"/>
                    <a:pt x="1179649" y="690939"/>
                    <a:pt x="1068397" y="692677"/>
                  </a:cubicBezTo>
                  <a:cubicBezTo>
                    <a:pt x="994229" y="693835"/>
                    <a:pt x="921935" y="702482"/>
                    <a:pt x="852220" y="717885"/>
                  </a:cubicBezTo>
                  <a:lnTo>
                    <a:pt x="818068" y="727238"/>
                  </a:lnTo>
                  <a:lnTo>
                    <a:pt x="749675" y="745967"/>
                  </a:lnTo>
                  <a:cubicBezTo>
                    <a:pt x="649244" y="778934"/>
                    <a:pt x="555417" y="826281"/>
                    <a:pt x="470588" y="885539"/>
                  </a:cubicBezTo>
                  <a:lnTo>
                    <a:pt x="428623" y="917955"/>
                  </a:lnTo>
                  <a:lnTo>
                    <a:pt x="388849" y="948678"/>
                  </a:lnTo>
                  <a:cubicBezTo>
                    <a:pt x="257908" y="1060222"/>
                    <a:pt x="154178" y="1202570"/>
                    <a:pt x="88731" y="1364297"/>
                  </a:cubicBezTo>
                  <a:lnTo>
                    <a:pt x="63752" y="1435996"/>
                  </a:lnTo>
                  <a:lnTo>
                    <a:pt x="53290" y="1408738"/>
                  </a:lnTo>
                  <a:cubicBezTo>
                    <a:pt x="20324" y="1308306"/>
                    <a:pt x="1738" y="1201269"/>
                    <a:pt x="0" y="1090016"/>
                  </a:cubicBezTo>
                  <a:lnTo>
                    <a:pt x="2952" y="1005301"/>
                  </a:lnTo>
                  <a:lnTo>
                    <a:pt x="3832" y="980085"/>
                  </a:lnTo>
                  <a:cubicBezTo>
                    <a:pt x="22454" y="763044"/>
                    <a:pt x="105773" y="564036"/>
                    <a:pt x="234654" y="402805"/>
                  </a:cubicBezTo>
                  <a:close/>
                </a:path>
              </a:pathLst>
            </a:custGeom>
            <a:solidFill>
              <a:srgbClr val="515CBE">
                <a:alpha val="44000"/>
              </a:srgbClr>
            </a:solidFill>
            <a:ln w="12700">
              <a:solidFill>
                <a:srgbClr val="FFFFFF"/>
              </a:solidFill>
              <a:miter lim="800000"/>
            </a:ln>
          </p:spPr>
          <p:txBody>
            <a:bodyPr lIns="216000" tIns="180000"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smtClean="0">
                  <a:solidFill>
                    <a:srgbClr val="FFFFFF"/>
                  </a:solidFill>
                  <a:latin typeface="+mn-lt"/>
                  <a:ea typeface="+mn-ea"/>
                </a:rPr>
                <a:t>B</a:t>
              </a:r>
              <a:endParaRPr lang="en-US" altLang="zh-CN" sz="2000" smtClean="0">
                <a:solidFill>
                  <a:srgbClr val="FFFFFF"/>
                </a:solidFill>
                <a:latin typeface="+mn-lt"/>
                <a:ea typeface="+mn-ea"/>
              </a:endParaRPr>
            </a:p>
          </p:txBody>
        </p:sp>
        <p:sp>
          <p:nvSpPr>
            <p:cNvPr id="35" name="MH_SubTitle_3"/>
            <p:cNvSpPr/>
            <p:nvPr>
              <p:custDataLst>
                <p:tags r:id="rId9"/>
              </p:custDataLst>
            </p:nvPr>
          </p:nvSpPr>
          <p:spPr bwMode="auto">
            <a:xfrm rot="-2051988">
              <a:off x="2292350" y="2751535"/>
              <a:ext cx="1360488" cy="1256109"/>
            </a:xfrm>
            <a:custGeom>
              <a:gdLst>
                <a:gd name="T0" fmla="*/ 1124542 w 1360520"/>
                <a:gd name="T1" fmla="*/ 0 h 1674619"/>
                <a:gd name="T2" fmla="*/ 1157614 w 1360520"/>
                <a:gd name="T3" fmla="*/ 41463 h 1674619"/>
                <a:gd name="T4" fmla="*/ 1301567 w 1360520"/>
                <a:gd name="T5" fmla="*/ 318406 h 1674619"/>
                <a:gd name="T6" fmla="*/ 1321374 w 1360520"/>
                <a:gd name="T7" fmla="*/ 386518 h 1674619"/>
                <a:gd name="T8" fmla="*/ 1321375 w 1360520"/>
                <a:gd name="T9" fmla="*/ 386518 h 1674619"/>
                <a:gd name="T10" fmla="*/ 1331266 w 1360520"/>
                <a:gd name="T11" fmla="*/ 420527 h 1674619"/>
                <a:gd name="T12" fmla="*/ 1359884 w 1360520"/>
                <a:gd name="T13" fmla="*/ 636353 h 1674619"/>
                <a:gd name="T14" fmla="*/ 1321642 w 1360520"/>
                <a:gd name="T15" fmla="*/ 957339 h 1674619"/>
                <a:gd name="T16" fmla="*/ 1291288 w 1360520"/>
                <a:gd name="T17" fmla="*/ 1049148 h 1674619"/>
                <a:gd name="T18" fmla="*/ 1291288 w 1360520"/>
                <a:gd name="T19" fmla="*/ 1049150 h 1674619"/>
                <a:gd name="T20" fmla="*/ 1288633 w 1360520"/>
                <a:gd name="T21" fmla="*/ 1057180 h 1674619"/>
                <a:gd name="T22" fmla="*/ 735115 w 1360520"/>
                <a:gd name="T23" fmla="*/ 1646866 h 1674619"/>
                <a:gd name="T24" fmla="*/ 664673 w 1360520"/>
                <a:gd name="T25" fmla="*/ 1675198 h 1674619"/>
                <a:gd name="T26" fmla="*/ 592595 w 1360520"/>
                <a:gd name="T27" fmla="*/ 1651346 h 1674619"/>
                <a:gd name="T28" fmla="*/ 3154 w 1360520"/>
                <a:gd name="T29" fmla="*/ 1097597 h 1674619"/>
                <a:gd name="T30" fmla="*/ 0 w 1360520"/>
                <a:gd name="T31" fmla="*/ 1089752 h 1674619"/>
                <a:gd name="T32" fmla="*/ 84745 w 1360520"/>
                <a:gd name="T33" fmla="*/ 1091366 h 1674619"/>
                <a:gd name="T34" fmla="*/ 592540 w 1360520"/>
                <a:gd name="T35" fmla="*/ 945606 h 1674619"/>
                <a:gd name="T36" fmla="*/ 640765 w 1360520"/>
                <a:gd name="T37" fmla="*/ 914180 h 1674619"/>
                <a:gd name="T38" fmla="*/ 640765 w 1360520"/>
                <a:gd name="T39" fmla="*/ 914179 h 1674619"/>
                <a:gd name="T40" fmla="*/ 679390 w 1360520"/>
                <a:gd name="T41" fmla="*/ 889009 h 1674619"/>
                <a:gd name="T42" fmla="*/ 901110 w 1360520"/>
                <a:gd name="T43" fmla="*/ 674359 h 1674619"/>
                <a:gd name="T44" fmla="*/ 947058 w 1360520"/>
                <a:gd name="T45" fmla="*/ 608686 h 1674619"/>
                <a:gd name="T46" fmla="*/ 950785 w 1360520"/>
                <a:gd name="T47" fmla="*/ 607600 h 1674619"/>
                <a:gd name="T48" fmla="*/ 950784 w 1360520"/>
                <a:gd name="T49" fmla="*/ 607600 h 1674619"/>
                <a:gd name="T50" fmla="*/ 947057 w 1360520"/>
                <a:gd name="T51" fmla="*/ 608685 h 1674619"/>
                <a:gd name="T52" fmla="*/ 960329 w 1360520"/>
                <a:gd name="T53" fmla="*/ 589711 h 1674619"/>
                <a:gd name="T54" fmla="*/ 1122766 w 1360520"/>
                <a:gd name="T55" fmla="*/ 93303 h 16746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60520"/>
                <a:gd name="T85" fmla="*/ 0 h 1674619"/>
                <a:gd name="T86" fmla="*/ 1360520 w 1360520"/>
                <a:gd name="T87" fmla="*/ 1674619 h 1674619"/>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60520" h="1674619">
                  <a:moveTo>
                    <a:pt x="1124620" y="0"/>
                  </a:moveTo>
                  <a:lnTo>
                    <a:pt x="1157695" y="41448"/>
                  </a:lnTo>
                  <a:cubicBezTo>
                    <a:pt x="1218286" y="125330"/>
                    <a:pt x="1267110" y="218397"/>
                    <a:pt x="1301660" y="318295"/>
                  </a:cubicBezTo>
                  <a:lnTo>
                    <a:pt x="1321467" y="386383"/>
                  </a:lnTo>
                  <a:lnTo>
                    <a:pt x="1321468" y="386383"/>
                  </a:lnTo>
                  <a:lnTo>
                    <a:pt x="1331359" y="420383"/>
                  </a:lnTo>
                  <a:cubicBezTo>
                    <a:pt x="1347862" y="489845"/>
                    <a:pt x="1357650" y="561994"/>
                    <a:pt x="1359980" y="636134"/>
                  </a:cubicBezTo>
                  <a:cubicBezTo>
                    <a:pt x="1363475" y="747345"/>
                    <a:pt x="1349943" y="855138"/>
                    <a:pt x="1321735" y="957009"/>
                  </a:cubicBezTo>
                  <a:lnTo>
                    <a:pt x="1291378" y="1048785"/>
                  </a:lnTo>
                  <a:lnTo>
                    <a:pt x="1291378" y="1048787"/>
                  </a:lnTo>
                  <a:lnTo>
                    <a:pt x="1288723" y="1056814"/>
                  </a:lnTo>
                  <a:cubicBezTo>
                    <a:pt x="1188110" y="1317200"/>
                    <a:pt x="988719" y="1529531"/>
                    <a:pt x="735166" y="1646296"/>
                  </a:cubicBezTo>
                  <a:lnTo>
                    <a:pt x="664721" y="1674619"/>
                  </a:lnTo>
                  <a:lnTo>
                    <a:pt x="592637" y="1650776"/>
                  </a:lnTo>
                  <a:cubicBezTo>
                    <a:pt x="332251" y="1550163"/>
                    <a:pt x="119920" y="1350772"/>
                    <a:pt x="3154" y="1097219"/>
                  </a:cubicBezTo>
                  <a:lnTo>
                    <a:pt x="0" y="1089374"/>
                  </a:lnTo>
                  <a:lnTo>
                    <a:pt x="84751" y="1090988"/>
                  </a:lnTo>
                  <a:cubicBezTo>
                    <a:pt x="270101" y="1085162"/>
                    <a:pt x="443010" y="1032726"/>
                    <a:pt x="592582" y="945279"/>
                  </a:cubicBezTo>
                  <a:lnTo>
                    <a:pt x="640810" y="913865"/>
                  </a:lnTo>
                  <a:lnTo>
                    <a:pt x="640810" y="913864"/>
                  </a:lnTo>
                  <a:lnTo>
                    <a:pt x="679438" y="888703"/>
                  </a:lnTo>
                  <a:cubicBezTo>
                    <a:pt x="763319" y="828110"/>
                    <a:pt x="838015" y="755750"/>
                    <a:pt x="901173" y="674125"/>
                  </a:cubicBezTo>
                  <a:lnTo>
                    <a:pt x="947124" y="608476"/>
                  </a:lnTo>
                  <a:lnTo>
                    <a:pt x="950851" y="607390"/>
                  </a:lnTo>
                  <a:cubicBezTo>
                    <a:pt x="951472" y="607210"/>
                    <a:pt x="951472" y="607210"/>
                    <a:pt x="950850" y="607390"/>
                  </a:cubicBezTo>
                  <a:lnTo>
                    <a:pt x="947123" y="608475"/>
                  </a:lnTo>
                  <a:lnTo>
                    <a:pt x="960398" y="589507"/>
                  </a:lnTo>
                  <a:cubicBezTo>
                    <a:pt x="1052406" y="443639"/>
                    <a:pt x="1110186" y="274360"/>
                    <a:pt x="1122844" y="93270"/>
                  </a:cubicBezTo>
                  <a:lnTo>
                    <a:pt x="1124620" y="0"/>
                  </a:lnTo>
                  <a:close/>
                </a:path>
              </a:pathLst>
            </a:custGeom>
            <a:solidFill>
              <a:srgbClr val="767ECC">
                <a:alpha val="44000"/>
              </a:srgbClr>
            </a:solidFill>
            <a:ln w="12700">
              <a:solidFill>
                <a:srgbClr val="FFFFFF"/>
              </a:solidFill>
              <a:miter lim="800000"/>
            </a:ln>
          </p:spPr>
          <p:txBody>
            <a:bodyPr lIns="0" tIns="0" rIns="0" bIns="288000" anchor="b">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smtClean="0">
                  <a:solidFill>
                    <a:srgbClr val="FFFFFF"/>
                  </a:solidFill>
                  <a:latin typeface="+mn-lt"/>
                  <a:ea typeface="+mn-ea"/>
                </a:rPr>
                <a:t>C</a:t>
              </a:r>
              <a:endParaRPr lang="en-US" altLang="zh-CN" sz="2000" smtClean="0">
                <a:solidFill>
                  <a:srgbClr val="FFFFFF"/>
                </a:solidFill>
                <a:latin typeface="+mn-lt"/>
                <a:ea typeface="+mn-ea"/>
              </a:endParaRPr>
            </a:p>
          </p:txBody>
        </p:sp>
        <p:sp>
          <p:nvSpPr>
            <p:cNvPr id="37" name="MH_SubTitle_4"/>
            <p:cNvSpPr/>
            <p:nvPr>
              <p:custDataLst>
                <p:tags r:id="rId10"/>
              </p:custDataLst>
            </p:nvPr>
          </p:nvSpPr>
          <p:spPr bwMode="auto">
            <a:xfrm rot="1555885">
              <a:off x="1463676" y="2868216"/>
              <a:ext cx="1439863" cy="1157288"/>
            </a:xfrm>
            <a:custGeom>
              <a:gdLst>
                <a:gd name="T0" fmla="*/ 1323670 w 1440240"/>
                <a:gd name="T1" fmla="*/ 0 h 1543357"/>
                <a:gd name="T2" fmla="*/ 1357689 w 1440240"/>
                <a:gd name="T3" fmla="*/ 72499 h 1543357"/>
                <a:gd name="T4" fmla="*/ 1433278 w 1440240"/>
                <a:gd name="T5" fmla="*/ 371464 h 1543357"/>
                <a:gd name="T6" fmla="*/ 1435857 w 1440240"/>
                <a:gd name="T7" fmla="*/ 417465 h 1543357"/>
                <a:gd name="T8" fmla="*/ 1439077 w 1440240"/>
                <a:gd name="T9" fmla="*/ 474895 h 1543357"/>
                <a:gd name="T10" fmla="*/ 1312622 w 1440240"/>
                <a:gd name="T11" fmla="*/ 987529 h 1543357"/>
                <a:gd name="T12" fmla="*/ 1269052 w 1440240"/>
                <a:gd name="T13" fmla="*/ 1060176 h 1543357"/>
                <a:gd name="T14" fmla="*/ 1256081 w 1440240"/>
                <a:gd name="T15" fmla="*/ 1081801 h 1543357"/>
                <a:gd name="T16" fmla="*/ 578061 w 1440240"/>
                <a:gd name="T17" fmla="*/ 1534821 h 1543357"/>
                <a:gd name="T18" fmla="*/ 528422 w 1440240"/>
                <a:gd name="T19" fmla="*/ 1542436 h 1543357"/>
                <a:gd name="T20" fmla="*/ 448489 w 1440240"/>
                <a:gd name="T21" fmla="*/ 1494475 h 1543357"/>
                <a:gd name="T22" fmla="*/ 20823 w 1440240"/>
                <a:gd name="T23" fmla="*/ 916224 h 1543357"/>
                <a:gd name="T24" fmla="*/ 0 w 1440240"/>
                <a:gd name="T25" fmla="*/ 833905 h 1543357"/>
                <a:gd name="T26" fmla="*/ 68854 w 1440240"/>
                <a:gd name="T27" fmla="*/ 850629 h 1543357"/>
                <a:gd name="T28" fmla="*/ 582271 w 1440240"/>
                <a:gd name="T29" fmla="*/ 822728 h 1543357"/>
                <a:gd name="T30" fmla="*/ 662215 w 1440240"/>
                <a:gd name="T31" fmla="*/ 794154 h 1543357"/>
                <a:gd name="T32" fmla="*/ 662215 w 1440240"/>
                <a:gd name="T33" fmla="*/ 794153 h 1543357"/>
                <a:gd name="T34" fmla="*/ 679287 w 1440240"/>
                <a:gd name="T35" fmla="*/ 788050 h 1543357"/>
                <a:gd name="T36" fmla="*/ 1024140 w 1440240"/>
                <a:gd name="T37" fmla="*/ 559763 h 1543357"/>
                <a:gd name="T38" fmla="*/ 1026758 w 1440240"/>
                <a:gd name="T39" fmla="*/ 556901 h 1543357"/>
                <a:gd name="T40" fmla="*/ 1026761 w 1440240"/>
                <a:gd name="T41" fmla="*/ 556902 h 1543357"/>
                <a:gd name="T42" fmla="*/ 1095897 w 1440240"/>
                <a:gd name="T43" fmla="*/ 481408 h 1543357"/>
                <a:gd name="T44" fmla="*/ 1216953 w 1440240"/>
                <a:gd name="T45" fmla="*/ 300712 h 1543357"/>
                <a:gd name="T46" fmla="*/ 1299518 w 1440240"/>
                <a:gd name="T47" fmla="*/ 99486 h 15433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240"/>
                <a:gd name="T73" fmla="*/ 0 h 1543357"/>
                <a:gd name="T74" fmla="*/ 1440240 w 1440240"/>
                <a:gd name="T75" fmla="*/ 1543357 h 1543357"/>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240" h="1543357">
                  <a:moveTo>
                    <a:pt x="1324711" y="0"/>
                  </a:moveTo>
                  <a:lnTo>
                    <a:pt x="1358756" y="72541"/>
                  </a:lnTo>
                  <a:cubicBezTo>
                    <a:pt x="1398084" y="167961"/>
                    <a:pt x="1423633" y="268771"/>
                    <a:pt x="1434403" y="371686"/>
                  </a:cubicBezTo>
                  <a:lnTo>
                    <a:pt x="1436985" y="417714"/>
                  </a:lnTo>
                  <a:lnTo>
                    <a:pt x="1440208" y="475179"/>
                  </a:lnTo>
                  <a:cubicBezTo>
                    <a:pt x="1441550" y="648433"/>
                    <a:pt x="1400909" y="824488"/>
                    <a:pt x="1313654" y="988119"/>
                  </a:cubicBezTo>
                  <a:lnTo>
                    <a:pt x="1270048" y="1060809"/>
                  </a:lnTo>
                  <a:lnTo>
                    <a:pt x="1257068" y="1082446"/>
                  </a:lnTo>
                  <a:cubicBezTo>
                    <a:pt x="1095208" y="1323616"/>
                    <a:pt x="848239" y="1481041"/>
                    <a:pt x="578514" y="1535736"/>
                  </a:cubicBezTo>
                  <a:lnTo>
                    <a:pt x="528836" y="1543357"/>
                  </a:lnTo>
                  <a:lnTo>
                    <a:pt x="448840" y="1495366"/>
                  </a:lnTo>
                  <a:cubicBezTo>
                    <a:pt x="237816" y="1353739"/>
                    <a:pt x="90910" y="1146949"/>
                    <a:pt x="20838" y="916770"/>
                  </a:cubicBezTo>
                  <a:lnTo>
                    <a:pt x="0" y="834403"/>
                  </a:lnTo>
                  <a:lnTo>
                    <a:pt x="68908" y="851136"/>
                  </a:lnTo>
                  <a:cubicBezTo>
                    <a:pt x="241966" y="884120"/>
                    <a:pt x="418314" y="873271"/>
                    <a:pt x="582728" y="823220"/>
                  </a:cubicBezTo>
                  <a:lnTo>
                    <a:pt x="662734" y="794628"/>
                  </a:lnTo>
                  <a:lnTo>
                    <a:pt x="662734" y="794627"/>
                  </a:lnTo>
                  <a:lnTo>
                    <a:pt x="679821" y="788521"/>
                  </a:lnTo>
                  <a:cubicBezTo>
                    <a:pt x="807046" y="736084"/>
                    <a:pt x="924685" y="659151"/>
                    <a:pt x="1024944" y="560096"/>
                  </a:cubicBezTo>
                  <a:lnTo>
                    <a:pt x="1027565" y="557234"/>
                  </a:lnTo>
                  <a:cubicBezTo>
                    <a:pt x="1027566" y="557235"/>
                    <a:pt x="1027567" y="557234"/>
                    <a:pt x="1027568" y="557235"/>
                  </a:cubicBezTo>
                  <a:lnTo>
                    <a:pt x="1096758" y="481696"/>
                  </a:lnTo>
                  <a:cubicBezTo>
                    <a:pt x="1142298" y="426711"/>
                    <a:pt x="1183008" y="366344"/>
                    <a:pt x="1217910" y="300892"/>
                  </a:cubicBezTo>
                  <a:cubicBezTo>
                    <a:pt x="1252812" y="235439"/>
                    <a:pt x="1280255" y="168000"/>
                    <a:pt x="1300538" y="99546"/>
                  </a:cubicBezTo>
                  <a:lnTo>
                    <a:pt x="1324711" y="0"/>
                  </a:lnTo>
                  <a:close/>
                </a:path>
              </a:pathLst>
            </a:custGeom>
            <a:solidFill>
              <a:srgbClr val="9C68D6">
                <a:alpha val="44000"/>
              </a:srgbClr>
            </a:solidFill>
            <a:ln w="12700">
              <a:solidFill>
                <a:srgbClr val="FFFFFF"/>
              </a:solidFill>
              <a:miter lim="800000"/>
            </a:ln>
          </p:spPr>
          <p:txBody>
            <a:bodyPr lIns="0" tIns="0" rIns="108000" bIns="288000" anchor="b">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smtClean="0">
                  <a:solidFill>
                    <a:srgbClr val="FFFFFF"/>
                  </a:solidFill>
                  <a:latin typeface="+mn-lt"/>
                  <a:ea typeface="+mn-ea"/>
                </a:rPr>
                <a:t>D</a:t>
              </a:r>
              <a:endParaRPr lang="en-US" altLang="zh-CN" sz="2000" smtClean="0">
                <a:solidFill>
                  <a:srgbClr val="FFFFFF"/>
                </a:solidFill>
                <a:latin typeface="+mn-lt"/>
                <a:ea typeface="+mn-ea"/>
              </a:endParaRPr>
            </a:p>
          </p:txBody>
        </p:sp>
      </p:grpSp>
      <p:sp>
        <p:nvSpPr>
          <p:cNvPr id="41" name="TextBox 40"/>
          <p:cNvSpPr txBox="1"/>
          <p:nvPr/>
        </p:nvSpPr>
        <p:spPr>
          <a:xfrm>
            <a:off x="3922560" y="1396341"/>
            <a:ext cx="3564090" cy="2169825"/>
          </a:xfrm>
          <a:prstGeom prst="rect">
            <a:avLst/>
          </a:prstGeom>
          <a:noFill/>
        </p:spPr>
        <p:txBody>
          <a:bodyPr wrap="square" rtlCol="0">
            <a:spAutoFit/>
          </a:bodyPr>
          <a:lstStyle/>
          <a:p>
            <a:pPr marL="228600" indent="-228600">
              <a:lnSpc>
                <a:spcPct val="150000"/>
              </a:lnSpc>
              <a:buFont typeface="+mj-lt"/>
              <a:buAutoNum type="alphaUcPeriod"/>
            </a:pP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When </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Ka at </a:t>
            </a: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the </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says o</a:t>
            </a: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 Sarah Connor as the T-800 is rising. </a:t>
            </a:r>
            <a:endPar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a:p>
            <a:pPr marL="228600" indent="-228600">
              <a:lnSpc>
                <a:spcPct val="150000"/>
              </a:lnSpc>
              <a:buFont typeface="+mj-lt"/>
              <a:buAutoNum type="alphaUcPeriod"/>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The</a:t>
            </a: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 T-800 and John Connor went to Pescadero State </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to escape</a:t>
            </a: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 </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went </a:t>
            </a: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up an </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coming </a:t>
            </a: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out of the elevator and </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runs.</a:t>
            </a:r>
            <a:endPar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a:p>
            <a:pPr marL="228600" indent="-228600">
              <a:lnSpc>
                <a:spcPct val="150000"/>
              </a:lnSpc>
              <a:buFont typeface="+mj-lt"/>
              <a:buAutoNum type="alphaUcPeriod"/>
            </a:pP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When </a:t>
            </a: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rescuing Kyle Reese, John Connor came out of the smoke and said "Come with me if you want to live</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a:t>
            </a:r>
            <a:endPar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a:p>
            <a:pPr marL="228600" indent="-228600">
              <a:lnSpc>
                <a:spcPct val="150000"/>
              </a:lnSpc>
              <a:buFont typeface="+mj-lt"/>
              <a:buAutoNum type="alphaUcPeriod"/>
            </a:pP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When rescuing Kyle Reese, John Connor came out of the smoke and said "Come with me if you want to live".</a:t>
            </a:r>
            <a:endPar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a:p>
            <a:pPr marL="228600" indent="-228600">
              <a:lnSpc>
                <a:spcPct val="150000"/>
              </a:lnSpc>
              <a:buFont typeface="+mj-lt"/>
              <a:buAutoNum type="alphaUcPeriod"/>
            </a:pPr>
            <a:r>
              <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When rescuing Kyle Reese, John Connor came out of the smoke and said "Come with me if you want to live</a:t>
            </a:r>
            <a:r>
              <a:rPr lang="en-US" altLang="zh-CN" sz="1000" smtClean="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rPr>
              <a:t>".</a:t>
            </a:r>
            <a:endParaRPr lang="en-US" altLang="zh-CN" sz="1000">
              <a:solidFill>
                <a:schemeClr val="tx1">
                  <a:lumMod val="65000"/>
                  <a:lumOff val="35000"/>
                </a:schemeClr>
              </a:solidFill>
              <a:latin typeface="Kozuka Gothic Pr6N EL" pitchFamily="34" charset="-128"/>
              <a:ea typeface="Kozuka Gothic Pr6N EL" pitchFamily="34" charset="-128"/>
              <a:cs typeface="【嵐】芊柔体" panose="020b0604000101010104" pitchFamily="34" charset="-128"/>
            </a:endParaRPr>
          </a:p>
        </p:txBody>
      </p:sp>
    </p:spTree>
  </p:cSld>
  <p:clrMapOvr>
    <a:masterClrMapping/>
  </p:clrMapOvr>
  <p:transition spd="slow"/>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MH" val="20150906113706"/>
  <p:tag name="MH_LIBRARY" val="GRAPHIC"/>
  <p:tag name="MH_ORDER" val="2"/>
  <p:tag name="MH_TYPE" val="Text"/>
</p:tagLst>
</file>

<file path=ppt/tags/tag101.xml><?xml version="1.0" encoding="utf-8"?>
<p:tagLst xmlns:p="http://schemas.openxmlformats.org/presentationml/2006/main">
  <p:tag name="MH" val="20150906113706"/>
  <p:tag name="MH_LIBRARY" val="GRAPHIC"/>
  <p:tag name="MH_ORDER" val="2"/>
  <p:tag name="MH_TYPE" val="SubTitle"/>
</p:tagLst>
</file>

<file path=ppt/tags/tag102.xml><?xml version="1.0" encoding="utf-8"?>
<p:tagLst xmlns:p="http://schemas.openxmlformats.org/presentationml/2006/main">
  <p:tag name="MH" val="20150906113706"/>
  <p:tag name="MH_LIBRARY" val="GRAPHIC"/>
  <p:tag name="MH_ORDER" val="9"/>
  <p:tag name="MH_TYPE" val="Other"/>
</p:tagLst>
</file>

<file path=ppt/tags/tag103.xml><?xml version="1.0" encoding="utf-8"?>
<p:tagLst xmlns:p="http://schemas.openxmlformats.org/presentationml/2006/main">
  <p:tag name="MH" val="20150906113706"/>
  <p:tag name="MH_LIBRARY" val="GRAPHIC"/>
  <p:tag name="MH_ORDER" val="4"/>
  <p:tag name="MH_TYPE" val="Text"/>
</p:tagLst>
</file>

<file path=ppt/tags/tag104.xml><?xml version="1.0" encoding="utf-8"?>
<p:tagLst xmlns:p="http://schemas.openxmlformats.org/presentationml/2006/main">
  <p:tag name="MH" val="20150906113706"/>
  <p:tag name="MH_LIBRARY" val="GRAPHIC"/>
  <p:tag name="MH_ORDER" val="4"/>
  <p:tag name="MH_TYPE" val="SubTitle"/>
</p:tagLst>
</file>

<file path=ppt/tags/tag10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0903235358"/>
  <p:tag name="MH_LIBRARY" val="GRAPHIC"/>
  <p:tag name="MH_ORDER" val="1"/>
  <p:tag name="MH_TYPE" val="Picture"/>
</p:tagLst>
</file>

<file path=ppt/tags/tag62.xml><?xml version="1.0" encoding="utf-8"?>
<p:tagLst xmlns:p="http://schemas.openxmlformats.org/presentationml/2006/main">
  <p:tag name="MH" val="20150903235358"/>
  <p:tag name="MH_LIBRARY" val="GRAPHIC"/>
  <p:tag name="MH_ORDER" val="2"/>
  <p:tag name="MH_TYPE" val="Picture"/>
</p:tagLst>
</file>

<file path=ppt/tags/tag63.xml><?xml version="1.0" encoding="utf-8"?>
<p:tagLst xmlns:p="http://schemas.openxmlformats.org/presentationml/2006/main">
  <p:tag name="MH" val="20150903235358"/>
  <p:tag name="MH_LIBRARY" val="GRAPHIC"/>
  <p:tag name="MH_ORDER" val="4"/>
  <p:tag name="MH_TYPE" val="Picture"/>
</p:tagLst>
</file>

<file path=ppt/tags/tag64.xml><?xml version="1.0" encoding="utf-8"?>
<p:tagLst xmlns:p="http://schemas.openxmlformats.org/presentationml/2006/main">
  <p:tag name="MH" val="20150903235358"/>
  <p:tag name="MH_LIBRARY" val="GRAPHIC"/>
  <p:tag name="MH_ORDER" val="3"/>
  <p:tag name="MH_TYPE" val="Picture"/>
</p:tagLst>
</file>

<file path=ppt/tags/tag65.xml><?xml version="1.0" encoding="utf-8"?>
<p:tagLst xmlns:p="http://schemas.openxmlformats.org/presentationml/2006/main">
  <p:tag name="MH" val="20150903235358"/>
  <p:tag name="MH_LIBRARY" val="GRAPHIC"/>
  <p:tag name="MH_ORDER" val="1"/>
  <p:tag name="MH_TYPE" val="Text"/>
</p:tagLst>
</file>

<file path=ppt/tags/tag66.xml><?xml version="1.0" encoding="utf-8"?>
<p:tagLst xmlns:p="http://schemas.openxmlformats.org/presentationml/2006/main">
  <p:tag name="MH" val="20150903235358"/>
  <p:tag name="MH_LIBRARY" val="GRAPHIC"/>
  <p:tag name="MH_ORDER" val="2"/>
  <p:tag name="MH_TYPE" val="Text"/>
</p:tagLst>
</file>

<file path=ppt/tags/tag67.xml><?xml version="1.0" encoding="utf-8"?>
<p:tagLst xmlns:p="http://schemas.openxmlformats.org/presentationml/2006/main">
  <p:tag name="MH" val="20150903235358"/>
  <p:tag name="MH_LIBRARY" val="GRAPHIC"/>
  <p:tag name="MH_ORDER" val="4"/>
  <p:tag name="MH_TYPE" val="Text"/>
</p:tagLst>
</file>

<file path=ppt/tags/tag68.xml><?xml version="1.0" encoding="utf-8"?>
<p:tagLst xmlns:p="http://schemas.openxmlformats.org/presentationml/2006/main">
  <p:tag name="MH" val="20150903235358"/>
  <p:tag name="MH_LIBRARY" val="GRAPHIC"/>
  <p:tag name="MH_ORDER" val="3"/>
  <p:tag name="MH_TYPE" val="Text"/>
</p:tagLst>
</file>

<file path=ppt/tags/tag69.xml><?xml version="1.0" encoding="utf-8"?>
<p:tagLst xmlns:p="http://schemas.openxmlformats.org/presentationml/2006/main">
  <p:tag name="MH" val="20150903235358"/>
  <p:tag name="MH_LIBRARY" val="GRAPHIC"/>
  <p:tag name="MH_ORDER" val="1"/>
  <p:tag name="MH_TYPE" val="SubTitle"/>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50903235358"/>
  <p:tag name="MH_LIBRARY" val="GRAPHIC"/>
  <p:tag name="MH_ORDER" val="1"/>
  <p:tag name="MH_TYPE" val="Desc"/>
</p:tagLst>
</file>

<file path=ppt/tags/tag71.xml><?xml version="1.0" encoding="utf-8"?>
<p:tagLst xmlns:p="http://schemas.openxmlformats.org/presentationml/2006/main">
  <p:tag name="MH" val="20150904000711"/>
  <p:tag name="MH_LIBRARY" val="GRAPHIC"/>
  <p:tag name="MH_ORDER" val="6"/>
  <p:tag name="MH_TYPE" val="Other"/>
</p:tagLst>
</file>

<file path=ppt/tags/tag72.xml><?xml version="1.0" encoding="utf-8"?>
<p:tagLst xmlns:p="http://schemas.openxmlformats.org/presentationml/2006/main">
  <p:tag name="MH" val="20150904000711"/>
  <p:tag name="MH_LIBRARY" val="GRAPHIC"/>
  <p:tag name="MH_ORDER" val="11"/>
  <p:tag name="MH_TYPE" val="Other"/>
</p:tagLst>
</file>

<file path=ppt/tags/tag73.xml><?xml version="1.0" encoding="utf-8"?>
<p:tagLst xmlns:p="http://schemas.openxmlformats.org/presentationml/2006/main">
  <p:tag name="MH" val="20150904000711"/>
  <p:tag name="MH_LIBRARY" val="GRAPHIC"/>
  <p:tag name="MH_ORDER" val="12"/>
  <p:tag name="MH_TYPE" val="Other"/>
</p:tagLst>
</file>

<file path=ppt/tags/tag74.xml><?xml version="1.0" encoding="utf-8"?>
<p:tagLst xmlns:p="http://schemas.openxmlformats.org/presentationml/2006/main">
  <p:tag name="MH" val="20150904000711"/>
  <p:tag name="MH_LIBRARY" val="GRAPHIC"/>
  <p:tag name="MH_ORDER" val="16"/>
  <p:tag name="MH_TYPE" val="Other"/>
</p:tagLst>
</file>

<file path=ppt/tags/tag75.xml><?xml version="1.0" encoding="utf-8"?>
<p:tagLst xmlns:p="http://schemas.openxmlformats.org/presentationml/2006/main">
  <p:tag name="MH" val="20150904000711"/>
  <p:tag name="MH_LIBRARY" val="GRAPHIC"/>
  <p:tag name="MH_ORDER" val="1"/>
  <p:tag name="MH_TYPE" val="Text"/>
</p:tagLst>
</file>

<file path=ppt/tags/tag76.xml><?xml version="1.0" encoding="utf-8"?>
<p:tagLst xmlns:p="http://schemas.openxmlformats.org/presentationml/2006/main">
  <p:tag name="MH" val="20150904000711"/>
  <p:tag name="MH_LIBRARY" val="GRAPHIC"/>
  <p:tag name="MH_ORDER" val="2"/>
  <p:tag name="MH_TYPE" val="Text"/>
</p:tagLst>
</file>

<file path=ppt/tags/tag77.xml><?xml version="1.0" encoding="utf-8"?>
<p:tagLst xmlns:p="http://schemas.openxmlformats.org/presentationml/2006/main">
  <p:tag name="MH" val="20150904000711"/>
  <p:tag name="MH_LIBRARY" val="GRAPHIC"/>
  <p:tag name="MH_ORDER" val="4"/>
  <p:tag name="MH_TYPE" val="Text"/>
</p:tagLst>
</file>

<file path=ppt/tags/tag78.xml><?xml version="1.0" encoding="utf-8"?>
<p:tagLst xmlns:p="http://schemas.openxmlformats.org/presentationml/2006/main">
  <p:tag name="MH" val="20150904000711"/>
  <p:tag name="MH_LIBRARY" val="GRAPHIC"/>
  <p:tag name="MH_ORDER" val="1"/>
  <p:tag name="MH_TYPE" val="Desc"/>
</p:tagLst>
</file>

<file path=ppt/tags/tag79.xml><?xml version="1.0" encoding="utf-8"?>
<p:tagLst xmlns:p="http://schemas.openxmlformats.org/presentationml/2006/main">
  <p:tag name="MH" val="20150904000711"/>
  <p:tag name="MH_LIBRARY" val="GRAPHIC"/>
  <p:tag name="MH_ORDER" val="11"/>
  <p:tag name="MH_TYPE" val="Other"/>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50904000711"/>
  <p:tag name="MH_LIBRARY" val="GRAPHIC"/>
  <p:tag name="MH_ORDER" val="16"/>
  <p:tag name="MH_TYPE" val="Other"/>
</p:tagLst>
</file>

<file path=ppt/tags/tag81.xml><?xml version="1.0" encoding="utf-8"?>
<p:tagLst xmlns:p="http://schemas.openxmlformats.org/presentationml/2006/main">
  <p:tag name="MH" val="20150906112422"/>
  <p:tag name="MH_LIBRARY" val="GRAPHIC"/>
  <p:tag name="MH_ORDER" val="5"/>
  <p:tag name="MH_TYPE" val="SubTitle"/>
</p:tagLst>
</file>

<file path=ppt/tags/tag82.xml><?xml version="1.0" encoding="utf-8"?>
<p:tagLst xmlns:p="http://schemas.openxmlformats.org/presentationml/2006/main">
  <p:tag name="MH" val="20150906112422"/>
  <p:tag name="MH_LIBRARY" val="GRAPHIC"/>
  <p:tag name="MH_ORDER" val="1"/>
  <p:tag name="MH_TYPE" val="SubTitle"/>
</p:tagLst>
</file>

<file path=ppt/tags/tag83.xml><?xml version="1.0" encoding="utf-8"?>
<p:tagLst xmlns:p="http://schemas.openxmlformats.org/presentationml/2006/main">
  <p:tag name="MH" val="20150906112422"/>
  <p:tag name="MH_LIBRARY" val="GRAPHIC"/>
  <p:tag name="MH_ORDER" val="2"/>
  <p:tag name="MH_TYPE" val="SubTitle"/>
</p:tagLst>
</file>

<file path=ppt/tags/tag84.xml><?xml version="1.0" encoding="utf-8"?>
<p:tagLst xmlns:p="http://schemas.openxmlformats.org/presentationml/2006/main">
  <p:tag name="MH" val="20150906112422"/>
  <p:tag name="MH_LIBRARY" val="GRAPHIC"/>
  <p:tag name="MH_ORDER" val="3"/>
  <p:tag name="MH_TYPE" val="SubTitle"/>
</p:tagLst>
</file>

<file path=ppt/tags/tag85.xml><?xml version="1.0" encoding="utf-8"?>
<p:tagLst xmlns:p="http://schemas.openxmlformats.org/presentationml/2006/main">
  <p:tag name="MH" val="20150906112422"/>
  <p:tag name="MH_LIBRARY" val="GRAPHIC"/>
  <p:tag name="MH_ORDER" val="4"/>
  <p:tag name="MH_TYPE" val="SubTitle"/>
</p:tagLst>
</file>

<file path=ppt/tags/tag86.xml><?xml version="1.0" encoding="utf-8"?>
<p:tagLst xmlns:p="http://schemas.openxmlformats.org/presentationml/2006/main">
  <p:tag name="MH" val="20150904000711"/>
  <p:tag name="MH_LIBRARY" val="GRAPHIC"/>
  <p:tag name="MH_ORDER" val="11"/>
  <p:tag name="MH_TYPE" val="Other"/>
</p:tagLst>
</file>

<file path=ppt/tags/tag87.xml><?xml version="1.0" encoding="utf-8"?>
<p:tagLst xmlns:p="http://schemas.openxmlformats.org/presentationml/2006/main">
  <p:tag name="MH" val="20150904000711"/>
  <p:tag name="MH_LIBRARY" val="GRAPHIC"/>
  <p:tag name="MH_ORDER" val="16"/>
  <p:tag name="MH_TYPE" val="Other"/>
</p:tagLst>
</file>

<file path=ppt/tags/tag88.xml><?xml version="1.0" encoding="utf-8"?>
<p:tagLst xmlns:p="http://schemas.openxmlformats.org/presentationml/2006/main">
  <p:tag name="MH" val="20150906113706"/>
  <p:tag name="MH_LIBRARY" val="GRAPHIC"/>
  <p:tag name="MH_ORDER" val="1"/>
  <p:tag name="MH_TYPE" val="Other"/>
</p:tagLst>
</file>

<file path=ppt/tags/tag89.xml><?xml version="1.0" encoding="utf-8"?>
<p:tagLst xmlns:p="http://schemas.openxmlformats.org/presentationml/2006/main">
  <p:tag name="MH" val="20150906113706"/>
  <p:tag name="MH_LIBRARY" val="GRAPHIC"/>
  <p:tag name="MH_ORDER" val="2"/>
  <p:tag name="MH_TYPE" val="Other"/>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50906113706"/>
  <p:tag name="MH_LIBRARY" val="GRAPHIC"/>
  <p:tag name="MH_ORDER" val="3"/>
  <p:tag name="MH_TYPE" val="Other"/>
</p:tagLst>
</file>

<file path=ppt/tags/tag91.xml><?xml version="1.0" encoding="utf-8"?>
<p:tagLst xmlns:p="http://schemas.openxmlformats.org/presentationml/2006/main">
  <p:tag name="MH" val="20150906113706"/>
  <p:tag name="MH_LIBRARY" val="GRAPHIC"/>
  <p:tag name="MH_ORDER" val="4"/>
  <p:tag name="MH_TYPE" val="Other"/>
</p:tagLst>
</file>

<file path=ppt/tags/tag92.xml><?xml version="1.0" encoding="utf-8"?>
<p:tagLst xmlns:p="http://schemas.openxmlformats.org/presentationml/2006/main">
  <p:tag name="MH" val="20150906113706"/>
  <p:tag name="MH_LIBRARY" val="GRAPHIC"/>
  <p:tag name="MH_ORDER" val="5"/>
  <p:tag name="MH_TYPE" val="Other"/>
</p:tagLst>
</file>

<file path=ppt/tags/tag93.xml><?xml version="1.0" encoding="utf-8"?>
<p:tagLst xmlns:p="http://schemas.openxmlformats.org/presentationml/2006/main">
  <p:tag name="MH" val="20150906113706"/>
  <p:tag name="MH_LIBRARY" val="GRAPHIC"/>
  <p:tag name="MH_ORDER" val="6"/>
  <p:tag name="MH_TYPE" val="Other"/>
</p:tagLst>
</file>

<file path=ppt/tags/tag94.xml><?xml version="1.0" encoding="utf-8"?>
<p:tagLst xmlns:p="http://schemas.openxmlformats.org/presentationml/2006/main">
  <p:tag name="MH" val="20150906113706"/>
  <p:tag name="MH_LIBRARY" val="GRAPHIC"/>
  <p:tag name="MH_ORDER" val="1"/>
  <p:tag name="MH_TYPE" val="Text"/>
</p:tagLst>
</file>

<file path=ppt/tags/tag95.xml><?xml version="1.0" encoding="utf-8"?>
<p:tagLst xmlns:p="http://schemas.openxmlformats.org/presentationml/2006/main">
  <p:tag name="MH" val="20150906113706"/>
  <p:tag name="MH_LIBRARY" val="GRAPHIC"/>
  <p:tag name="MH_ORDER" val="1"/>
  <p:tag name="MH_TYPE" val="SubTitle"/>
</p:tagLst>
</file>

<file path=ppt/tags/tag96.xml><?xml version="1.0" encoding="utf-8"?>
<p:tagLst xmlns:p="http://schemas.openxmlformats.org/presentationml/2006/main">
  <p:tag name="MH" val="20150906113706"/>
  <p:tag name="MH_LIBRARY" val="GRAPHIC"/>
  <p:tag name="MH_ORDER" val="7"/>
  <p:tag name="MH_TYPE" val="Other"/>
</p:tagLst>
</file>

<file path=ppt/tags/tag97.xml><?xml version="1.0" encoding="utf-8"?>
<p:tagLst xmlns:p="http://schemas.openxmlformats.org/presentationml/2006/main">
  <p:tag name="MH" val="20150906113706"/>
  <p:tag name="MH_LIBRARY" val="GRAPHIC"/>
  <p:tag name="MH_ORDER" val="3"/>
  <p:tag name="MH_TYPE" val="Text"/>
</p:tagLst>
</file>

<file path=ppt/tags/tag98.xml><?xml version="1.0" encoding="utf-8"?>
<p:tagLst xmlns:p="http://schemas.openxmlformats.org/presentationml/2006/main">
  <p:tag name="MH" val="20150906113706"/>
  <p:tag name="MH_LIBRARY" val="GRAPHIC"/>
  <p:tag name="MH_ORDER" val="3"/>
  <p:tag name="MH_TYPE" val="SubTitle"/>
</p:tagLst>
</file>

<file path=ppt/tags/tag99.xml><?xml version="1.0" encoding="utf-8"?>
<p:tagLst xmlns:p="http://schemas.openxmlformats.org/presentationml/2006/main">
  <p:tag name="MH" val="20150906113706"/>
  <p:tag name="MH_LIBRARY" val="GRAPHIC"/>
  <p:tag name="MH_ORDER" val="8"/>
  <p:tag name="MH_TYPE" val="Other"/>
</p:tagLst>
</file>

<file path=ppt/theme/theme1.xml><?xml version="1.0" encoding="utf-8"?>
<a:theme xmlns:r="http://schemas.openxmlformats.org/officeDocument/2006/relationships" xmlns:a="http://schemas.openxmlformats.org/drawingml/2006/main" name="自定义设计方案">
  <a:themeElements>
    <a:clrScheme name="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自定义设计方案">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自定义设计方案">
  <a:themeElements>
    <a:clrScheme name="1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自定义设计方案">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自定义设计方案">
  <a:themeElements>
    <a:clrScheme name="2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自定义设计方案">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3_自定义设计方案">
  <a:themeElements>
    <a:clrScheme name="3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自定义设计方案">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4_自定义设计方案">
  <a:themeElements>
    <a:clrScheme name="4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自定义设计方案">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5_自定义设计方案">
  <a:themeElements>
    <a:clrScheme name="5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自定义设计方案">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120</Paragraphs>
  <Slides>17</Slides>
  <Notes>2</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17</vt:i4>
      </vt:variant>
    </vt:vector>
  </HeadingPairs>
  <TitlesOfParts>
    <vt:vector baseType="lpstr" size="27">
      <vt:lpstr>Arial</vt:lpstr>
      <vt:lpstr>Calibri</vt:lpstr>
      <vt:lpstr>宋体</vt:lpstr>
      <vt:lpstr>Kozuka Gothic Pr6N EL</vt:lpstr>
      <vt:lpstr>【嵐】芊柔体</vt:lpstr>
      <vt:lpstr>Arial Narrow</vt:lpstr>
      <vt:lpstr>微软雅黑</vt:lpstr>
      <vt:lpstr>Meiryo</vt:lpstr>
      <vt:lpstr>Wingdings</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keywords>tukuppt</cp:keywords>
  <cp:lastModifiedBy>xiaoke</cp:lastModifiedBy>
  <cp:revision>1</cp:revision>
  <dcterms:created xsi:type="dcterms:W3CDTF">2020-12-12T02:18:07Z</dcterms:created>
  <dcterms:modified xsi:type="dcterms:W3CDTF">2023-05-08T07:06:28Z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