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handoutMasterIdLst>
    <p:handoutMasterId r:id="rId4"/>
  </p:handoutMasterIdLst>
  <p:sldIdLst>
    <p:sldId id="1734" r:id="rId5"/>
    <p:sldId id="1735" r:id="rId6"/>
    <p:sldId id="1736" r:id="rId7"/>
    <p:sldId id="1727" r:id="rId8"/>
    <p:sldId id="1728" r:id="rId9"/>
    <p:sldId id="1729" r:id="rId10"/>
    <p:sldId id="1730" r:id="rId11"/>
    <p:sldId id="1678" r:id="rId12"/>
    <p:sldId id="1657" r:id="rId13"/>
    <p:sldId id="1660" r:id="rId14"/>
    <p:sldId id="1664" r:id="rId15"/>
    <p:sldId id="1579" r:id="rId16"/>
    <p:sldId id="1580" r:id="rId17"/>
    <p:sldId id="1505" r:id="rId18"/>
    <p:sldId id="1475" r:id="rId19"/>
    <p:sldId id="1480" r:id="rId20"/>
    <p:sldId id="901" r:id="rId21"/>
    <p:sldId id="793" r:id="rId22"/>
    <p:sldId id="815" r:id="rId23"/>
    <p:sldId id="689" r:id="rId24"/>
    <p:sldId id="267" r:id="rId25"/>
    <p:sldId id="1737" r:id="rId26"/>
    <p:sldId id="1779" r:id="rId27"/>
  </p:sldIdLst>
  <p:sldSz cx="9144000" cy="5143500" type="screen16x9"/>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94" autoAdjust="0"/>
    <p:restoredTop sz="93992" autoAdjust="0"/>
  </p:normalViewPr>
  <p:slideViewPr>
    <p:cSldViewPr snapToGrid="0">
      <p:cViewPr>
        <p:scale>
          <a:sx n="66" d="100"/>
          <a:sy n="66" d="100"/>
        </p:scale>
        <p:origin x="1332" y="396"/>
      </p:cViewPr>
      <p:guideLst>
        <p:guide orient="horz" pos="1620"/>
        <p:guide pos="2880"/>
      </p:guideLst>
    </p:cSldViewPr>
  </p:slideViewPr>
  <p:notesTextViewPr>
    <p:cViewPr>
      <p:scale>
        <a:sx n="1" d="1"/>
        <a:sy n="1" d="1"/>
      </p:scale>
      <p:origin x="0" y="0"/>
    </p:cViewPr>
  </p:notesTextViewPr>
  <p:sorterViewPr>
    <p:cViewPr>
      <p:scale>
        <a:sx n="33" d="100"/>
        <a:sy n="33"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tags" Target="tags/tag61.xml" /><Relationship Id="rId29" Type="http://schemas.openxmlformats.org/officeDocument/2006/relationships/presProps" Target="presProps.xml" /><Relationship Id="rId3" Type="http://schemas.openxmlformats.org/officeDocument/2006/relationships/notesMaster" Target="notesMasters/notesMaster1.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993F1-B1CA-4F1A-BFE7-05B0E9A306B6}"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BA4EE-4CDE-4985-9B3D-47A6F19FD11A}"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23</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jpe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rcRect l="75417" t="1" b="-17158"/>
          <a:stretch>
            <a:fillRect/>
          </a:stretch>
        </p:blipFill>
        <p:spPr>
          <a:xfrm>
            <a:off x="6896100" y="0"/>
            <a:ext cx="2247900" cy="4895850"/>
          </a:xfrm>
          <a:prstGeom prst="rect">
            <a:avLst/>
          </a:prstGeom>
        </p:spPr>
      </p:pic>
      <p:pic>
        <p:nvPicPr>
          <p:cNvPr id="8" name="图片 7"/>
          <p:cNvPicPr>
            <a:picLocks noChangeAspect="1"/>
          </p:cNvPicPr>
          <p:nvPr userDrawn="1"/>
        </p:nvPicPr>
        <p:blipFill>
          <a:blip r:embed="rId1">
            <a:extLst>
              <a:ext uri="{28A0092B-C50C-407E-A947-70E740481C1C}">
                <a14:useLocalDpi xmlns:a14="http://schemas.microsoft.com/office/drawing/2010/main" val="0"/>
              </a:ext>
            </a:extLst>
          </a:blip>
          <a:srcRect t="41193" r="67500"/>
          <a:stretch>
            <a:fillRect/>
          </a:stretch>
        </p:blipFill>
        <p:spPr>
          <a:xfrm>
            <a:off x="0" y="2686050"/>
            <a:ext cx="2971800" cy="2457450"/>
          </a:xfrm>
          <a:prstGeom prst="rect">
            <a:avLst/>
          </a:prstGeom>
        </p:spPr>
      </p:pic>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rcRect r="79016" b="61479"/>
          <a:stretch>
            <a:fillRect/>
          </a:stretch>
        </p:blipFill>
        <p:spPr>
          <a:xfrm>
            <a:off x="0" y="0"/>
            <a:ext cx="2247900" cy="1885950"/>
          </a:xfrm>
          <a:prstGeom prst="rect">
            <a:avLst/>
          </a:prstGeom>
        </p:spPr>
      </p:pic>
      <p:sp>
        <p:nvSpPr>
          <p:cNvPr id="2" name="标题 1"/>
          <p:cNvSpPr>
            <a:spLocks noGrp="1"/>
          </p:cNvSpPr>
          <p:nvPr>
            <p:ph type="ctrTitle"/>
          </p:nvPr>
        </p:nvSpPr>
        <p:spPr>
          <a:xfrm>
            <a:off x="1143000" y="841375"/>
            <a:ext cx="6858000" cy="1790700"/>
          </a:xfrm>
        </p:spPr>
        <p:txBody>
          <a:bodyPr anchor="b">
            <a:normAutofit/>
          </a:bodyPr>
          <a:lstStyle>
            <a:lvl1pPr algn="ctr">
              <a:defRPr sz="4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2701925"/>
            <a:ext cx="6858000" cy="1241425"/>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F60F15D0-D630-4D11-9B2B-D1085BC29F9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60F15D0-D630-4D11-9B2B-D1085BC29F9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60F15D0-D630-4D11-9B2B-D1085BC29F9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60F15D0-D630-4D11-9B2B-D1085BC29F9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60F15D0-D630-4D11-9B2B-D1085BC29F9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370013"/>
            <a:ext cx="3867150" cy="326231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60F15D0-D630-4D11-9B2B-D1085BC29F97}"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1879600"/>
            <a:ext cx="3868737" cy="276225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600"/>
            <a:ext cx="3887788" cy="276225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60F15D0-D630-4D11-9B2B-D1085BC29F97}"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8B3137-B41D-4408-A8E0-790B8BB4560C}"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20037" y="177239"/>
            <a:ext cx="7886700" cy="538162"/>
          </a:xfrm>
        </p:spPr>
        <p:txBody>
          <a:bodyPr/>
          <a:lstStyle>
            <a:lvl1pPr algn="l">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60F15D0-D630-4D11-9B2B-D1085BC29F97}"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8B3137-B41D-4408-A8E0-790B8BB4560C}" type="slidenum">
              <a:rPr lang="zh-CN" altLang="en-US" smtClean="0"/>
              <a:t/>
            </a:fld>
            <a:endParaRPr lang="zh-CN" altLang="en-US"/>
          </a:p>
        </p:txBody>
      </p:sp>
      <p:sp>
        <p:nvSpPr>
          <p:cNvPr id="6" name="椭圆 5"/>
          <p:cNvSpPr/>
          <p:nvPr userDrawn="1"/>
        </p:nvSpPr>
        <p:spPr>
          <a:xfrm>
            <a:off x="192124" y="206267"/>
            <a:ext cx="273757" cy="273757"/>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userDrawn="1"/>
        </p:nvSpPr>
        <p:spPr>
          <a:xfrm>
            <a:off x="465881" y="411584"/>
            <a:ext cx="136878" cy="136878"/>
          </a:xfrm>
          <a:prstGeom prst="ellipse">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userDrawn="1"/>
        </p:nvSpPr>
        <p:spPr>
          <a:xfrm>
            <a:off x="582411" y="251893"/>
            <a:ext cx="182506" cy="182505"/>
          </a:xfrm>
          <a:prstGeom prst="ellipse">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userDrawn="1"/>
        </p:nvSpPr>
        <p:spPr>
          <a:xfrm>
            <a:off x="657879" y="492663"/>
            <a:ext cx="111600" cy="111600"/>
          </a:xfrm>
          <a:prstGeom prst="ellipse">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F60F15D0-D630-4D11-9B2B-D1085BC29F97}"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C8B3137-B41D-4408-A8E0-790B8BB4560C}"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60F15D0-D630-4D11-9B2B-D1085BC29F97}"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60F15D0-D630-4D11-9B2B-D1085BC29F97}"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4639"/>
            <a:ext cx="7886700" cy="53816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60F15D0-D630-4D11-9B2B-D1085BC29F97}" type="datetimeFigureOut">
              <a:rPr lang="zh-CN" altLang="en-US" smtClean="0"/>
              <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C8B3137-B41D-4408-A8E0-790B8BB4560C}"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lnSpc>
          <a:spcPct val="90000"/>
        </a:lnSpc>
        <a:spcBef>
          <a:spcPct val="0"/>
        </a:spcBef>
        <a:buNone/>
        <a:defRPr sz="1800" kern="1200" spc="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8.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jpeg" /><Relationship Id="rId3" Type="http://schemas.openxmlformats.org/officeDocument/2006/relationships/image" Target="../media/image10.jpeg" /><Relationship Id="rId4" Type="http://schemas.openxmlformats.org/officeDocument/2006/relationships/image" Target="../media/image11.jpe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4.jpeg" /><Relationship Id="rId3" Type="http://schemas.openxmlformats.org/officeDocument/2006/relationships/image" Target="../media/image5.jpeg" /><Relationship Id="rId4" Type="http://schemas.openxmlformats.org/officeDocument/2006/relationships/image" Target="../media/image6.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7.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PA_文本框 7"/>
          <p:cNvSpPr txBox="1"/>
          <p:nvPr/>
        </p:nvSpPr>
        <p:spPr>
          <a:xfrm>
            <a:off x="1296412" y="1474025"/>
            <a:ext cx="655117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5400" b="1" spc="600">
                <a:solidFill>
                  <a:schemeClr val="accent1"/>
                </a:solidFill>
                <a:cs typeface="+mn-ea"/>
                <a:sym typeface="+mn-lt"/>
              </a:rPr>
              <a:t>教師節快樂</a:t>
            </a:r>
            <a:endParaRPr lang="en-US" altLang="zh-CN" sz="5400" b="1" spc="600">
              <a:solidFill>
                <a:schemeClr val="accent1"/>
              </a:solidFill>
              <a:cs typeface="+mn-ea"/>
              <a:sym typeface="+mn-lt"/>
            </a:endParaRPr>
          </a:p>
        </p:txBody>
      </p:sp>
      <p:sp>
        <p:nvSpPr>
          <p:cNvPr id="8" name="矩形 7"/>
          <p:cNvSpPr/>
          <p:nvPr/>
        </p:nvSpPr>
        <p:spPr>
          <a:xfrm>
            <a:off x="2421329" y="2310687"/>
            <a:ext cx="4301341" cy="318213"/>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1600">
                <a:solidFill>
                  <a:schemeClr val="tx1">
                    <a:lumMod val="65000"/>
                    <a:lumOff val="35000"/>
                  </a:schemeClr>
                </a:solidFill>
                <a:cs typeface="+mn-ea"/>
                <a:sym typeface="+mn-lt"/>
              </a:rPr>
              <a:t>Teacher, you worked hard</a:t>
            </a:r>
            <a:endParaRPr lang="zh-CN" altLang="en-US" sz="1600">
              <a:solidFill>
                <a:schemeClr val="tx1">
                  <a:lumMod val="65000"/>
                  <a:lumOff val="35000"/>
                </a:schemeClr>
              </a:solidFill>
              <a:cs typeface="+mn-ea"/>
              <a:sym typeface="+mn-lt"/>
            </a:endParaRPr>
          </a:p>
        </p:txBody>
      </p:sp>
      <p:sp>
        <p:nvSpPr>
          <p:cNvPr id="9" name="PA_文本框 16"/>
          <p:cNvSpPr txBox="1"/>
          <p:nvPr/>
        </p:nvSpPr>
        <p:spPr>
          <a:xfrm>
            <a:off x="3882972" y="2864685"/>
            <a:ext cx="1489128" cy="369332"/>
          </a:xfrm>
          <a:prstGeom prst="rect">
            <a:avLst/>
          </a:prstGeom>
          <a:solidFill>
            <a:schemeClr val="accent1"/>
          </a:solidFill>
          <a:ln w="19050">
            <a:noFill/>
          </a:ln>
        </p:spPr>
        <p:txBody>
          <a:bodyPr wrap="squar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50000"/>
              </a:lnSpc>
            </a:pPr>
            <a:r>
              <a:rPr lang="en-US" altLang="zh-CN" sz="1400" b="1">
                <a:solidFill>
                  <a:srgbClr val="FFFFFF"/>
                </a:solidFill>
                <a:cs typeface="+mn-ea"/>
                <a:sym typeface="+mn-lt"/>
              </a:rPr>
              <a:t>2018.9.10</a:t>
            </a:r>
            <a:endParaRPr lang="zh-CN" altLang="en-US" sz="1400" b="1">
              <a:solidFill>
                <a:srgbClr val="FFFFFF"/>
              </a:solidFill>
              <a:cs typeface="+mn-ea"/>
              <a:sym typeface="+mn-lt"/>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latin typeface="+mj-ea"/>
              </a:rPr>
              <a:t>请点击这里添加相关标题</a:t>
            </a:r>
            <a:endParaRPr lang="zh-CN" altLang="en-US"/>
          </a:p>
        </p:txBody>
      </p:sp>
      <p:sp>
        <p:nvSpPr>
          <p:cNvPr id="7" name="KSO_Shape"/>
          <p:cNvSpPr/>
          <p:nvPr/>
        </p:nvSpPr>
        <p:spPr bwMode="auto">
          <a:xfrm>
            <a:off x="3647763" y="1265771"/>
            <a:ext cx="1848473" cy="3465887"/>
          </a:xfrm>
          <a:custGeom>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8" name="椭圆 7"/>
          <p:cNvSpPr/>
          <p:nvPr/>
        </p:nvSpPr>
        <p:spPr>
          <a:xfrm>
            <a:off x="5257800" y="2501697"/>
            <a:ext cx="742950" cy="742950"/>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zh-CN" altLang="en-US" sz="1600" b="1">
                <a:solidFill>
                  <a:schemeClr val="accent1"/>
                </a:solidFill>
                <a:latin typeface="+mn-ea"/>
              </a:rPr>
              <a:t>标题</a:t>
            </a:r>
            <a:endParaRPr lang="en-US" altLang="zh-CN" sz="1600" b="1">
              <a:solidFill>
                <a:schemeClr val="accent1"/>
              </a:solidFill>
              <a:latin typeface="+mn-ea"/>
            </a:endParaRPr>
          </a:p>
        </p:txBody>
      </p:sp>
      <p:sp>
        <p:nvSpPr>
          <p:cNvPr id="10" name="椭圆 9"/>
          <p:cNvSpPr/>
          <p:nvPr/>
        </p:nvSpPr>
        <p:spPr>
          <a:xfrm>
            <a:off x="3276599" y="2887459"/>
            <a:ext cx="600076" cy="600076"/>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zh-CN" altLang="en-US" sz="1600" b="1">
                <a:solidFill>
                  <a:schemeClr val="accent1"/>
                </a:solidFill>
                <a:latin typeface="+mn-ea"/>
              </a:rPr>
              <a:t>标题</a:t>
            </a:r>
            <a:endParaRPr lang="en-US" altLang="zh-CN" sz="1600" b="1">
              <a:solidFill>
                <a:schemeClr val="accent1"/>
              </a:solidFill>
              <a:latin typeface="+mn-ea"/>
            </a:endParaRPr>
          </a:p>
        </p:txBody>
      </p:sp>
      <p:sp>
        <p:nvSpPr>
          <p:cNvPr id="11" name="矩形 10"/>
          <p:cNvSpPr/>
          <p:nvPr/>
        </p:nvSpPr>
        <p:spPr>
          <a:xfrm>
            <a:off x="3876675" y="2080080"/>
            <a:ext cx="1381125" cy="781243"/>
          </a:xfrm>
          <a:prstGeom prst="rect">
            <a:avLst/>
          </a:prstGeom>
          <a:blipFill dpi="0" rotWithShape="1">
            <a:blip r:embed="rId2">
              <a:extLst>
                <a:ext uri="{28A0092B-C50C-407E-A947-70E740481C1C}">
                  <a14:useLocalDpi xmlns:a14="http://schemas.microsoft.com/office/drawing/2010/main" val="0"/>
                </a:ext>
              </a:extLst>
            </a:blip>
            <a:stretch>
              <a:fillRect t="-8891" b="-88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文本框 2"/>
          <p:cNvSpPr txBox="1"/>
          <p:nvPr/>
        </p:nvSpPr>
        <p:spPr>
          <a:xfrm>
            <a:off x="3892966" y="2816646"/>
            <a:ext cx="1348546"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600" b="1">
                <a:latin typeface="+mn-ea"/>
              </a:rPr>
              <a:t>添加标题</a:t>
            </a:r>
            <a:endParaRPr lang="en-US" altLang="zh-CN" sz="1600" b="1">
              <a:latin typeface="+mn-ea"/>
            </a:endParaRPr>
          </a:p>
        </p:txBody>
      </p:sp>
      <p:sp>
        <p:nvSpPr>
          <p:cNvPr id="13" name="文本框 3"/>
          <p:cNvSpPr txBox="1"/>
          <p:nvPr/>
        </p:nvSpPr>
        <p:spPr>
          <a:xfrm>
            <a:off x="3759200" y="3194853"/>
            <a:ext cx="1612900" cy="102458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a:t>
            </a:r>
            <a:endParaRPr lang="en-US" altLang="zh-CN" sz="1200">
              <a:solidFill>
                <a:schemeClr val="tx1">
                  <a:lumMod val="50000"/>
                  <a:lumOff val="50000"/>
                </a:schemeClr>
              </a:solidFill>
            </a:endParaRPr>
          </a:p>
        </p:txBody>
      </p:sp>
      <p:sp>
        <p:nvSpPr>
          <p:cNvPr id="9" name="椭圆 8"/>
          <p:cNvSpPr/>
          <p:nvPr/>
        </p:nvSpPr>
        <p:spPr>
          <a:xfrm>
            <a:off x="3390900" y="1720647"/>
            <a:ext cx="685800" cy="685800"/>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zh-CN" altLang="en-US" sz="1600" b="1">
                <a:solidFill>
                  <a:schemeClr val="accent1"/>
                </a:solidFill>
                <a:latin typeface="+mn-ea"/>
              </a:rPr>
              <a:t>标题</a:t>
            </a:r>
            <a:endParaRPr lang="en-US" altLang="zh-CN" sz="1600" b="1">
              <a:solidFill>
                <a:schemeClr val="accent1"/>
              </a:solidFill>
              <a:latin typeface="+mn-ea"/>
            </a:endParaRPr>
          </a:p>
        </p:txBody>
      </p:sp>
      <p:sp>
        <p:nvSpPr>
          <p:cNvPr id="14" name="文本框 2"/>
          <p:cNvSpPr txBox="1"/>
          <p:nvPr/>
        </p:nvSpPr>
        <p:spPr>
          <a:xfrm>
            <a:off x="590549" y="2173300"/>
            <a:ext cx="1673949"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400" b="1">
                <a:latin typeface="+mn-ea"/>
              </a:rPr>
              <a:t>添加标题</a:t>
            </a:r>
            <a:endParaRPr lang="en-US" altLang="zh-CN" sz="2400" b="1">
              <a:latin typeface="+mn-ea"/>
            </a:endParaRPr>
          </a:p>
        </p:txBody>
      </p:sp>
      <p:sp>
        <p:nvSpPr>
          <p:cNvPr id="15" name="文本框 3"/>
          <p:cNvSpPr txBox="1"/>
          <p:nvPr/>
        </p:nvSpPr>
        <p:spPr>
          <a:xfrm>
            <a:off x="575284" y="2580082"/>
            <a:ext cx="1912586" cy="194111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a:t>
            </a:r>
            <a:endParaRPr lang="en-US" altLang="zh-CN" sz="1200">
              <a:solidFill>
                <a:schemeClr val="tx1">
                  <a:lumMod val="50000"/>
                  <a:lumOff val="50000"/>
                </a:schemeClr>
              </a:solidFill>
            </a:endParaRPr>
          </a:p>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a:t>
            </a:r>
            <a:endParaRPr lang="en-US" altLang="zh-CN" sz="1200">
              <a:solidFill>
                <a:schemeClr val="tx1">
                  <a:lumMod val="50000"/>
                  <a:lumOff val="50000"/>
                </a:schemeClr>
              </a:solidFill>
            </a:endParaRPr>
          </a:p>
        </p:txBody>
      </p:sp>
      <p:sp>
        <p:nvSpPr>
          <p:cNvPr id="16" name="文本框 2"/>
          <p:cNvSpPr txBox="1"/>
          <p:nvPr/>
        </p:nvSpPr>
        <p:spPr>
          <a:xfrm>
            <a:off x="6625811" y="2173300"/>
            <a:ext cx="1673949"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400" b="1">
                <a:latin typeface="+mn-ea"/>
              </a:rPr>
              <a:t>添加标题</a:t>
            </a:r>
            <a:endParaRPr lang="en-US" altLang="zh-CN" sz="2400" b="1">
              <a:latin typeface="+mn-ea"/>
            </a:endParaRPr>
          </a:p>
        </p:txBody>
      </p:sp>
      <p:sp>
        <p:nvSpPr>
          <p:cNvPr id="17" name="文本框 3"/>
          <p:cNvSpPr txBox="1"/>
          <p:nvPr/>
        </p:nvSpPr>
        <p:spPr>
          <a:xfrm>
            <a:off x="6622637" y="2580082"/>
            <a:ext cx="1912586" cy="175061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a:t>
            </a:r>
            <a:endParaRPr lang="en-US" altLang="zh-CN" sz="1200">
              <a:solidFill>
                <a:schemeClr val="tx1">
                  <a:lumMod val="50000"/>
                  <a:lumOff val="50000"/>
                </a:schemeClr>
              </a:solidFill>
            </a:endParaRPr>
          </a:p>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a:t>
            </a:r>
            <a:endParaRPr lang="en-US" altLang="zh-CN" sz="1200">
              <a:solidFill>
                <a:schemeClr val="tx1">
                  <a:lumMod val="50000"/>
                  <a:lumOff val="50000"/>
                </a:schemeClr>
              </a:solidFill>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725714" y="770785"/>
            <a:ext cx="1992086" cy="8257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spc="300">
                <a:solidFill>
                  <a:schemeClr val="bg1"/>
                </a:solidFill>
                <a:latin typeface="+mj-ea"/>
                <a:ea typeface="+mj-ea"/>
              </a:rPr>
              <a:t>添加标题</a:t>
            </a:r>
            <a:endParaRPr lang="zh-CN" altLang="en-US" sz="2800" b="1" spc="300">
              <a:solidFill>
                <a:schemeClr val="bg1"/>
              </a:solidFill>
              <a:latin typeface="+mj-ea"/>
              <a:ea typeface="+mj-ea"/>
            </a:endParaRPr>
          </a:p>
        </p:txBody>
      </p:sp>
      <p:sp>
        <p:nvSpPr>
          <p:cNvPr id="4" name="文本框 3"/>
          <p:cNvSpPr txBox="1"/>
          <p:nvPr/>
        </p:nvSpPr>
        <p:spPr>
          <a:xfrm>
            <a:off x="613684" y="1728728"/>
            <a:ext cx="2193016" cy="30464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050">
                <a:solidFill>
                  <a:schemeClr val="tx1">
                    <a:lumMod val="50000"/>
                    <a:lumOff val="50000"/>
                  </a:schemeClr>
                </a:solidFill>
              </a:rPr>
              <a:t>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a:t>
            </a:r>
            <a:endParaRPr lang="en-US" altLang="zh-CN" sz="1050">
              <a:solidFill>
                <a:schemeClr val="tx1">
                  <a:lumMod val="50000"/>
                  <a:lumOff val="50000"/>
                </a:schemeClr>
              </a:solidFill>
            </a:endParaRPr>
          </a:p>
        </p:txBody>
      </p:sp>
      <p:sp>
        <p:nvSpPr>
          <p:cNvPr id="5" name="文本框 4"/>
          <p:cNvSpPr txBox="1"/>
          <p:nvPr/>
        </p:nvSpPr>
        <p:spPr>
          <a:xfrm>
            <a:off x="6176737" y="683701"/>
            <a:ext cx="2343148" cy="205950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050">
                <a:solidFill>
                  <a:schemeClr val="tx1">
                    <a:lumMod val="50000"/>
                    <a:lumOff val="50000"/>
                  </a:schemeClr>
                </a:solidFill>
              </a:rPr>
              <a:t>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a:t>
            </a:r>
            <a:endParaRPr lang="en-US" altLang="zh-CN" sz="1050">
              <a:solidFill>
                <a:schemeClr val="tx1">
                  <a:lumMod val="50000"/>
                  <a:lumOff val="50000"/>
                </a:schemeClr>
              </a:solidFill>
            </a:endParaRPr>
          </a:p>
        </p:txBody>
      </p:sp>
      <p:sp>
        <p:nvSpPr>
          <p:cNvPr id="6" name="矩形 5"/>
          <p:cNvSpPr/>
          <p:nvPr/>
        </p:nvSpPr>
        <p:spPr>
          <a:xfrm>
            <a:off x="3091543" y="770785"/>
            <a:ext cx="1407886" cy="1174129"/>
          </a:xfrm>
          <a:prstGeom prst="rect">
            <a:avLst/>
          </a:prstGeom>
          <a:blipFill dpi="0" rotWithShape="1">
            <a:blip r:embed="rId2">
              <a:extLst>
                <a:ext uri="{28A0092B-C50C-407E-A947-70E740481C1C}">
                  <a14:useLocalDpi xmlns:a14="http://schemas.microsoft.com/office/drawing/2010/main" val="0"/>
                </a:ext>
              </a:extLst>
            </a:blip>
            <a:stretch>
              <a:fillRect l="-12586" r="-125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7" name="矩形 6"/>
          <p:cNvSpPr/>
          <p:nvPr/>
        </p:nvSpPr>
        <p:spPr>
          <a:xfrm>
            <a:off x="4634140" y="770785"/>
            <a:ext cx="1407886" cy="1957901"/>
          </a:xfrm>
          <a:prstGeom prst="rect">
            <a:avLst/>
          </a:prstGeom>
          <a:blipFill dpi="0" rotWithShape="1">
            <a:blip r:embed="rId3">
              <a:extLst>
                <a:ext uri="{28A0092B-C50C-407E-A947-70E740481C1C}">
                  <a14:useLocalDpi xmlns:a14="http://schemas.microsoft.com/office/drawing/2010/main" val="0"/>
                </a:ext>
              </a:extLst>
            </a:blip>
            <a:stretch>
              <a:fillRect l="-42711" r="-427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8" name="矩形 7"/>
          <p:cNvSpPr/>
          <p:nvPr/>
        </p:nvSpPr>
        <p:spPr>
          <a:xfrm>
            <a:off x="3091543" y="2091585"/>
            <a:ext cx="1407886" cy="2552986"/>
          </a:xfrm>
          <a:prstGeom prst="rect">
            <a:avLst/>
          </a:prstGeom>
          <a:blipFill dpi="0" rotWithShape="1">
            <a:blip r:embed="rId4">
              <a:extLst>
                <a:ext uri="{28A0092B-C50C-407E-A947-70E740481C1C}">
                  <a14:useLocalDpi xmlns:a14="http://schemas.microsoft.com/office/drawing/2010/main" val="0"/>
                </a:ext>
              </a:extLst>
            </a:blip>
            <a:stretch>
              <a:fillRect l="-52577" r="-1192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 name="矩形 8"/>
          <p:cNvSpPr/>
          <p:nvPr/>
        </p:nvSpPr>
        <p:spPr>
          <a:xfrm>
            <a:off x="4634139" y="2830285"/>
            <a:ext cx="3885745" cy="1814285"/>
          </a:xfrm>
          <a:prstGeom prst="rect">
            <a:avLst/>
          </a:prstGeom>
          <a:blipFill dpi="0" rotWithShape="1">
            <a:blip r:embed="rId5">
              <a:extLst>
                <a:ext uri="{28A0092B-C50C-407E-A947-70E740481C1C}">
                  <a14:useLocalDpi xmlns:a14="http://schemas.microsoft.com/office/drawing/2010/main" val="0"/>
                </a:ext>
              </a:extLst>
            </a:blip>
            <a:stretch>
              <a:fillRect t="-19607" b="-196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标题 23"/>
          <p:cNvSpPr>
            <a:spLocks noGrp="1"/>
          </p:cNvSpPr>
          <p:nvPr>
            <p:ph type="title"/>
          </p:nvPr>
        </p:nvSpPr>
        <p:spPr/>
        <p:txBody>
          <a:bodyPr/>
          <a:lstStyle/>
          <a:p>
            <a:r>
              <a:rPr lang="zh-CN" altLang="en-US">
                <a:latin typeface="+mj-ea"/>
              </a:rPr>
              <a:t>请点击这里添加相关标题</a:t>
            </a:r>
            <a:endParaRPr lang="zh-CN" altLang="en-US">
              <a:latin typeface="+mj-ea"/>
            </a:endParaRPr>
          </a:p>
        </p:txBody>
      </p:sp>
      <p:sp>
        <p:nvSpPr>
          <p:cNvPr id="5" name="Freeform 5"/>
          <p:cNvSpPr/>
          <p:nvPr/>
        </p:nvSpPr>
        <p:spPr bwMode="auto">
          <a:xfrm>
            <a:off x="3879854" y="2614637"/>
            <a:ext cx="1384294" cy="2528863"/>
          </a:xfrm>
          <a:custGeom>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l="0" t="0" r="r" b="b"/>
            <a:pathLst>
              <a:path w="496" h="907">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chemeClr val="accent1"/>
          </a:solidFill>
          <a:ln>
            <a:solidFill>
              <a:schemeClr val="bg1"/>
            </a:solidFill>
          </a:ln>
        </p:spPr>
        <p:txBody>
          <a:bodyPr vert="horz" wrap="square" lIns="68580" tIns="34290" rIns="68580" bIns="34290" numCol="1" anchor="ctr" anchorCtr="0" compatLnSpc="1"/>
          <a:lstStyle/>
          <a:p>
            <a:pPr algn="ctr"/>
            <a:endParaRPr lang="en-US" sz="15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Oval 12"/>
          <p:cNvSpPr/>
          <p:nvPr/>
        </p:nvSpPr>
        <p:spPr>
          <a:xfrm>
            <a:off x="3972926" y="1719793"/>
            <a:ext cx="1094733" cy="1094733"/>
          </a:xfrm>
          <a:prstGeom prst="ellipse">
            <a:avLst/>
          </a:prstGeom>
          <a:solidFill>
            <a:schemeClr val="accent1"/>
          </a:solidFill>
          <a:ln>
            <a:solidFill>
              <a:schemeClr val="bg1"/>
            </a:solidFill>
          </a:ln>
        </p:spPr>
        <p:txBody>
          <a:bodyPr vert="horz" wrap="square" lIns="68580" tIns="34290" rIns="68580" bIns="34290" numCol="1" anchor="ctr" anchorCtr="0" compatLnSpc="1"/>
          <a:lstStyle/>
          <a:p>
            <a:pPr algn="ctr"/>
            <a:r>
              <a:rPr lang="zh-CN" altLang="en-US" sz="1600">
                <a:solidFill>
                  <a:schemeClr val="bg1"/>
                </a:solidFill>
                <a:latin typeface="+mn-ea"/>
                <a:sym typeface="Arial" panose="020b0604020202020204" pitchFamily="34" charset="0"/>
              </a:rPr>
              <a:t>标题</a:t>
            </a:r>
            <a:endParaRPr lang="en-US" sz="1600">
              <a:solidFill>
                <a:schemeClr val="bg1"/>
              </a:solidFill>
              <a:latin typeface="+mn-ea"/>
              <a:sym typeface="Arial" panose="020b0604020202020204" pitchFamily="34" charset="0"/>
            </a:endParaRPr>
          </a:p>
        </p:txBody>
      </p:sp>
      <p:sp>
        <p:nvSpPr>
          <p:cNvPr id="3" name="Oval 13"/>
          <p:cNvSpPr/>
          <p:nvPr/>
        </p:nvSpPr>
        <p:spPr>
          <a:xfrm>
            <a:off x="4935289" y="2161663"/>
            <a:ext cx="1030614" cy="1030612"/>
          </a:xfrm>
          <a:prstGeom prst="ellipse">
            <a:avLst/>
          </a:prstGeom>
          <a:solidFill>
            <a:schemeClr val="accent1"/>
          </a:solidFill>
          <a:ln>
            <a:solidFill>
              <a:schemeClr val="bg1"/>
            </a:solidFill>
          </a:ln>
        </p:spPr>
        <p:txBody>
          <a:bodyPr vert="horz" wrap="square" lIns="68580" tIns="34290" rIns="68580" bIns="34290" numCol="1" anchor="ctr" anchorCtr="0" compatLnSpc="1"/>
          <a:lstStyle/>
          <a:p>
            <a:pPr algn="ctr"/>
            <a:r>
              <a:rPr lang="zh-CN" altLang="en-US" sz="1600">
                <a:solidFill>
                  <a:schemeClr val="bg1"/>
                </a:solidFill>
                <a:latin typeface="+mn-ea"/>
                <a:sym typeface="Arial" panose="020b0604020202020204" pitchFamily="34" charset="0"/>
              </a:rPr>
              <a:t>标题</a:t>
            </a:r>
            <a:endParaRPr lang="en-US" altLang="zh-CN" sz="1600">
              <a:solidFill>
                <a:schemeClr val="bg1"/>
              </a:solidFill>
              <a:latin typeface="+mn-ea"/>
              <a:sym typeface="Arial" panose="020b0604020202020204" pitchFamily="34" charset="0"/>
            </a:endParaRPr>
          </a:p>
        </p:txBody>
      </p:sp>
      <p:sp>
        <p:nvSpPr>
          <p:cNvPr id="4" name="Oval 14"/>
          <p:cNvSpPr/>
          <p:nvPr/>
        </p:nvSpPr>
        <p:spPr>
          <a:xfrm>
            <a:off x="3178097" y="2161663"/>
            <a:ext cx="1030614" cy="1030612"/>
          </a:xfrm>
          <a:prstGeom prst="ellipse">
            <a:avLst/>
          </a:prstGeom>
          <a:solidFill>
            <a:schemeClr val="accent1"/>
          </a:solidFill>
          <a:ln>
            <a:solidFill>
              <a:schemeClr val="bg1"/>
            </a:solidFill>
          </a:ln>
        </p:spPr>
        <p:txBody>
          <a:bodyPr vert="horz" wrap="square" lIns="68580" tIns="34290" rIns="68580" bIns="34290" numCol="1" anchor="ctr" anchorCtr="0" compatLnSpc="1"/>
          <a:lstStyle/>
          <a:p>
            <a:pPr algn="ctr"/>
            <a:r>
              <a:rPr lang="zh-CN" altLang="en-US" sz="1600">
                <a:solidFill>
                  <a:schemeClr val="bg1"/>
                </a:solidFill>
                <a:latin typeface="+mn-ea"/>
                <a:sym typeface="Arial" panose="020b0604020202020204" pitchFamily="34" charset="0"/>
              </a:rPr>
              <a:t>标题</a:t>
            </a:r>
            <a:endParaRPr lang="en-US" altLang="zh-CN" sz="1600">
              <a:solidFill>
                <a:schemeClr val="bg1"/>
              </a:solidFill>
              <a:latin typeface="+mn-ea"/>
              <a:sym typeface="Arial" panose="020b0604020202020204" pitchFamily="34" charset="0"/>
            </a:endParaRPr>
          </a:p>
        </p:txBody>
      </p:sp>
      <p:sp>
        <p:nvSpPr>
          <p:cNvPr id="6" name="Oval 12"/>
          <p:cNvSpPr/>
          <p:nvPr/>
        </p:nvSpPr>
        <p:spPr>
          <a:xfrm>
            <a:off x="4754267" y="2910354"/>
            <a:ext cx="1094733" cy="1094733"/>
          </a:xfrm>
          <a:prstGeom prst="ellipse">
            <a:avLst/>
          </a:prstGeom>
          <a:solidFill>
            <a:schemeClr val="accent1"/>
          </a:solidFill>
          <a:ln>
            <a:solidFill>
              <a:schemeClr val="bg1"/>
            </a:solidFill>
          </a:ln>
        </p:spPr>
        <p:txBody>
          <a:bodyPr vert="horz" wrap="square" lIns="68580" tIns="34290" rIns="68580" bIns="34290" numCol="1" anchor="ctr" anchorCtr="0" compatLnSpc="1"/>
          <a:lstStyle/>
          <a:p>
            <a:pPr algn="ctr"/>
            <a:r>
              <a:rPr lang="zh-CN" altLang="en-US" sz="1600">
                <a:solidFill>
                  <a:schemeClr val="bg1"/>
                </a:solidFill>
                <a:latin typeface="+mn-ea"/>
                <a:sym typeface="Arial" panose="020b0604020202020204" pitchFamily="34" charset="0"/>
              </a:rPr>
              <a:t>标题</a:t>
            </a:r>
            <a:endParaRPr lang="en-US" altLang="zh-CN" sz="1600">
              <a:solidFill>
                <a:schemeClr val="bg1"/>
              </a:solidFill>
              <a:latin typeface="+mn-ea"/>
              <a:sym typeface="Arial" panose="020b0604020202020204" pitchFamily="34" charset="0"/>
            </a:endParaRPr>
          </a:p>
        </p:txBody>
      </p:sp>
      <p:sp>
        <p:nvSpPr>
          <p:cNvPr id="7" name="Oval 15"/>
          <p:cNvSpPr/>
          <p:nvPr/>
        </p:nvSpPr>
        <p:spPr>
          <a:xfrm>
            <a:off x="3284327" y="2910354"/>
            <a:ext cx="1094733" cy="1094733"/>
          </a:xfrm>
          <a:prstGeom prst="ellipse">
            <a:avLst/>
          </a:prstGeom>
          <a:solidFill>
            <a:schemeClr val="accent1"/>
          </a:solidFill>
          <a:ln>
            <a:solidFill>
              <a:schemeClr val="bg1"/>
            </a:solidFill>
          </a:ln>
        </p:spPr>
        <p:txBody>
          <a:bodyPr vert="horz" wrap="square" lIns="68580" tIns="34290" rIns="68580" bIns="34290" numCol="1" anchor="ctr" anchorCtr="0" compatLnSpc="1"/>
          <a:lstStyle/>
          <a:p>
            <a:pPr algn="ctr"/>
            <a:r>
              <a:rPr lang="zh-CN" altLang="en-US" sz="1600">
                <a:solidFill>
                  <a:schemeClr val="bg1"/>
                </a:solidFill>
                <a:latin typeface="+mn-ea"/>
                <a:sym typeface="Arial" panose="020b0604020202020204" pitchFamily="34" charset="0"/>
              </a:rPr>
              <a:t>标题</a:t>
            </a:r>
            <a:endParaRPr lang="en-US" altLang="zh-CN" sz="1600">
              <a:solidFill>
                <a:schemeClr val="bg1"/>
              </a:solidFill>
              <a:latin typeface="+mn-ea"/>
              <a:sym typeface="Arial" panose="020b0604020202020204" pitchFamily="34" charset="0"/>
            </a:endParaRPr>
          </a:p>
        </p:txBody>
      </p:sp>
      <p:sp>
        <p:nvSpPr>
          <p:cNvPr id="9" name="文本框 12"/>
          <p:cNvSpPr txBox="1"/>
          <p:nvPr/>
        </p:nvSpPr>
        <p:spPr>
          <a:xfrm>
            <a:off x="3429334" y="958247"/>
            <a:ext cx="2181916" cy="694029"/>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100">
                <a:solidFill>
                  <a:schemeClr val="tx1">
                    <a:lumMod val="65000"/>
                    <a:lumOff val="35000"/>
                  </a:schemeClr>
                </a:solidFill>
              </a:rPr>
              <a:t>点击这里添加内容描述点击这里添加内容这里添加内容</a:t>
            </a:r>
            <a:endParaRPr lang="en-US" altLang="zh-CN" sz="1100">
              <a:solidFill>
                <a:schemeClr val="tx1">
                  <a:lumMod val="65000"/>
                  <a:lumOff val="35000"/>
                </a:schemeClr>
              </a:solidFill>
            </a:endParaRPr>
          </a:p>
        </p:txBody>
      </p:sp>
      <p:sp>
        <p:nvSpPr>
          <p:cNvPr id="10" name="文本框 12"/>
          <p:cNvSpPr txBox="1"/>
          <p:nvPr/>
        </p:nvSpPr>
        <p:spPr>
          <a:xfrm>
            <a:off x="6190467" y="2629151"/>
            <a:ext cx="2181916" cy="694029"/>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100">
                <a:solidFill>
                  <a:schemeClr val="tx1">
                    <a:lumMod val="65000"/>
                    <a:lumOff val="35000"/>
                  </a:schemeClr>
                </a:solidFill>
              </a:rPr>
              <a:t>点击这里添加内容描述点击这里添加内容这里添加内容</a:t>
            </a:r>
            <a:endParaRPr lang="en-US" altLang="zh-CN" sz="1100">
              <a:solidFill>
                <a:schemeClr val="tx1">
                  <a:lumMod val="65000"/>
                  <a:lumOff val="35000"/>
                </a:schemeClr>
              </a:solidFill>
            </a:endParaRPr>
          </a:p>
        </p:txBody>
      </p:sp>
      <p:sp>
        <p:nvSpPr>
          <p:cNvPr id="11" name="文本框 12"/>
          <p:cNvSpPr txBox="1"/>
          <p:nvPr/>
        </p:nvSpPr>
        <p:spPr>
          <a:xfrm>
            <a:off x="5903217" y="3924102"/>
            <a:ext cx="2181916" cy="694029"/>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100">
                <a:solidFill>
                  <a:schemeClr val="tx1">
                    <a:lumMod val="65000"/>
                    <a:lumOff val="35000"/>
                  </a:schemeClr>
                </a:solidFill>
              </a:rPr>
              <a:t>点击这里添加内容描述点击这里添加内容这里添加内容</a:t>
            </a:r>
            <a:endParaRPr lang="en-US" altLang="zh-CN" sz="1100">
              <a:solidFill>
                <a:schemeClr val="tx1">
                  <a:lumMod val="65000"/>
                  <a:lumOff val="35000"/>
                </a:schemeClr>
              </a:solidFill>
            </a:endParaRPr>
          </a:p>
        </p:txBody>
      </p:sp>
      <p:sp>
        <p:nvSpPr>
          <p:cNvPr id="12" name="文本框 12"/>
          <p:cNvSpPr txBox="1"/>
          <p:nvPr/>
        </p:nvSpPr>
        <p:spPr>
          <a:xfrm>
            <a:off x="637524" y="2563339"/>
            <a:ext cx="2181916" cy="694029"/>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100">
                <a:solidFill>
                  <a:schemeClr val="tx1">
                    <a:lumMod val="65000"/>
                    <a:lumOff val="35000"/>
                  </a:schemeClr>
                </a:solidFill>
              </a:rPr>
              <a:t>点击这里添加内容描述点击这里添加内容这里添加内容</a:t>
            </a:r>
            <a:endParaRPr lang="en-US" altLang="zh-CN" sz="1100">
              <a:solidFill>
                <a:schemeClr val="tx1">
                  <a:lumMod val="65000"/>
                  <a:lumOff val="35000"/>
                </a:schemeClr>
              </a:solidFill>
            </a:endParaRPr>
          </a:p>
        </p:txBody>
      </p:sp>
      <p:sp>
        <p:nvSpPr>
          <p:cNvPr id="13" name="文本框 12"/>
          <p:cNvSpPr txBox="1"/>
          <p:nvPr/>
        </p:nvSpPr>
        <p:spPr>
          <a:xfrm>
            <a:off x="947698" y="3740104"/>
            <a:ext cx="2181916" cy="694029"/>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100">
                <a:solidFill>
                  <a:schemeClr val="tx1">
                    <a:lumMod val="65000"/>
                    <a:lumOff val="35000"/>
                  </a:schemeClr>
                </a:solidFill>
              </a:rPr>
              <a:t>点击这里添加内容描述点击这里添加内容这里添加内容</a:t>
            </a:r>
            <a:endParaRPr lang="en-US" altLang="zh-CN" sz="1100">
              <a:solidFill>
                <a:schemeClr val="tx1">
                  <a:lumMod val="65000"/>
                  <a:lumOff val="35000"/>
                </a:schemeClr>
              </a:solidFill>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22" name="直接连接符 21"/>
          <p:cNvCxnSpPr/>
          <p:nvPr/>
        </p:nvCxnSpPr>
        <p:spPr>
          <a:xfrm flipV="1">
            <a:off x="5029649" y="-1"/>
            <a:ext cx="4583" cy="1764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6152559" y="-1"/>
            <a:ext cx="4583" cy="1764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984949" y="-1"/>
            <a:ext cx="4583" cy="1296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4107859" y="-1"/>
            <a:ext cx="4583" cy="1296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914849" y="0"/>
            <a:ext cx="4583" cy="81124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037759" y="0"/>
            <a:ext cx="4583" cy="81124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任意多边形 5"/>
          <p:cNvSpPr/>
          <p:nvPr/>
        </p:nvSpPr>
        <p:spPr>
          <a:xfrm>
            <a:off x="653600" y="728747"/>
            <a:ext cx="1627074" cy="2154154"/>
          </a:xfrm>
          <a:custGeom>
            <a:gdLst>
              <a:gd name="connsiteX0" fmla="*/ 542925 w 3381375"/>
              <a:gd name="connsiteY0" fmla="*/ 171449 h 4476750"/>
              <a:gd name="connsiteX1" fmla="*/ 476250 w 3381375"/>
              <a:gd name="connsiteY1" fmla="*/ 238124 h 4476750"/>
              <a:gd name="connsiteX2" fmla="*/ 542925 w 3381375"/>
              <a:gd name="connsiteY2" fmla="*/ 304799 h 4476750"/>
              <a:gd name="connsiteX3" fmla="*/ 609600 w 3381375"/>
              <a:gd name="connsiteY3" fmla="*/ 238124 h 4476750"/>
              <a:gd name="connsiteX4" fmla="*/ 542925 w 3381375"/>
              <a:gd name="connsiteY4" fmla="*/ 171449 h 4476750"/>
              <a:gd name="connsiteX5" fmla="*/ 2895600 w 3381375"/>
              <a:gd name="connsiteY5" fmla="*/ 171449 h 4476750"/>
              <a:gd name="connsiteX6" fmla="*/ 2828925 w 3381375"/>
              <a:gd name="connsiteY6" fmla="*/ 238124 h 4476750"/>
              <a:gd name="connsiteX7" fmla="*/ 2895600 w 3381375"/>
              <a:gd name="connsiteY7" fmla="*/ 304799 h 4476750"/>
              <a:gd name="connsiteX8" fmla="*/ 2962275 w 3381375"/>
              <a:gd name="connsiteY8" fmla="*/ 238124 h 4476750"/>
              <a:gd name="connsiteX9" fmla="*/ 2895600 w 3381375"/>
              <a:gd name="connsiteY9" fmla="*/ 171449 h 4476750"/>
              <a:gd name="connsiteX10" fmla="*/ 0 w 3381375"/>
              <a:gd name="connsiteY10" fmla="*/ 0 h 4476750"/>
              <a:gd name="connsiteX11" fmla="*/ 3381375 w 3381375"/>
              <a:gd name="connsiteY11" fmla="*/ 0 h 4476750"/>
              <a:gd name="connsiteX12" fmla="*/ 3381375 w 3381375"/>
              <a:gd name="connsiteY12" fmla="*/ 4476750 h 4476750"/>
              <a:gd name="connsiteX13" fmla="*/ 0 w 3381375"/>
              <a:gd name="connsiteY13" fmla="*/ 4476750 h 4476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375" h="4476750">
                <a:moveTo>
                  <a:pt x="542925" y="171449"/>
                </a:moveTo>
                <a:cubicBezTo>
                  <a:pt x="506101" y="171449"/>
                  <a:pt x="476250" y="201300"/>
                  <a:pt x="476250" y="238124"/>
                </a:cubicBezTo>
                <a:cubicBezTo>
                  <a:pt x="476250" y="274948"/>
                  <a:pt x="506101" y="304799"/>
                  <a:pt x="542925" y="304799"/>
                </a:cubicBezTo>
                <a:cubicBezTo>
                  <a:pt x="579749" y="304799"/>
                  <a:pt x="609600" y="274948"/>
                  <a:pt x="609600" y="238124"/>
                </a:cubicBezTo>
                <a:cubicBezTo>
                  <a:pt x="609600" y="201300"/>
                  <a:pt x="579749" y="171449"/>
                  <a:pt x="542925" y="171449"/>
                </a:cubicBezTo>
                <a:close/>
                <a:moveTo>
                  <a:pt x="2895600" y="171449"/>
                </a:moveTo>
                <a:cubicBezTo>
                  <a:pt x="2858776" y="171449"/>
                  <a:pt x="2828925" y="201300"/>
                  <a:pt x="2828925" y="238124"/>
                </a:cubicBezTo>
                <a:cubicBezTo>
                  <a:pt x="2828925" y="274948"/>
                  <a:pt x="2858776" y="304799"/>
                  <a:pt x="2895600" y="304799"/>
                </a:cubicBezTo>
                <a:cubicBezTo>
                  <a:pt x="2932424" y="304799"/>
                  <a:pt x="2962275" y="274948"/>
                  <a:pt x="2962275" y="238124"/>
                </a:cubicBezTo>
                <a:cubicBezTo>
                  <a:pt x="2962275" y="201300"/>
                  <a:pt x="2932424" y="171449"/>
                  <a:pt x="2895600" y="171449"/>
                </a:cubicBezTo>
                <a:close/>
                <a:moveTo>
                  <a:pt x="0" y="0"/>
                </a:moveTo>
                <a:lnTo>
                  <a:pt x="3381375" y="0"/>
                </a:lnTo>
                <a:lnTo>
                  <a:pt x="3381375" y="4476750"/>
                </a:lnTo>
                <a:lnTo>
                  <a:pt x="0" y="4476750"/>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2"/>
          <p:cNvSpPr txBox="1"/>
          <p:nvPr/>
        </p:nvSpPr>
        <p:spPr>
          <a:xfrm>
            <a:off x="877165" y="1663438"/>
            <a:ext cx="1185993" cy="99086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rgbClr val="FFFFFF"/>
                </a:solidFill>
              </a:rPr>
              <a:t>点击这里添加内容描述点击这里添加内容</a:t>
            </a:r>
            <a:endParaRPr lang="en-US" altLang="zh-CN" sz="1200">
              <a:solidFill>
                <a:srgbClr val="FFFFFF"/>
              </a:solidFill>
            </a:endParaRPr>
          </a:p>
        </p:txBody>
      </p:sp>
      <p:sp>
        <p:nvSpPr>
          <p:cNvPr id="13" name="文本框 12"/>
          <p:cNvSpPr txBox="1"/>
          <p:nvPr/>
        </p:nvSpPr>
        <p:spPr>
          <a:xfrm>
            <a:off x="877165" y="1015607"/>
            <a:ext cx="1185994" cy="495431"/>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sz="3600" b="1">
                <a:solidFill>
                  <a:srgbClr val="FFFFFF"/>
                </a:solidFill>
              </a:rPr>
              <a:t>66</a:t>
            </a:r>
            <a:r>
              <a:rPr lang="en-US" altLang="zh-CN">
                <a:solidFill>
                  <a:srgbClr val="FFFFFF"/>
                </a:solidFill>
              </a:rPr>
              <a:t>%</a:t>
            </a:r>
            <a:endParaRPr lang="en-US" altLang="zh-CN" sz="3600">
              <a:solidFill>
                <a:srgbClr val="FFFFFF"/>
              </a:solidFill>
            </a:endParaRPr>
          </a:p>
        </p:txBody>
      </p:sp>
      <p:sp>
        <p:nvSpPr>
          <p:cNvPr id="18" name="任意多边形 5"/>
          <p:cNvSpPr/>
          <p:nvPr/>
        </p:nvSpPr>
        <p:spPr>
          <a:xfrm>
            <a:off x="2723700" y="1274847"/>
            <a:ext cx="1627074" cy="2154154"/>
          </a:xfrm>
          <a:custGeom>
            <a:gdLst>
              <a:gd name="connsiteX0" fmla="*/ 542925 w 3381375"/>
              <a:gd name="connsiteY0" fmla="*/ 171449 h 4476750"/>
              <a:gd name="connsiteX1" fmla="*/ 476250 w 3381375"/>
              <a:gd name="connsiteY1" fmla="*/ 238124 h 4476750"/>
              <a:gd name="connsiteX2" fmla="*/ 542925 w 3381375"/>
              <a:gd name="connsiteY2" fmla="*/ 304799 h 4476750"/>
              <a:gd name="connsiteX3" fmla="*/ 609600 w 3381375"/>
              <a:gd name="connsiteY3" fmla="*/ 238124 h 4476750"/>
              <a:gd name="connsiteX4" fmla="*/ 542925 w 3381375"/>
              <a:gd name="connsiteY4" fmla="*/ 171449 h 4476750"/>
              <a:gd name="connsiteX5" fmla="*/ 2895600 w 3381375"/>
              <a:gd name="connsiteY5" fmla="*/ 171449 h 4476750"/>
              <a:gd name="connsiteX6" fmla="*/ 2828925 w 3381375"/>
              <a:gd name="connsiteY6" fmla="*/ 238124 h 4476750"/>
              <a:gd name="connsiteX7" fmla="*/ 2895600 w 3381375"/>
              <a:gd name="connsiteY7" fmla="*/ 304799 h 4476750"/>
              <a:gd name="connsiteX8" fmla="*/ 2962275 w 3381375"/>
              <a:gd name="connsiteY8" fmla="*/ 238124 h 4476750"/>
              <a:gd name="connsiteX9" fmla="*/ 2895600 w 3381375"/>
              <a:gd name="connsiteY9" fmla="*/ 171449 h 4476750"/>
              <a:gd name="connsiteX10" fmla="*/ 0 w 3381375"/>
              <a:gd name="connsiteY10" fmla="*/ 0 h 4476750"/>
              <a:gd name="connsiteX11" fmla="*/ 3381375 w 3381375"/>
              <a:gd name="connsiteY11" fmla="*/ 0 h 4476750"/>
              <a:gd name="connsiteX12" fmla="*/ 3381375 w 3381375"/>
              <a:gd name="connsiteY12" fmla="*/ 4476750 h 4476750"/>
              <a:gd name="connsiteX13" fmla="*/ 0 w 3381375"/>
              <a:gd name="connsiteY13" fmla="*/ 4476750 h 4476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375" h="4476750">
                <a:moveTo>
                  <a:pt x="542925" y="171449"/>
                </a:moveTo>
                <a:cubicBezTo>
                  <a:pt x="506101" y="171449"/>
                  <a:pt x="476250" y="201300"/>
                  <a:pt x="476250" y="238124"/>
                </a:cubicBezTo>
                <a:cubicBezTo>
                  <a:pt x="476250" y="274948"/>
                  <a:pt x="506101" y="304799"/>
                  <a:pt x="542925" y="304799"/>
                </a:cubicBezTo>
                <a:cubicBezTo>
                  <a:pt x="579749" y="304799"/>
                  <a:pt x="609600" y="274948"/>
                  <a:pt x="609600" y="238124"/>
                </a:cubicBezTo>
                <a:cubicBezTo>
                  <a:pt x="609600" y="201300"/>
                  <a:pt x="579749" y="171449"/>
                  <a:pt x="542925" y="171449"/>
                </a:cubicBezTo>
                <a:close/>
                <a:moveTo>
                  <a:pt x="2895600" y="171449"/>
                </a:moveTo>
                <a:cubicBezTo>
                  <a:pt x="2858776" y="171449"/>
                  <a:pt x="2828925" y="201300"/>
                  <a:pt x="2828925" y="238124"/>
                </a:cubicBezTo>
                <a:cubicBezTo>
                  <a:pt x="2828925" y="274948"/>
                  <a:pt x="2858776" y="304799"/>
                  <a:pt x="2895600" y="304799"/>
                </a:cubicBezTo>
                <a:cubicBezTo>
                  <a:pt x="2932424" y="304799"/>
                  <a:pt x="2962275" y="274948"/>
                  <a:pt x="2962275" y="238124"/>
                </a:cubicBezTo>
                <a:cubicBezTo>
                  <a:pt x="2962275" y="201300"/>
                  <a:pt x="2932424" y="171449"/>
                  <a:pt x="2895600" y="171449"/>
                </a:cubicBezTo>
                <a:close/>
                <a:moveTo>
                  <a:pt x="0" y="0"/>
                </a:moveTo>
                <a:lnTo>
                  <a:pt x="3381375" y="0"/>
                </a:lnTo>
                <a:lnTo>
                  <a:pt x="3381375" y="4476750"/>
                </a:lnTo>
                <a:lnTo>
                  <a:pt x="0" y="4476750"/>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2"/>
          <p:cNvSpPr txBox="1"/>
          <p:nvPr/>
        </p:nvSpPr>
        <p:spPr>
          <a:xfrm>
            <a:off x="2947265" y="2209538"/>
            <a:ext cx="1185993" cy="99086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rgbClr val="FFFFFF"/>
                </a:solidFill>
              </a:rPr>
              <a:t>点击这里添加内容描述点击这里添加内容</a:t>
            </a:r>
            <a:endParaRPr lang="en-US" altLang="zh-CN" sz="1200">
              <a:solidFill>
                <a:srgbClr val="FFFFFF"/>
              </a:solidFill>
            </a:endParaRPr>
          </a:p>
        </p:txBody>
      </p:sp>
      <p:sp>
        <p:nvSpPr>
          <p:cNvPr id="20" name="文本框 19"/>
          <p:cNvSpPr txBox="1"/>
          <p:nvPr/>
        </p:nvSpPr>
        <p:spPr>
          <a:xfrm>
            <a:off x="2947265" y="1561707"/>
            <a:ext cx="1185994" cy="495431"/>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sz="3600" b="1">
                <a:solidFill>
                  <a:srgbClr val="FFFFFF"/>
                </a:solidFill>
              </a:rPr>
              <a:t>46</a:t>
            </a:r>
            <a:r>
              <a:rPr lang="en-US" altLang="zh-CN">
                <a:solidFill>
                  <a:srgbClr val="FFFFFF"/>
                </a:solidFill>
              </a:rPr>
              <a:t>%</a:t>
            </a:r>
            <a:endParaRPr lang="en-US" altLang="zh-CN" sz="3600">
              <a:solidFill>
                <a:srgbClr val="FFFFFF"/>
              </a:solidFill>
            </a:endParaRPr>
          </a:p>
        </p:txBody>
      </p:sp>
      <p:sp>
        <p:nvSpPr>
          <p:cNvPr id="25" name="任意多边形 5"/>
          <p:cNvSpPr/>
          <p:nvPr/>
        </p:nvSpPr>
        <p:spPr>
          <a:xfrm>
            <a:off x="4768400" y="1744354"/>
            <a:ext cx="1627074" cy="2154154"/>
          </a:xfrm>
          <a:custGeom>
            <a:gdLst>
              <a:gd name="connsiteX0" fmla="*/ 542925 w 3381375"/>
              <a:gd name="connsiteY0" fmla="*/ 171449 h 4476750"/>
              <a:gd name="connsiteX1" fmla="*/ 476250 w 3381375"/>
              <a:gd name="connsiteY1" fmla="*/ 238124 h 4476750"/>
              <a:gd name="connsiteX2" fmla="*/ 542925 w 3381375"/>
              <a:gd name="connsiteY2" fmla="*/ 304799 h 4476750"/>
              <a:gd name="connsiteX3" fmla="*/ 609600 w 3381375"/>
              <a:gd name="connsiteY3" fmla="*/ 238124 h 4476750"/>
              <a:gd name="connsiteX4" fmla="*/ 542925 w 3381375"/>
              <a:gd name="connsiteY4" fmla="*/ 171449 h 4476750"/>
              <a:gd name="connsiteX5" fmla="*/ 2895600 w 3381375"/>
              <a:gd name="connsiteY5" fmla="*/ 171449 h 4476750"/>
              <a:gd name="connsiteX6" fmla="*/ 2828925 w 3381375"/>
              <a:gd name="connsiteY6" fmla="*/ 238124 h 4476750"/>
              <a:gd name="connsiteX7" fmla="*/ 2895600 w 3381375"/>
              <a:gd name="connsiteY7" fmla="*/ 304799 h 4476750"/>
              <a:gd name="connsiteX8" fmla="*/ 2962275 w 3381375"/>
              <a:gd name="connsiteY8" fmla="*/ 238124 h 4476750"/>
              <a:gd name="connsiteX9" fmla="*/ 2895600 w 3381375"/>
              <a:gd name="connsiteY9" fmla="*/ 171449 h 4476750"/>
              <a:gd name="connsiteX10" fmla="*/ 0 w 3381375"/>
              <a:gd name="connsiteY10" fmla="*/ 0 h 4476750"/>
              <a:gd name="connsiteX11" fmla="*/ 3381375 w 3381375"/>
              <a:gd name="connsiteY11" fmla="*/ 0 h 4476750"/>
              <a:gd name="connsiteX12" fmla="*/ 3381375 w 3381375"/>
              <a:gd name="connsiteY12" fmla="*/ 4476750 h 4476750"/>
              <a:gd name="connsiteX13" fmla="*/ 0 w 3381375"/>
              <a:gd name="connsiteY13" fmla="*/ 4476750 h 4476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375" h="4476750">
                <a:moveTo>
                  <a:pt x="542925" y="171449"/>
                </a:moveTo>
                <a:cubicBezTo>
                  <a:pt x="506101" y="171449"/>
                  <a:pt x="476250" y="201300"/>
                  <a:pt x="476250" y="238124"/>
                </a:cubicBezTo>
                <a:cubicBezTo>
                  <a:pt x="476250" y="274948"/>
                  <a:pt x="506101" y="304799"/>
                  <a:pt x="542925" y="304799"/>
                </a:cubicBezTo>
                <a:cubicBezTo>
                  <a:pt x="579749" y="304799"/>
                  <a:pt x="609600" y="274948"/>
                  <a:pt x="609600" y="238124"/>
                </a:cubicBezTo>
                <a:cubicBezTo>
                  <a:pt x="609600" y="201300"/>
                  <a:pt x="579749" y="171449"/>
                  <a:pt x="542925" y="171449"/>
                </a:cubicBezTo>
                <a:close/>
                <a:moveTo>
                  <a:pt x="2895600" y="171449"/>
                </a:moveTo>
                <a:cubicBezTo>
                  <a:pt x="2858776" y="171449"/>
                  <a:pt x="2828925" y="201300"/>
                  <a:pt x="2828925" y="238124"/>
                </a:cubicBezTo>
                <a:cubicBezTo>
                  <a:pt x="2828925" y="274948"/>
                  <a:pt x="2858776" y="304799"/>
                  <a:pt x="2895600" y="304799"/>
                </a:cubicBezTo>
                <a:cubicBezTo>
                  <a:pt x="2932424" y="304799"/>
                  <a:pt x="2962275" y="274948"/>
                  <a:pt x="2962275" y="238124"/>
                </a:cubicBezTo>
                <a:cubicBezTo>
                  <a:pt x="2962275" y="201300"/>
                  <a:pt x="2932424" y="171449"/>
                  <a:pt x="2895600" y="171449"/>
                </a:cubicBezTo>
                <a:close/>
                <a:moveTo>
                  <a:pt x="0" y="0"/>
                </a:moveTo>
                <a:lnTo>
                  <a:pt x="3381375" y="0"/>
                </a:lnTo>
                <a:lnTo>
                  <a:pt x="3381375" y="4476750"/>
                </a:lnTo>
                <a:lnTo>
                  <a:pt x="0" y="4476750"/>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12"/>
          <p:cNvSpPr txBox="1"/>
          <p:nvPr/>
        </p:nvSpPr>
        <p:spPr>
          <a:xfrm>
            <a:off x="4991965" y="2679045"/>
            <a:ext cx="1185993" cy="99086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rgbClr val="FFFFFF"/>
                </a:solidFill>
              </a:rPr>
              <a:t>点击这里添加内容描述点击这里添加内容</a:t>
            </a:r>
            <a:endParaRPr lang="en-US" altLang="zh-CN" sz="1200">
              <a:solidFill>
                <a:srgbClr val="FFFFFF"/>
              </a:solidFill>
            </a:endParaRPr>
          </a:p>
        </p:txBody>
      </p:sp>
      <p:sp>
        <p:nvSpPr>
          <p:cNvPr id="27" name="文本框 26"/>
          <p:cNvSpPr txBox="1"/>
          <p:nvPr/>
        </p:nvSpPr>
        <p:spPr>
          <a:xfrm>
            <a:off x="4991965" y="2031214"/>
            <a:ext cx="1185994" cy="495431"/>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sz="3600" b="1">
                <a:solidFill>
                  <a:srgbClr val="FFFFFF"/>
                </a:solidFill>
              </a:rPr>
              <a:t>65</a:t>
            </a:r>
            <a:r>
              <a:rPr lang="en-US" altLang="zh-CN">
                <a:solidFill>
                  <a:srgbClr val="FFFFFF"/>
                </a:solidFill>
              </a:rPr>
              <a:t>%</a:t>
            </a:r>
            <a:endParaRPr lang="en-US" altLang="zh-CN" sz="3600">
              <a:solidFill>
                <a:srgbClr val="FFFFFF"/>
              </a:solidFill>
            </a:endParaRPr>
          </a:p>
        </p:txBody>
      </p:sp>
      <p:cxnSp>
        <p:nvCxnSpPr>
          <p:cNvPr id="29" name="直接连接符 28"/>
          <p:cNvCxnSpPr/>
          <p:nvPr/>
        </p:nvCxnSpPr>
        <p:spPr>
          <a:xfrm flipV="1">
            <a:off x="7150549" y="2978"/>
            <a:ext cx="4583" cy="684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8273459" y="2978"/>
            <a:ext cx="4583" cy="684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任意多边形 5"/>
          <p:cNvSpPr/>
          <p:nvPr/>
        </p:nvSpPr>
        <p:spPr>
          <a:xfrm>
            <a:off x="6889300" y="644641"/>
            <a:ext cx="1627074" cy="2154154"/>
          </a:xfrm>
          <a:custGeom>
            <a:gdLst>
              <a:gd name="connsiteX0" fmla="*/ 542925 w 3381375"/>
              <a:gd name="connsiteY0" fmla="*/ 171449 h 4476750"/>
              <a:gd name="connsiteX1" fmla="*/ 476250 w 3381375"/>
              <a:gd name="connsiteY1" fmla="*/ 238124 h 4476750"/>
              <a:gd name="connsiteX2" fmla="*/ 542925 w 3381375"/>
              <a:gd name="connsiteY2" fmla="*/ 304799 h 4476750"/>
              <a:gd name="connsiteX3" fmla="*/ 609600 w 3381375"/>
              <a:gd name="connsiteY3" fmla="*/ 238124 h 4476750"/>
              <a:gd name="connsiteX4" fmla="*/ 542925 w 3381375"/>
              <a:gd name="connsiteY4" fmla="*/ 171449 h 4476750"/>
              <a:gd name="connsiteX5" fmla="*/ 2895600 w 3381375"/>
              <a:gd name="connsiteY5" fmla="*/ 171449 h 4476750"/>
              <a:gd name="connsiteX6" fmla="*/ 2828925 w 3381375"/>
              <a:gd name="connsiteY6" fmla="*/ 238124 h 4476750"/>
              <a:gd name="connsiteX7" fmla="*/ 2895600 w 3381375"/>
              <a:gd name="connsiteY7" fmla="*/ 304799 h 4476750"/>
              <a:gd name="connsiteX8" fmla="*/ 2962275 w 3381375"/>
              <a:gd name="connsiteY8" fmla="*/ 238124 h 4476750"/>
              <a:gd name="connsiteX9" fmla="*/ 2895600 w 3381375"/>
              <a:gd name="connsiteY9" fmla="*/ 171449 h 4476750"/>
              <a:gd name="connsiteX10" fmla="*/ 0 w 3381375"/>
              <a:gd name="connsiteY10" fmla="*/ 0 h 4476750"/>
              <a:gd name="connsiteX11" fmla="*/ 3381375 w 3381375"/>
              <a:gd name="connsiteY11" fmla="*/ 0 h 4476750"/>
              <a:gd name="connsiteX12" fmla="*/ 3381375 w 3381375"/>
              <a:gd name="connsiteY12" fmla="*/ 4476750 h 4476750"/>
              <a:gd name="connsiteX13" fmla="*/ 0 w 3381375"/>
              <a:gd name="connsiteY13" fmla="*/ 4476750 h 4476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375" h="4476750">
                <a:moveTo>
                  <a:pt x="542925" y="171449"/>
                </a:moveTo>
                <a:cubicBezTo>
                  <a:pt x="506101" y="171449"/>
                  <a:pt x="476250" y="201300"/>
                  <a:pt x="476250" y="238124"/>
                </a:cubicBezTo>
                <a:cubicBezTo>
                  <a:pt x="476250" y="274948"/>
                  <a:pt x="506101" y="304799"/>
                  <a:pt x="542925" y="304799"/>
                </a:cubicBezTo>
                <a:cubicBezTo>
                  <a:pt x="579749" y="304799"/>
                  <a:pt x="609600" y="274948"/>
                  <a:pt x="609600" y="238124"/>
                </a:cubicBezTo>
                <a:cubicBezTo>
                  <a:pt x="609600" y="201300"/>
                  <a:pt x="579749" y="171449"/>
                  <a:pt x="542925" y="171449"/>
                </a:cubicBezTo>
                <a:close/>
                <a:moveTo>
                  <a:pt x="2895600" y="171449"/>
                </a:moveTo>
                <a:cubicBezTo>
                  <a:pt x="2858776" y="171449"/>
                  <a:pt x="2828925" y="201300"/>
                  <a:pt x="2828925" y="238124"/>
                </a:cubicBezTo>
                <a:cubicBezTo>
                  <a:pt x="2828925" y="274948"/>
                  <a:pt x="2858776" y="304799"/>
                  <a:pt x="2895600" y="304799"/>
                </a:cubicBezTo>
                <a:cubicBezTo>
                  <a:pt x="2932424" y="304799"/>
                  <a:pt x="2962275" y="274948"/>
                  <a:pt x="2962275" y="238124"/>
                </a:cubicBezTo>
                <a:cubicBezTo>
                  <a:pt x="2962275" y="201300"/>
                  <a:pt x="2932424" y="171449"/>
                  <a:pt x="2895600" y="171449"/>
                </a:cubicBezTo>
                <a:close/>
                <a:moveTo>
                  <a:pt x="0" y="0"/>
                </a:moveTo>
                <a:lnTo>
                  <a:pt x="3381375" y="0"/>
                </a:lnTo>
                <a:lnTo>
                  <a:pt x="3381375" y="4476750"/>
                </a:lnTo>
                <a:lnTo>
                  <a:pt x="0" y="4476750"/>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2"/>
          <p:cNvSpPr txBox="1"/>
          <p:nvPr/>
        </p:nvSpPr>
        <p:spPr>
          <a:xfrm>
            <a:off x="7112865" y="1579332"/>
            <a:ext cx="1185993" cy="99086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rgbClr val="FFFFFF"/>
                </a:solidFill>
              </a:rPr>
              <a:t>点击这里添加内容描述点击这里添加内容</a:t>
            </a:r>
            <a:endParaRPr lang="en-US" altLang="zh-CN" sz="1200">
              <a:solidFill>
                <a:srgbClr val="FFFFFF"/>
              </a:solidFill>
            </a:endParaRPr>
          </a:p>
        </p:txBody>
      </p:sp>
      <p:sp>
        <p:nvSpPr>
          <p:cNvPr id="33" name="文本框 32"/>
          <p:cNvSpPr txBox="1"/>
          <p:nvPr/>
        </p:nvSpPr>
        <p:spPr>
          <a:xfrm>
            <a:off x="7112865" y="931501"/>
            <a:ext cx="1185994" cy="495431"/>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sz="3600" b="1">
                <a:solidFill>
                  <a:srgbClr val="FFFFFF"/>
                </a:solidFill>
              </a:rPr>
              <a:t>88</a:t>
            </a:r>
            <a:r>
              <a:rPr lang="en-US" altLang="zh-CN">
                <a:solidFill>
                  <a:srgbClr val="FFFFFF"/>
                </a:solidFill>
              </a:rPr>
              <a:t>%</a:t>
            </a:r>
            <a:endParaRPr lang="en-US" altLang="zh-CN" sz="3600">
              <a:solidFill>
                <a:srgbClr val="FFFFFF"/>
              </a:solidFill>
            </a:endParaRPr>
          </a:p>
        </p:txBody>
      </p:sp>
      <p:sp>
        <p:nvSpPr>
          <p:cNvPr id="34" name="文本框 12"/>
          <p:cNvSpPr txBox="1"/>
          <p:nvPr/>
        </p:nvSpPr>
        <p:spPr>
          <a:xfrm>
            <a:off x="659649" y="3173128"/>
            <a:ext cx="1621026" cy="7676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chemeClr val="tx1">
                    <a:lumMod val="65000"/>
                    <a:lumOff val="35000"/>
                  </a:schemeClr>
                </a:solidFill>
              </a:rPr>
              <a:t>点击这里添加内容描述点击这里添加内容</a:t>
            </a:r>
            <a:endParaRPr lang="en-US" altLang="zh-CN" sz="1200">
              <a:solidFill>
                <a:schemeClr val="tx1">
                  <a:lumMod val="65000"/>
                  <a:lumOff val="35000"/>
                </a:schemeClr>
              </a:solidFill>
            </a:endParaRPr>
          </a:p>
        </p:txBody>
      </p:sp>
      <p:sp>
        <p:nvSpPr>
          <p:cNvPr id="35" name="文本框 12"/>
          <p:cNvSpPr txBox="1"/>
          <p:nvPr/>
        </p:nvSpPr>
        <p:spPr>
          <a:xfrm>
            <a:off x="2767433" y="3694709"/>
            <a:ext cx="1621026" cy="7676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chemeClr val="tx1">
                    <a:lumMod val="65000"/>
                    <a:lumOff val="35000"/>
                  </a:schemeClr>
                </a:solidFill>
              </a:rPr>
              <a:t>点击这里添加内容描述点击这里添加内容</a:t>
            </a:r>
            <a:endParaRPr lang="en-US" altLang="zh-CN" sz="1200">
              <a:solidFill>
                <a:schemeClr val="tx1">
                  <a:lumMod val="65000"/>
                  <a:lumOff val="35000"/>
                </a:schemeClr>
              </a:solidFill>
            </a:endParaRPr>
          </a:p>
        </p:txBody>
      </p:sp>
      <p:sp>
        <p:nvSpPr>
          <p:cNvPr id="36" name="文本框 12"/>
          <p:cNvSpPr txBox="1"/>
          <p:nvPr/>
        </p:nvSpPr>
        <p:spPr>
          <a:xfrm>
            <a:off x="4774449" y="4036598"/>
            <a:ext cx="1621026" cy="7676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chemeClr val="tx1">
                    <a:lumMod val="65000"/>
                    <a:lumOff val="35000"/>
                  </a:schemeClr>
                </a:solidFill>
              </a:rPr>
              <a:t>点击这里添加内容描述点击这里添加内容</a:t>
            </a:r>
            <a:endParaRPr lang="en-US" altLang="zh-CN" sz="1200">
              <a:solidFill>
                <a:schemeClr val="tx1">
                  <a:lumMod val="65000"/>
                  <a:lumOff val="35000"/>
                </a:schemeClr>
              </a:solidFill>
            </a:endParaRPr>
          </a:p>
        </p:txBody>
      </p:sp>
      <p:sp>
        <p:nvSpPr>
          <p:cNvPr id="37" name="文本框 12"/>
          <p:cNvSpPr txBox="1"/>
          <p:nvPr/>
        </p:nvSpPr>
        <p:spPr>
          <a:xfrm>
            <a:off x="6892324" y="2951195"/>
            <a:ext cx="1621026" cy="7676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chemeClr val="tx1">
                    <a:lumMod val="65000"/>
                    <a:lumOff val="35000"/>
                  </a:schemeClr>
                </a:solidFill>
              </a:rPr>
              <a:t>点击这里添加内容描述点击这里添加内容</a:t>
            </a:r>
            <a:endParaRPr lang="en-US" altLang="zh-CN" sz="1200">
              <a:solidFill>
                <a:schemeClr val="tx1">
                  <a:lumMod val="65000"/>
                  <a:lumOff val="35000"/>
                </a:schemeClr>
              </a:solidFill>
            </a:endParaRP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标题 23"/>
          <p:cNvSpPr>
            <a:spLocks noGrp="1"/>
          </p:cNvSpPr>
          <p:nvPr>
            <p:ph type="title"/>
          </p:nvPr>
        </p:nvSpPr>
        <p:spPr/>
        <p:txBody>
          <a:bodyPr/>
          <a:lstStyle/>
          <a:p>
            <a:r>
              <a:rPr lang="zh-CN" altLang="en-US">
                <a:latin typeface="+mj-ea"/>
              </a:rPr>
              <a:t>请点击这里添加相关标题</a:t>
            </a:r>
            <a:endParaRPr lang="zh-CN" altLang="en-US">
              <a:latin typeface="+mj-ea"/>
            </a:endParaRPr>
          </a:p>
        </p:txBody>
      </p:sp>
      <p:cxnSp>
        <p:nvCxnSpPr>
          <p:cNvPr id="3" name="直接连接符 2"/>
          <p:cNvCxnSpPr/>
          <p:nvPr/>
        </p:nvCxnSpPr>
        <p:spPr>
          <a:xfrm>
            <a:off x="1027486" y="1840173"/>
            <a:ext cx="71073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1956292" y="1720918"/>
            <a:ext cx="238510" cy="238510"/>
          </a:xfrm>
          <a:prstGeom prst="ellipse">
            <a:avLst/>
          </a:prstGeom>
          <a:solidFill>
            <a:srgbClr val="FFFFFF"/>
          </a:solid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7"/>
          <p:cNvSpPr txBox="1"/>
          <p:nvPr/>
        </p:nvSpPr>
        <p:spPr>
          <a:xfrm>
            <a:off x="1338261" y="1155311"/>
            <a:ext cx="1477515" cy="42046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a:solidFill>
                  <a:schemeClr val="accent1"/>
                </a:solidFill>
              </a:rPr>
              <a:t>2012</a:t>
            </a:r>
            <a:endParaRPr lang="en-US" altLang="zh-CN">
              <a:solidFill>
                <a:schemeClr val="accent1"/>
              </a:solidFill>
            </a:endParaRPr>
          </a:p>
        </p:txBody>
      </p:sp>
      <p:sp>
        <p:nvSpPr>
          <p:cNvPr id="6" name="椭圆 5"/>
          <p:cNvSpPr/>
          <p:nvPr/>
        </p:nvSpPr>
        <p:spPr>
          <a:xfrm>
            <a:off x="3683492" y="1720918"/>
            <a:ext cx="238510" cy="238510"/>
          </a:xfrm>
          <a:prstGeom prst="ellipse">
            <a:avLst/>
          </a:prstGeom>
          <a:solidFill>
            <a:srgbClr val="FFFFFF"/>
          </a:solid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7"/>
          <p:cNvSpPr txBox="1"/>
          <p:nvPr/>
        </p:nvSpPr>
        <p:spPr>
          <a:xfrm>
            <a:off x="3065461" y="1155311"/>
            <a:ext cx="1477515" cy="42046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a:solidFill>
                  <a:schemeClr val="accent1"/>
                </a:solidFill>
              </a:rPr>
              <a:t>2015</a:t>
            </a:r>
            <a:endParaRPr lang="en-US" altLang="zh-CN">
              <a:solidFill>
                <a:schemeClr val="accent1"/>
              </a:solidFill>
            </a:endParaRPr>
          </a:p>
        </p:txBody>
      </p:sp>
      <p:sp>
        <p:nvSpPr>
          <p:cNvPr id="8" name="椭圆 7"/>
          <p:cNvSpPr/>
          <p:nvPr/>
        </p:nvSpPr>
        <p:spPr>
          <a:xfrm>
            <a:off x="5410692" y="1720918"/>
            <a:ext cx="238510" cy="238510"/>
          </a:xfrm>
          <a:prstGeom prst="ellipse">
            <a:avLst/>
          </a:prstGeom>
          <a:solidFill>
            <a:srgbClr val="FFFFFF"/>
          </a:solid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7"/>
          <p:cNvSpPr txBox="1"/>
          <p:nvPr/>
        </p:nvSpPr>
        <p:spPr>
          <a:xfrm>
            <a:off x="4792661" y="1155311"/>
            <a:ext cx="1477515" cy="42046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a:solidFill>
                  <a:schemeClr val="accent1"/>
                </a:solidFill>
              </a:rPr>
              <a:t>2018</a:t>
            </a:r>
            <a:endParaRPr lang="en-US" altLang="zh-CN">
              <a:solidFill>
                <a:schemeClr val="accent1"/>
              </a:solidFill>
            </a:endParaRPr>
          </a:p>
        </p:txBody>
      </p:sp>
      <p:sp>
        <p:nvSpPr>
          <p:cNvPr id="10" name="椭圆 9"/>
          <p:cNvSpPr/>
          <p:nvPr/>
        </p:nvSpPr>
        <p:spPr>
          <a:xfrm>
            <a:off x="7137892" y="1720918"/>
            <a:ext cx="238510" cy="238510"/>
          </a:xfrm>
          <a:prstGeom prst="ellipse">
            <a:avLst/>
          </a:prstGeom>
          <a:solidFill>
            <a:srgbClr val="FFFFFF"/>
          </a:solid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7"/>
          <p:cNvSpPr txBox="1"/>
          <p:nvPr/>
        </p:nvSpPr>
        <p:spPr>
          <a:xfrm>
            <a:off x="6519861" y="1155311"/>
            <a:ext cx="1477515" cy="42046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a:solidFill>
                  <a:schemeClr val="accent1"/>
                </a:solidFill>
              </a:rPr>
              <a:t>2021</a:t>
            </a:r>
            <a:endParaRPr lang="en-US" altLang="zh-CN">
              <a:solidFill>
                <a:schemeClr val="accent1"/>
              </a:solidFill>
            </a:endParaRPr>
          </a:p>
        </p:txBody>
      </p:sp>
      <p:sp>
        <p:nvSpPr>
          <p:cNvPr id="12" name="椭圆 11"/>
          <p:cNvSpPr/>
          <p:nvPr/>
        </p:nvSpPr>
        <p:spPr>
          <a:xfrm>
            <a:off x="1727200" y="2180280"/>
            <a:ext cx="725714" cy="7257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368503" y="298680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添加标题</a:t>
            </a:r>
            <a:endParaRPr lang="en-US" altLang="zh-CN" sz="1600" b="1">
              <a:solidFill>
                <a:schemeClr val="tx1"/>
              </a:solidFill>
            </a:endParaRPr>
          </a:p>
        </p:txBody>
      </p:sp>
      <p:sp>
        <p:nvSpPr>
          <p:cNvPr id="16" name="文本框 15"/>
          <p:cNvSpPr txBox="1"/>
          <p:nvPr/>
        </p:nvSpPr>
        <p:spPr>
          <a:xfrm>
            <a:off x="1288680" y="3378423"/>
            <a:ext cx="1606920" cy="128066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t>点击这里添加内容点击这里添加内容这里添加内容点击这里添加内容这里添加内容</a:t>
            </a:r>
            <a:endParaRPr lang="en-US" altLang="zh-CN" sz="1100"/>
          </a:p>
        </p:txBody>
      </p:sp>
      <p:sp>
        <p:nvSpPr>
          <p:cNvPr id="19" name="椭圆 18"/>
          <p:cNvSpPr/>
          <p:nvPr/>
        </p:nvSpPr>
        <p:spPr>
          <a:xfrm>
            <a:off x="3437807" y="2180280"/>
            <a:ext cx="725714" cy="7257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079110" y="298680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添加标题</a:t>
            </a:r>
            <a:endParaRPr lang="en-US" altLang="zh-CN" sz="1600" b="1">
              <a:solidFill>
                <a:schemeClr val="tx1"/>
              </a:solidFill>
            </a:endParaRPr>
          </a:p>
        </p:txBody>
      </p:sp>
      <p:sp>
        <p:nvSpPr>
          <p:cNvPr id="22" name="文本框 21"/>
          <p:cNvSpPr txBox="1"/>
          <p:nvPr/>
        </p:nvSpPr>
        <p:spPr>
          <a:xfrm>
            <a:off x="2999287" y="3378423"/>
            <a:ext cx="1606920" cy="128066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t>点击这里添加内容点击这里添加内容这里添加内容点击这里添加内容这里添加内容</a:t>
            </a:r>
            <a:endParaRPr lang="en-US" altLang="zh-CN" sz="1100"/>
          </a:p>
        </p:txBody>
      </p:sp>
      <p:sp>
        <p:nvSpPr>
          <p:cNvPr id="25" name="椭圆 24"/>
          <p:cNvSpPr/>
          <p:nvPr/>
        </p:nvSpPr>
        <p:spPr>
          <a:xfrm>
            <a:off x="5148414" y="2180280"/>
            <a:ext cx="725714" cy="7257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4789717" y="298680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添加标题</a:t>
            </a:r>
            <a:endParaRPr lang="en-US" altLang="zh-CN" sz="1600" b="1">
              <a:solidFill>
                <a:schemeClr val="tx1"/>
              </a:solidFill>
            </a:endParaRPr>
          </a:p>
        </p:txBody>
      </p:sp>
      <p:sp>
        <p:nvSpPr>
          <p:cNvPr id="28" name="文本框 27"/>
          <p:cNvSpPr txBox="1"/>
          <p:nvPr/>
        </p:nvSpPr>
        <p:spPr>
          <a:xfrm>
            <a:off x="4709894" y="3378423"/>
            <a:ext cx="1606920" cy="128066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t>点击这里添加内容点击这里添加内容这里添加内容点击这里添加内容这里添加内容</a:t>
            </a:r>
            <a:endParaRPr lang="en-US" altLang="zh-CN" sz="1100"/>
          </a:p>
        </p:txBody>
      </p:sp>
      <p:sp>
        <p:nvSpPr>
          <p:cNvPr id="30" name="椭圆 29"/>
          <p:cNvSpPr/>
          <p:nvPr/>
        </p:nvSpPr>
        <p:spPr>
          <a:xfrm>
            <a:off x="6859021" y="2180280"/>
            <a:ext cx="725714" cy="7257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6500324" y="298680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添加标题</a:t>
            </a:r>
            <a:endParaRPr lang="en-US" altLang="zh-CN" sz="1600" b="1">
              <a:solidFill>
                <a:schemeClr val="tx1"/>
              </a:solidFill>
            </a:endParaRPr>
          </a:p>
        </p:txBody>
      </p:sp>
      <p:sp>
        <p:nvSpPr>
          <p:cNvPr id="33" name="文本框 32"/>
          <p:cNvSpPr txBox="1"/>
          <p:nvPr/>
        </p:nvSpPr>
        <p:spPr>
          <a:xfrm>
            <a:off x="6420501" y="3378423"/>
            <a:ext cx="1606920" cy="128066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t>点击这里添加内容点击这里添加内容这里添加内容点击这里添加内容这里添加内容</a:t>
            </a:r>
            <a:endParaRPr lang="en-US" altLang="zh-CN" sz="1100"/>
          </a:p>
        </p:txBody>
      </p:sp>
      <p:sp>
        <p:nvSpPr>
          <p:cNvPr id="34" name="KSO_Shape"/>
          <p:cNvSpPr/>
          <p:nvPr/>
        </p:nvSpPr>
        <p:spPr bwMode="auto">
          <a:xfrm>
            <a:off x="3629389" y="2377857"/>
            <a:ext cx="342550" cy="330561"/>
          </a:xfrm>
          <a:custGeom>
            <a:gdLst>
              <a:gd name="T0" fmla="*/ 781291 w 3494087"/>
              <a:gd name="T1" fmla="*/ 1826651 h 3372310"/>
              <a:gd name="T2" fmla="*/ 671574 w 3494087"/>
              <a:gd name="T3" fmla="*/ 1837363 h 3372310"/>
              <a:gd name="T4" fmla="*/ 713383 w 3494087"/>
              <a:gd name="T5" fmla="*/ 1734558 h 3372310"/>
              <a:gd name="T6" fmla="*/ 645188 w 3494087"/>
              <a:gd name="T7" fmla="*/ 1806659 h 3372310"/>
              <a:gd name="T8" fmla="*/ 837613 w 3494087"/>
              <a:gd name="T9" fmla="*/ 1854154 h 3372310"/>
              <a:gd name="T10" fmla="*/ 790125 w 3494087"/>
              <a:gd name="T11" fmla="*/ 1661700 h 3372310"/>
              <a:gd name="T12" fmla="*/ 2141781 w 3494087"/>
              <a:gd name="T13" fmla="*/ 1300866 h 3372310"/>
              <a:gd name="T14" fmla="*/ 2611588 w 3494087"/>
              <a:gd name="T15" fmla="*/ 1498395 h 3372310"/>
              <a:gd name="T16" fmla="*/ 2513229 w 3494087"/>
              <a:gd name="T17" fmla="*/ 1265993 h 3372310"/>
              <a:gd name="T18" fmla="*/ 1929580 w 3494087"/>
              <a:gd name="T19" fmla="*/ 1123638 h 3372310"/>
              <a:gd name="T20" fmla="*/ 1021971 w 3494087"/>
              <a:gd name="T21" fmla="*/ 847645 h 3372310"/>
              <a:gd name="T22" fmla="*/ 1424515 w 3494087"/>
              <a:gd name="T23" fmla="*/ 1021881 h 3372310"/>
              <a:gd name="T24" fmla="*/ 2167151 w 3494087"/>
              <a:gd name="T25" fmla="*/ 1025784 h 3372310"/>
              <a:gd name="T26" fmla="*/ 2802972 w 3494087"/>
              <a:gd name="T27" fmla="*/ 1298784 h 3372310"/>
              <a:gd name="T28" fmla="*/ 3181706 w 3494087"/>
              <a:gd name="T29" fmla="*/ 1768532 h 3372310"/>
              <a:gd name="T30" fmla="*/ 3350452 w 3494087"/>
              <a:gd name="T31" fmla="*/ 2238540 h 3372310"/>
              <a:gd name="T32" fmla="*/ 3489533 w 3494087"/>
              <a:gd name="T33" fmla="*/ 2655718 h 3372310"/>
              <a:gd name="T34" fmla="*/ 3302053 w 3494087"/>
              <a:gd name="T35" fmla="*/ 2323381 h 3372310"/>
              <a:gd name="T36" fmla="*/ 3101562 w 3494087"/>
              <a:gd name="T37" fmla="*/ 2549276 h 3372310"/>
              <a:gd name="T38" fmla="*/ 2813250 w 3494087"/>
              <a:gd name="T39" fmla="*/ 3259623 h 3372310"/>
              <a:gd name="T40" fmla="*/ 2695375 w 3494087"/>
              <a:gd name="T41" fmla="*/ 3371660 h 3372310"/>
              <a:gd name="T42" fmla="*/ 2178730 w 3494087"/>
              <a:gd name="T43" fmla="*/ 3288120 h 3372310"/>
              <a:gd name="T44" fmla="*/ 1637756 w 3494087"/>
              <a:gd name="T45" fmla="*/ 3167625 h 3372310"/>
              <a:gd name="T46" fmla="*/ 1336954 w 3494087"/>
              <a:gd name="T47" fmla="*/ 3353052 h 3372310"/>
              <a:gd name="T48" fmla="*/ 825253 w 3494087"/>
              <a:gd name="T49" fmla="*/ 3356305 h 3372310"/>
              <a:gd name="T50" fmla="*/ 628535 w 3494087"/>
              <a:gd name="T51" fmla="*/ 2743681 h 3372310"/>
              <a:gd name="T52" fmla="*/ 180195 w 3494087"/>
              <a:gd name="T53" fmla="*/ 2665477 h 3372310"/>
              <a:gd name="T54" fmla="*/ 69736 w 3494087"/>
              <a:gd name="T55" fmla="*/ 2001715 h 3372310"/>
              <a:gd name="T56" fmla="*/ 543577 w 3494087"/>
              <a:gd name="T57" fmla="*/ 1510366 h 3372310"/>
              <a:gd name="T58" fmla="*/ 713103 w 3494087"/>
              <a:gd name="T59" fmla="*/ 1156169 h 3372310"/>
              <a:gd name="T60" fmla="*/ 673161 w 3494087"/>
              <a:gd name="T61" fmla="*/ 806786 h 3372310"/>
              <a:gd name="T62" fmla="*/ 2513912 w 3494087"/>
              <a:gd name="T63" fmla="*/ 301721 h 3372310"/>
              <a:gd name="T64" fmla="*/ 2510401 w 3494087"/>
              <a:gd name="T65" fmla="*/ 457356 h 3372310"/>
              <a:gd name="T66" fmla="*/ 2736414 w 3494087"/>
              <a:gd name="T67" fmla="*/ 610522 h 3372310"/>
              <a:gd name="T68" fmla="*/ 2700002 w 3494087"/>
              <a:gd name="T69" fmla="*/ 702447 h 3372310"/>
              <a:gd name="T70" fmla="*/ 2498827 w 3494087"/>
              <a:gd name="T71" fmla="*/ 683984 h 3372310"/>
              <a:gd name="T72" fmla="*/ 2806116 w 3494087"/>
              <a:gd name="T73" fmla="*/ 776039 h 3372310"/>
              <a:gd name="T74" fmla="*/ 2938239 w 3494087"/>
              <a:gd name="T75" fmla="*/ 674622 h 3372310"/>
              <a:gd name="T76" fmla="*/ 2894675 w 3494087"/>
              <a:gd name="T77" fmla="*/ 507675 h 3372310"/>
              <a:gd name="T78" fmla="*/ 2675034 w 3494087"/>
              <a:gd name="T79" fmla="*/ 346578 h 3372310"/>
              <a:gd name="T80" fmla="*/ 2735894 w 3494087"/>
              <a:gd name="T81" fmla="*/ 337607 h 3372310"/>
              <a:gd name="T82" fmla="*/ 2898446 w 3494087"/>
              <a:gd name="T83" fmla="*/ 298600 h 3372310"/>
              <a:gd name="T84" fmla="*/ 2827183 w 3494087"/>
              <a:gd name="T85" fmla="*/ 125541 h 3372310"/>
              <a:gd name="T86" fmla="*/ 3107814 w 3494087"/>
              <a:gd name="T87" fmla="*/ 406128 h 3372310"/>
              <a:gd name="T88" fmla="*/ 3010673 w 3494087"/>
              <a:gd name="T89" fmla="*/ 798663 h 3372310"/>
              <a:gd name="T90" fmla="*/ 2623797 w 3494087"/>
              <a:gd name="T91" fmla="*/ 914642 h 3372310"/>
              <a:gd name="T92" fmla="*/ 2329772 w 3494087"/>
              <a:gd name="T93" fmla="*/ 648228 h 3372310"/>
              <a:gd name="T94" fmla="*/ 2407797 w 3494087"/>
              <a:gd name="T95" fmla="*/ 251012 h 3372310"/>
              <a:gd name="T96" fmla="*/ 2647016 w 3494087"/>
              <a:gd name="T97" fmla="*/ 70925 h 3372310"/>
              <a:gd name="T98" fmla="*/ 2299636 w 3494087"/>
              <a:gd name="T99" fmla="*/ 341871 h 3372310"/>
              <a:gd name="T100" fmla="*/ 2353910 w 3494087"/>
              <a:gd name="T101" fmla="*/ 787721 h 3372310"/>
              <a:gd name="T102" fmla="*/ 2761811 w 3494087"/>
              <a:gd name="T103" fmla="*/ 967050 h 3372310"/>
              <a:gd name="T104" fmla="*/ 3122988 w 3494087"/>
              <a:gd name="T105" fmla="*/ 713282 h 3372310"/>
              <a:gd name="T106" fmla="*/ 3090319 w 3494087"/>
              <a:gd name="T107" fmla="*/ 265220 h 3372310"/>
              <a:gd name="T108" fmla="*/ 2715737 w 3494087"/>
              <a:gd name="T109" fmla="*/ 0 h 3372310"/>
              <a:gd name="T110" fmla="*/ 3045026 w 3494087"/>
              <a:gd name="T111" fmla="*/ 118165 h 3372310"/>
              <a:gd name="T112" fmla="*/ 3230755 w 3494087"/>
              <a:gd name="T113" fmla="*/ 464590 h 3372310"/>
              <a:gd name="T114" fmla="*/ 3170884 w 3494087"/>
              <a:gd name="T115" fmla="*/ 764296 h 3372310"/>
              <a:gd name="T116" fmla="*/ 2819990 w 3494087"/>
              <a:gd name="T117" fmla="*/ 1024571 h 3372310"/>
              <a:gd name="T118" fmla="*/ 2549791 w 3494087"/>
              <a:gd name="T119" fmla="*/ 1007913 h 3372310"/>
              <a:gd name="T120" fmla="*/ 2221544 w 3494087"/>
              <a:gd name="T121" fmla="*/ 671508 h 3372310"/>
              <a:gd name="T122" fmla="*/ 2211522 w 3494087"/>
              <a:gd name="T123" fmla="*/ 400693 h 3372310"/>
              <a:gd name="T124" fmla="*/ 2491352 w 3494087"/>
              <a:gd name="T125" fmla="*/ 51014 h 33723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94087" h="3372310">
                <a:moveTo>
                  <a:pt x="723251" y="1733774"/>
                </a:moveTo>
                <a:lnTo>
                  <a:pt x="726497" y="1733905"/>
                </a:lnTo>
                <a:lnTo>
                  <a:pt x="729743" y="1734036"/>
                </a:lnTo>
                <a:lnTo>
                  <a:pt x="732989" y="1734558"/>
                </a:lnTo>
                <a:lnTo>
                  <a:pt x="736235" y="1735081"/>
                </a:lnTo>
                <a:lnTo>
                  <a:pt x="739352" y="1735864"/>
                </a:lnTo>
                <a:lnTo>
                  <a:pt x="742338" y="1736648"/>
                </a:lnTo>
                <a:lnTo>
                  <a:pt x="745324" y="1737693"/>
                </a:lnTo>
                <a:lnTo>
                  <a:pt x="748311" y="1738869"/>
                </a:lnTo>
                <a:lnTo>
                  <a:pt x="751167" y="1740175"/>
                </a:lnTo>
                <a:lnTo>
                  <a:pt x="753894" y="1741612"/>
                </a:lnTo>
                <a:lnTo>
                  <a:pt x="756621" y="1743180"/>
                </a:lnTo>
                <a:lnTo>
                  <a:pt x="759218" y="1744878"/>
                </a:lnTo>
                <a:lnTo>
                  <a:pt x="761685" y="1746576"/>
                </a:lnTo>
                <a:lnTo>
                  <a:pt x="764152" y="1748535"/>
                </a:lnTo>
                <a:lnTo>
                  <a:pt x="766489" y="1750625"/>
                </a:lnTo>
                <a:lnTo>
                  <a:pt x="768696" y="1752715"/>
                </a:lnTo>
                <a:lnTo>
                  <a:pt x="770904" y="1754936"/>
                </a:lnTo>
                <a:lnTo>
                  <a:pt x="772851" y="1757287"/>
                </a:lnTo>
                <a:lnTo>
                  <a:pt x="774799" y="1759769"/>
                </a:lnTo>
                <a:lnTo>
                  <a:pt x="776617" y="1762382"/>
                </a:lnTo>
                <a:lnTo>
                  <a:pt x="778305" y="1764995"/>
                </a:lnTo>
                <a:lnTo>
                  <a:pt x="779863" y="1767738"/>
                </a:lnTo>
                <a:lnTo>
                  <a:pt x="781291" y="1770481"/>
                </a:lnTo>
                <a:lnTo>
                  <a:pt x="782589" y="1773355"/>
                </a:lnTo>
                <a:lnTo>
                  <a:pt x="783758" y="1776229"/>
                </a:lnTo>
                <a:lnTo>
                  <a:pt x="784667" y="1779233"/>
                </a:lnTo>
                <a:lnTo>
                  <a:pt x="785576" y="1782368"/>
                </a:lnTo>
                <a:lnTo>
                  <a:pt x="786355" y="1785503"/>
                </a:lnTo>
                <a:lnTo>
                  <a:pt x="786874" y="1788638"/>
                </a:lnTo>
                <a:lnTo>
                  <a:pt x="787264" y="1791904"/>
                </a:lnTo>
                <a:lnTo>
                  <a:pt x="787523" y="1795170"/>
                </a:lnTo>
                <a:lnTo>
                  <a:pt x="787653" y="1798566"/>
                </a:lnTo>
                <a:lnTo>
                  <a:pt x="787523" y="1801832"/>
                </a:lnTo>
                <a:lnTo>
                  <a:pt x="787264" y="1805228"/>
                </a:lnTo>
                <a:lnTo>
                  <a:pt x="786874" y="1808363"/>
                </a:lnTo>
                <a:lnTo>
                  <a:pt x="786355" y="1811629"/>
                </a:lnTo>
                <a:lnTo>
                  <a:pt x="785576" y="1814764"/>
                </a:lnTo>
                <a:lnTo>
                  <a:pt x="784667" y="1817769"/>
                </a:lnTo>
                <a:lnTo>
                  <a:pt x="783758" y="1820904"/>
                </a:lnTo>
                <a:lnTo>
                  <a:pt x="782589" y="1823778"/>
                </a:lnTo>
                <a:lnTo>
                  <a:pt x="781291" y="1826651"/>
                </a:lnTo>
                <a:lnTo>
                  <a:pt x="779863" y="1829395"/>
                </a:lnTo>
                <a:lnTo>
                  <a:pt x="778305" y="1832138"/>
                </a:lnTo>
                <a:lnTo>
                  <a:pt x="776617" y="1834750"/>
                </a:lnTo>
                <a:lnTo>
                  <a:pt x="774799" y="1837363"/>
                </a:lnTo>
                <a:lnTo>
                  <a:pt x="772851" y="1839845"/>
                </a:lnTo>
                <a:lnTo>
                  <a:pt x="770904" y="1842196"/>
                </a:lnTo>
                <a:lnTo>
                  <a:pt x="768696" y="1844417"/>
                </a:lnTo>
                <a:lnTo>
                  <a:pt x="766489" y="1846507"/>
                </a:lnTo>
                <a:lnTo>
                  <a:pt x="764152" y="1848597"/>
                </a:lnTo>
                <a:lnTo>
                  <a:pt x="761685" y="1850426"/>
                </a:lnTo>
                <a:lnTo>
                  <a:pt x="759218" y="1852255"/>
                </a:lnTo>
                <a:lnTo>
                  <a:pt x="756621" y="1853953"/>
                </a:lnTo>
                <a:lnTo>
                  <a:pt x="753894" y="1855521"/>
                </a:lnTo>
                <a:lnTo>
                  <a:pt x="751167" y="1856957"/>
                </a:lnTo>
                <a:lnTo>
                  <a:pt x="748311" y="1858264"/>
                </a:lnTo>
                <a:lnTo>
                  <a:pt x="745324" y="1859439"/>
                </a:lnTo>
                <a:lnTo>
                  <a:pt x="742338" y="1860484"/>
                </a:lnTo>
                <a:lnTo>
                  <a:pt x="739352" y="1861268"/>
                </a:lnTo>
                <a:lnTo>
                  <a:pt x="736235" y="1862052"/>
                </a:lnTo>
                <a:lnTo>
                  <a:pt x="732989" y="1862574"/>
                </a:lnTo>
                <a:lnTo>
                  <a:pt x="729743" y="1863097"/>
                </a:lnTo>
                <a:lnTo>
                  <a:pt x="726497" y="1863228"/>
                </a:lnTo>
                <a:lnTo>
                  <a:pt x="723251" y="1863358"/>
                </a:lnTo>
                <a:lnTo>
                  <a:pt x="719875" y="1863228"/>
                </a:lnTo>
                <a:lnTo>
                  <a:pt x="716629" y="1863097"/>
                </a:lnTo>
                <a:lnTo>
                  <a:pt x="713383" y="1862574"/>
                </a:lnTo>
                <a:lnTo>
                  <a:pt x="710267" y="1862052"/>
                </a:lnTo>
                <a:lnTo>
                  <a:pt x="707151" y="1861268"/>
                </a:lnTo>
                <a:lnTo>
                  <a:pt x="704034" y="1860484"/>
                </a:lnTo>
                <a:lnTo>
                  <a:pt x="701048" y="1859439"/>
                </a:lnTo>
                <a:lnTo>
                  <a:pt x="698192" y="1858264"/>
                </a:lnTo>
                <a:lnTo>
                  <a:pt x="695335" y="1856957"/>
                </a:lnTo>
                <a:lnTo>
                  <a:pt x="692478" y="1855521"/>
                </a:lnTo>
                <a:lnTo>
                  <a:pt x="689752" y="1853953"/>
                </a:lnTo>
                <a:lnTo>
                  <a:pt x="687155" y="1852255"/>
                </a:lnTo>
                <a:lnTo>
                  <a:pt x="684688" y="1850426"/>
                </a:lnTo>
                <a:lnTo>
                  <a:pt x="682221" y="1848597"/>
                </a:lnTo>
                <a:lnTo>
                  <a:pt x="679884" y="1846507"/>
                </a:lnTo>
                <a:lnTo>
                  <a:pt x="677676" y="1844417"/>
                </a:lnTo>
                <a:lnTo>
                  <a:pt x="675599" y="1842196"/>
                </a:lnTo>
                <a:lnTo>
                  <a:pt x="673521" y="1839845"/>
                </a:lnTo>
                <a:lnTo>
                  <a:pt x="671574" y="1837363"/>
                </a:lnTo>
                <a:lnTo>
                  <a:pt x="669756" y="1834750"/>
                </a:lnTo>
                <a:lnTo>
                  <a:pt x="668068" y="1832138"/>
                </a:lnTo>
                <a:lnTo>
                  <a:pt x="666640" y="1829395"/>
                </a:lnTo>
                <a:lnTo>
                  <a:pt x="665212" y="1826651"/>
                </a:lnTo>
                <a:lnTo>
                  <a:pt x="663913" y="1823778"/>
                </a:lnTo>
                <a:lnTo>
                  <a:pt x="662745" y="1820904"/>
                </a:lnTo>
                <a:lnTo>
                  <a:pt x="661706" y="1817769"/>
                </a:lnTo>
                <a:lnTo>
                  <a:pt x="660797" y="1814764"/>
                </a:lnTo>
                <a:lnTo>
                  <a:pt x="660148" y="1811629"/>
                </a:lnTo>
                <a:lnTo>
                  <a:pt x="659498" y="1808363"/>
                </a:lnTo>
                <a:lnTo>
                  <a:pt x="659109" y="1805228"/>
                </a:lnTo>
                <a:lnTo>
                  <a:pt x="658849" y="1801832"/>
                </a:lnTo>
                <a:lnTo>
                  <a:pt x="658849" y="1798566"/>
                </a:lnTo>
                <a:lnTo>
                  <a:pt x="658849" y="1795170"/>
                </a:lnTo>
                <a:lnTo>
                  <a:pt x="659109" y="1791904"/>
                </a:lnTo>
                <a:lnTo>
                  <a:pt x="659498" y="1788638"/>
                </a:lnTo>
                <a:lnTo>
                  <a:pt x="660148" y="1785503"/>
                </a:lnTo>
                <a:lnTo>
                  <a:pt x="660797" y="1782368"/>
                </a:lnTo>
                <a:lnTo>
                  <a:pt x="661706" y="1779233"/>
                </a:lnTo>
                <a:lnTo>
                  <a:pt x="662745" y="1776229"/>
                </a:lnTo>
                <a:lnTo>
                  <a:pt x="663913" y="1773355"/>
                </a:lnTo>
                <a:lnTo>
                  <a:pt x="665212" y="1770481"/>
                </a:lnTo>
                <a:lnTo>
                  <a:pt x="666640" y="1767738"/>
                </a:lnTo>
                <a:lnTo>
                  <a:pt x="668068" y="1764995"/>
                </a:lnTo>
                <a:lnTo>
                  <a:pt x="669756" y="1762382"/>
                </a:lnTo>
                <a:lnTo>
                  <a:pt x="671574" y="1759769"/>
                </a:lnTo>
                <a:lnTo>
                  <a:pt x="673521" y="1757287"/>
                </a:lnTo>
                <a:lnTo>
                  <a:pt x="675599" y="1754936"/>
                </a:lnTo>
                <a:lnTo>
                  <a:pt x="677676" y="1752715"/>
                </a:lnTo>
                <a:lnTo>
                  <a:pt x="679884" y="1750625"/>
                </a:lnTo>
                <a:lnTo>
                  <a:pt x="682221" y="1748535"/>
                </a:lnTo>
                <a:lnTo>
                  <a:pt x="684688" y="1746576"/>
                </a:lnTo>
                <a:lnTo>
                  <a:pt x="687155" y="1744878"/>
                </a:lnTo>
                <a:lnTo>
                  <a:pt x="689752" y="1743180"/>
                </a:lnTo>
                <a:lnTo>
                  <a:pt x="692478" y="1741612"/>
                </a:lnTo>
                <a:lnTo>
                  <a:pt x="695335" y="1740175"/>
                </a:lnTo>
                <a:lnTo>
                  <a:pt x="698192" y="1738869"/>
                </a:lnTo>
                <a:lnTo>
                  <a:pt x="701048" y="1737693"/>
                </a:lnTo>
                <a:lnTo>
                  <a:pt x="704034" y="1736648"/>
                </a:lnTo>
                <a:lnTo>
                  <a:pt x="707151" y="1735864"/>
                </a:lnTo>
                <a:lnTo>
                  <a:pt x="710267" y="1735081"/>
                </a:lnTo>
                <a:lnTo>
                  <a:pt x="713383" y="1734558"/>
                </a:lnTo>
                <a:lnTo>
                  <a:pt x="716629" y="1734036"/>
                </a:lnTo>
                <a:lnTo>
                  <a:pt x="719875" y="1733905"/>
                </a:lnTo>
                <a:lnTo>
                  <a:pt x="723251" y="1733774"/>
                </a:lnTo>
                <a:close/>
                <a:moveTo>
                  <a:pt x="755777" y="1656495"/>
                </a:moveTo>
                <a:lnTo>
                  <a:pt x="749792" y="1656625"/>
                </a:lnTo>
                <a:lnTo>
                  <a:pt x="743938" y="1657016"/>
                </a:lnTo>
                <a:lnTo>
                  <a:pt x="738083" y="1657796"/>
                </a:lnTo>
                <a:lnTo>
                  <a:pt x="732358" y="1658837"/>
                </a:lnTo>
                <a:lnTo>
                  <a:pt x="726764" y="1660139"/>
                </a:lnTo>
                <a:lnTo>
                  <a:pt x="721300" y="1661700"/>
                </a:lnTo>
                <a:lnTo>
                  <a:pt x="715965" y="1663522"/>
                </a:lnTo>
                <a:lnTo>
                  <a:pt x="710631" y="1665604"/>
                </a:lnTo>
                <a:lnTo>
                  <a:pt x="705557" y="1667946"/>
                </a:lnTo>
                <a:lnTo>
                  <a:pt x="700613" y="1670419"/>
                </a:lnTo>
                <a:lnTo>
                  <a:pt x="695669" y="1673281"/>
                </a:lnTo>
                <a:lnTo>
                  <a:pt x="690985" y="1676274"/>
                </a:lnTo>
                <a:lnTo>
                  <a:pt x="686432" y="1679527"/>
                </a:lnTo>
                <a:lnTo>
                  <a:pt x="682138" y="1682910"/>
                </a:lnTo>
                <a:lnTo>
                  <a:pt x="677845" y="1686554"/>
                </a:lnTo>
                <a:lnTo>
                  <a:pt x="673811" y="1690458"/>
                </a:lnTo>
                <a:lnTo>
                  <a:pt x="670038" y="1694361"/>
                </a:lnTo>
                <a:lnTo>
                  <a:pt x="666395" y="1698655"/>
                </a:lnTo>
                <a:lnTo>
                  <a:pt x="663013" y="1702949"/>
                </a:lnTo>
                <a:lnTo>
                  <a:pt x="659760" y="1707504"/>
                </a:lnTo>
                <a:lnTo>
                  <a:pt x="656768" y="1712188"/>
                </a:lnTo>
                <a:lnTo>
                  <a:pt x="653905" y="1717133"/>
                </a:lnTo>
                <a:lnTo>
                  <a:pt x="651433" y="1722078"/>
                </a:lnTo>
                <a:lnTo>
                  <a:pt x="649091" y="1727153"/>
                </a:lnTo>
                <a:lnTo>
                  <a:pt x="647010" y="1732488"/>
                </a:lnTo>
                <a:lnTo>
                  <a:pt x="645188" y="1737823"/>
                </a:lnTo>
                <a:lnTo>
                  <a:pt x="643627" y="1743288"/>
                </a:lnTo>
                <a:lnTo>
                  <a:pt x="642326" y="1748884"/>
                </a:lnTo>
                <a:lnTo>
                  <a:pt x="641285" y="1754609"/>
                </a:lnTo>
                <a:lnTo>
                  <a:pt x="640505" y="1760465"/>
                </a:lnTo>
                <a:lnTo>
                  <a:pt x="640114" y="1766320"/>
                </a:lnTo>
                <a:lnTo>
                  <a:pt x="639984" y="1772306"/>
                </a:lnTo>
                <a:lnTo>
                  <a:pt x="640114" y="1778292"/>
                </a:lnTo>
                <a:lnTo>
                  <a:pt x="640505" y="1784147"/>
                </a:lnTo>
                <a:lnTo>
                  <a:pt x="641285" y="1789873"/>
                </a:lnTo>
                <a:lnTo>
                  <a:pt x="642326" y="1795598"/>
                </a:lnTo>
                <a:lnTo>
                  <a:pt x="643627" y="1801194"/>
                </a:lnTo>
                <a:lnTo>
                  <a:pt x="645188" y="1806659"/>
                </a:lnTo>
                <a:lnTo>
                  <a:pt x="647010" y="1812124"/>
                </a:lnTo>
                <a:lnTo>
                  <a:pt x="649091" y="1817329"/>
                </a:lnTo>
                <a:lnTo>
                  <a:pt x="651433" y="1822534"/>
                </a:lnTo>
                <a:lnTo>
                  <a:pt x="653905" y="1827479"/>
                </a:lnTo>
                <a:lnTo>
                  <a:pt x="656768" y="1832293"/>
                </a:lnTo>
                <a:lnTo>
                  <a:pt x="659760" y="1836978"/>
                </a:lnTo>
                <a:lnTo>
                  <a:pt x="663013" y="1841532"/>
                </a:lnTo>
                <a:lnTo>
                  <a:pt x="666395" y="1845956"/>
                </a:lnTo>
                <a:lnTo>
                  <a:pt x="670038" y="1850120"/>
                </a:lnTo>
                <a:lnTo>
                  <a:pt x="673811" y="1854154"/>
                </a:lnTo>
                <a:lnTo>
                  <a:pt x="677845" y="1858058"/>
                </a:lnTo>
                <a:lnTo>
                  <a:pt x="682138" y="1861701"/>
                </a:lnTo>
                <a:lnTo>
                  <a:pt x="686432" y="1865084"/>
                </a:lnTo>
                <a:lnTo>
                  <a:pt x="690985" y="1868337"/>
                </a:lnTo>
                <a:lnTo>
                  <a:pt x="695669" y="1871330"/>
                </a:lnTo>
                <a:lnTo>
                  <a:pt x="700613" y="1874063"/>
                </a:lnTo>
                <a:lnTo>
                  <a:pt x="705557" y="1876665"/>
                </a:lnTo>
                <a:lnTo>
                  <a:pt x="710631" y="1879008"/>
                </a:lnTo>
                <a:lnTo>
                  <a:pt x="715965" y="1881090"/>
                </a:lnTo>
                <a:lnTo>
                  <a:pt x="721300" y="1882911"/>
                </a:lnTo>
                <a:lnTo>
                  <a:pt x="726764" y="1884473"/>
                </a:lnTo>
                <a:lnTo>
                  <a:pt x="732358" y="1885774"/>
                </a:lnTo>
                <a:lnTo>
                  <a:pt x="738083" y="1886815"/>
                </a:lnTo>
                <a:lnTo>
                  <a:pt x="743938" y="1887466"/>
                </a:lnTo>
                <a:lnTo>
                  <a:pt x="749792" y="1887986"/>
                </a:lnTo>
                <a:lnTo>
                  <a:pt x="755777" y="1888116"/>
                </a:lnTo>
                <a:lnTo>
                  <a:pt x="761762" y="1887986"/>
                </a:lnTo>
                <a:lnTo>
                  <a:pt x="767617" y="1887466"/>
                </a:lnTo>
                <a:lnTo>
                  <a:pt x="773341" y="1886815"/>
                </a:lnTo>
                <a:lnTo>
                  <a:pt x="779066" y="1885774"/>
                </a:lnTo>
                <a:lnTo>
                  <a:pt x="784660" y="1884473"/>
                </a:lnTo>
                <a:lnTo>
                  <a:pt x="790125" y="1882911"/>
                </a:lnTo>
                <a:lnTo>
                  <a:pt x="795589" y="1881090"/>
                </a:lnTo>
                <a:lnTo>
                  <a:pt x="800793" y="1879008"/>
                </a:lnTo>
                <a:lnTo>
                  <a:pt x="805998" y="1876665"/>
                </a:lnTo>
                <a:lnTo>
                  <a:pt x="810942" y="1874063"/>
                </a:lnTo>
                <a:lnTo>
                  <a:pt x="815755" y="1871330"/>
                </a:lnTo>
                <a:lnTo>
                  <a:pt x="820439" y="1868337"/>
                </a:lnTo>
                <a:lnTo>
                  <a:pt x="824993" y="1865084"/>
                </a:lnTo>
                <a:lnTo>
                  <a:pt x="829416" y="1861701"/>
                </a:lnTo>
                <a:lnTo>
                  <a:pt x="833580" y="1858058"/>
                </a:lnTo>
                <a:lnTo>
                  <a:pt x="837613" y="1854154"/>
                </a:lnTo>
                <a:lnTo>
                  <a:pt x="841516" y="1850120"/>
                </a:lnTo>
                <a:lnTo>
                  <a:pt x="845029" y="1845956"/>
                </a:lnTo>
                <a:lnTo>
                  <a:pt x="848542" y="1841532"/>
                </a:lnTo>
                <a:lnTo>
                  <a:pt x="851794" y="1836978"/>
                </a:lnTo>
                <a:lnTo>
                  <a:pt x="854787" y="1832293"/>
                </a:lnTo>
                <a:lnTo>
                  <a:pt x="857519" y="1827479"/>
                </a:lnTo>
                <a:lnTo>
                  <a:pt x="860121" y="1822534"/>
                </a:lnTo>
                <a:lnTo>
                  <a:pt x="862463" y="1817329"/>
                </a:lnTo>
                <a:lnTo>
                  <a:pt x="864545" y="1812124"/>
                </a:lnTo>
                <a:lnTo>
                  <a:pt x="866366" y="1806659"/>
                </a:lnTo>
                <a:lnTo>
                  <a:pt x="867927" y="1801194"/>
                </a:lnTo>
                <a:lnTo>
                  <a:pt x="869228" y="1795598"/>
                </a:lnTo>
                <a:lnTo>
                  <a:pt x="870139" y="1789873"/>
                </a:lnTo>
                <a:lnTo>
                  <a:pt x="870920" y="1784147"/>
                </a:lnTo>
                <a:lnTo>
                  <a:pt x="871440" y="1778292"/>
                </a:lnTo>
                <a:lnTo>
                  <a:pt x="871570" y="1772306"/>
                </a:lnTo>
                <a:lnTo>
                  <a:pt x="871440" y="1766320"/>
                </a:lnTo>
                <a:lnTo>
                  <a:pt x="870920" y="1760465"/>
                </a:lnTo>
                <a:lnTo>
                  <a:pt x="870139" y="1754609"/>
                </a:lnTo>
                <a:lnTo>
                  <a:pt x="869228" y="1748884"/>
                </a:lnTo>
                <a:lnTo>
                  <a:pt x="867927" y="1743288"/>
                </a:lnTo>
                <a:lnTo>
                  <a:pt x="866366" y="1737823"/>
                </a:lnTo>
                <a:lnTo>
                  <a:pt x="864545" y="1732488"/>
                </a:lnTo>
                <a:lnTo>
                  <a:pt x="862463" y="1727153"/>
                </a:lnTo>
                <a:lnTo>
                  <a:pt x="860121" y="1722078"/>
                </a:lnTo>
                <a:lnTo>
                  <a:pt x="857519" y="1717133"/>
                </a:lnTo>
                <a:lnTo>
                  <a:pt x="854787" y="1712188"/>
                </a:lnTo>
                <a:lnTo>
                  <a:pt x="851794" y="1707504"/>
                </a:lnTo>
                <a:lnTo>
                  <a:pt x="848542" y="1702949"/>
                </a:lnTo>
                <a:lnTo>
                  <a:pt x="845029" y="1698655"/>
                </a:lnTo>
                <a:lnTo>
                  <a:pt x="841516" y="1694361"/>
                </a:lnTo>
                <a:lnTo>
                  <a:pt x="837613" y="1690458"/>
                </a:lnTo>
                <a:lnTo>
                  <a:pt x="833580" y="1686554"/>
                </a:lnTo>
                <a:lnTo>
                  <a:pt x="829416" y="1682910"/>
                </a:lnTo>
                <a:lnTo>
                  <a:pt x="824993" y="1679527"/>
                </a:lnTo>
                <a:lnTo>
                  <a:pt x="820439" y="1676274"/>
                </a:lnTo>
                <a:lnTo>
                  <a:pt x="815755" y="1673281"/>
                </a:lnTo>
                <a:lnTo>
                  <a:pt x="810942" y="1670419"/>
                </a:lnTo>
                <a:lnTo>
                  <a:pt x="805998" y="1667946"/>
                </a:lnTo>
                <a:lnTo>
                  <a:pt x="800793" y="1665604"/>
                </a:lnTo>
                <a:lnTo>
                  <a:pt x="795589" y="1663522"/>
                </a:lnTo>
                <a:lnTo>
                  <a:pt x="790125" y="1661700"/>
                </a:lnTo>
                <a:lnTo>
                  <a:pt x="784660" y="1660139"/>
                </a:lnTo>
                <a:lnTo>
                  <a:pt x="779066" y="1658837"/>
                </a:lnTo>
                <a:lnTo>
                  <a:pt x="773341" y="1657796"/>
                </a:lnTo>
                <a:lnTo>
                  <a:pt x="767617" y="1657016"/>
                </a:lnTo>
                <a:lnTo>
                  <a:pt x="761762" y="1656625"/>
                </a:lnTo>
                <a:lnTo>
                  <a:pt x="755777" y="1656495"/>
                </a:lnTo>
                <a:close/>
                <a:moveTo>
                  <a:pt x="1850737" y="1122076"/>
                </a:moveTo>
                <a:lnTo>
                  <a:pt x="1839678" y="1122336"/>
                </a:lnTo>
                <a:lnTo>
                  <a:pt x="1829140" y="1122466"/>
                </a:lnTo>
                <a:lnTo>
                  <a:pt x="1810144" y="1123117"/>
                </a:lnTo>
                <a:lnTo>
                  <a:pt x="1793751" y="1123898"/>
                </a:lnTo>
                <a:lnTo>
                  <a:pt x="1780350" y="1124679"/>
                </a:lnTo>
                <a:lnTo>
                  <a:pt x="1769942" y="1125459"/>
                </a:lnTo>
                <a:lnTo>
                  <a:pt x="1762526" y="1126110"/>
                </a:lnTo>
                <a:lnTo>
                  <a:pt x="1758493" y="1126500"/>
                </a:lnTo>
                <a:lnTo>
                  <a:pt x="1774496" y="1275753"/>
                </a:lnTo>
                <a:lnTo>
                  <a:pt x="1781781" y="1275102"/>
                </a:lnTo>
                <a:lnTo>
                  <a:pt x="1789978" y="1274451"/>
                </a:lnTo>
                <a:lnTo>
                  <a:pt x="1801037" y="1273931"/>
                </a:lnTo>
                <a:lnTo>
                  <a:pt x="1814698" y="1273280"/>
                </a:lnTo>
                <a:lnTo>
                  <a:pt x="1830961" y="1272760"/>
                </a:lnTo>
                <a:lnTo>
                  <a:pt x="1849696" y="1272499"/>
                </a:lnTo>
                <a:lnTo>
                  <a:pt x="1859844" y="1272499"/>
                </a:lnTo>
                <a:lnTo>
                  <a:pt x="1870643" y="1272630"/>
                </a:lnTo>
                <a:lnTo>
                  <a:pt x="1881962" y="1272760"/>
                </a:lnTo>
                <a:lnTo>
                  <a:pt x="1893801" y="1273020"/>
                </a:lnTo>
                <a:lnTo>
                  <a:pt x="1906161" y="1273410"/>
                </a:lnTo>
                <a:lnTo>
                  <a:pt x="1919042" y="1273931"/>
                </a:lnTo>
                <a:lnTo>
                  <a:pt x="1932443" y="1274581"/>
                </a:lnTo>
                <a:lnTo>
                  <a:pt x="1946234" y="1275362"/>
                </a:lnTo>
                <a:lnTo>
                  <a:pt x="1960415" y="1276273"/>
                </a:lnTo>
                <a:lnTo>
                  <a:pt x="1975117" y="1277444"/>
                </a:lnTo>
                <a:lnTo>
                  <a:pt x="1990209" y="1278745"/>
                </a:lnTo>
                <a:lnTo>
                  <a:pt x="2005691" y="1280307"/>
                </a:lnTo>
                <a:lnTo>
                  <a:pt x="2021564" y="1281998"/>
                </a:lnTo>
                <a:lnTo>
                  <a:pt x="2037697" y="1283950"/>
                </a:lnTo>
                <a:lnTo>
                  <a:pt x="2054350" y="1286162"/>
                </a:lnTo>
                <a:lnTo>
                  <a:pt x="2071134" y="1288505"/>
                </a:lnTo>
                <a:lnTo>
                  <a:pt x="2088438" y="1291237"/>
                </a:lnTo>
                <a:lnTo>
                  <a:pt x="2105872" y="1294100"/>
                </a:lnTo>
                <a:lnTo>
                  <a:pt x="2123696" y="1297353"/>
                </a:lnTo>
                <a:lnTo>
                  <a:pt x="2141781" y="1300866"/>
                </a:lnTo>
                <a:lnTo>
                  <a:pt x="2159995" y="1304640"/>
                </a:lnTo>
                <a:lnTo>
                  <a:pt x="2178600" y="1308674"/>
                </a:lnTo>
                <a:lnTo>
                  <a:pt x="2197335" y="1313098"/>
                </a:lnTo>
                <a:lnTo>
                  <a:pt x="2216201" y="1317783"/>
                </a:lnTo>
                <a:lnTo>
                  <a:pt x="2235326" y="1322857"/>
                </a:lnTo>
                <a:lnTo>
                  <a:pt x="2254711" y="1328323"/>
                </a:lnTo>
                <a:lnTo>
                  <a:pt x="2264339" y="1331185"/>
                </a:lnTo>
                <a:lnTo>
                  <a:pt x="2274097" y="1334048"/>
                </a:lnTo>
                <a:lnTo>
                  <a:pt x="2283855" y="1337171"/>
                </a:lnTo>
                <a:lnTo>
                  <a:pt x="2293743" y="1340294"/>
                </a:lnTo>
                <a:lnTo>
                  <a:pt x="2303501" y="1343547"/>
                </a:lnTo>
                <a:lnTo>
                  <a:pt x="2313389" y="1346800"/>
                </a:lnTo>
                <a:lnTo>
                  <a:pt x="2323277" y="1350183"/>
                </a:lnTo>
                <a:lnTo>
                  <a:pt x="2333164" y="1353697"/>
                </a:lnTo>
                <a:lnTo>
                  <a:pt x="2343052" y="1357340"/>
                </a:lnTo>
                <a:lnTo>
                  <a:pt x="2353070" y="1361114"/>
                </a:lnTo>
                <a:lnTo>
                  <a:pt x="2363089" y="1364887"/>
                </a:lnTo>
                <a:lnTo>
                  <a:pt x="2372976" y="1368791"/>
                </a:lnTo>
                <a:lnTo>
                  <a:pt x="2382995" y="1372825"/>
                </a:lnTo>
                <a:lnTo>
                  <a:pt x="2393013" y="1376989"/>
                </a:lnTo>
                <a:lnTo>
                  <a:pt x="2403031" y="1381283"/>
                </a:lnTo>
                <a:lnTo>
                  <a:pt x="2413049" y="1385577"/>
                </a:lnTo>
                <a:lnTo>
                  <a:pt x="2423067" y="1390131"/>
                </a:lnTo>
                <a:lnTo>
                  <a:pt x="2433085" y="1394686"/>
                </a:lnTo>
                <a:lnTo>
                  <a:pt x="2443103" y="1399370"/>
                </a:lnTo>
                <a:lnTo>
                  <a:pt x="2453121" y="1404185"/>
                </a:lnTo>
                <a:lnTo>
                  <a:pt x="2463139" y="1409130"/>
                </a:lnTo>
                <a:lnTo>
                  <a:pt x="2473157" y="1414204"/>
                </a:lnTo>
                <a:lnTo>
                  <a:pt x="2483175" y="1419409"/>
                </a:lnTo>
                <a:lnTo>
                  <a:pt x="2493193" y="1424744"/>
                </a:lnTo>
                <a:lnTo>
                  <a:pt x="2503211" y="1430080"/>
                </a:lnTo>
                <a:lnTo>
                  <a:pt x="2513099" y="1435675"/>
                </a:lnTo>
                <a:lnTo>
                  <a:pt x="2523117" y="1441400"/>
                </a:lnTo>
                <a:lnTo>
                  <a:pt x="2533005" y="1447126"/>
                </a:lnTo>
                <a:lnTo>
                  <a:pt x="2542893" y="1453111"/>
                </a:lnTo>
                <a:lnTo>
                  <a:pt x="2552781" y="1459097"/>
                </a:lnTo>
                <a:lnTo>
                  <a:pt x="2562669" y="1465343"/>
                </a:lnTo>
                <a:lnTo>
                  <a:pt x="2572557" y="1471719"/>
                </a:lnTo>
                <a:lnTo>
                  <a:pt x="2582315" y="1478225"/>
                </a:lnTo>
                <a:lnTo>
                  <a:pt x="2592203" y="1484862"/>
                </a:lnTo>
                <a:lnTo>
                  <a:pt x="2601960" y="1491628"/>
                </a:lnTo>
                <a:lnTo>
                  <a:pt x="2611588" y="1498395"/>
                </a:lnTo>
                <a:lnTo>
                  <a:pt x="2621346" y="1505421"/>
                </a:lnTo>
                <a:lnTo>
                  <a:pt x="2630974" y="1512578"/>
                </a:lnTo>
                <a:lnTo>
                  <a:pt x="2640601" y="1519865"/>
                </a:lnTo>
                <a:lnTo>
                  <a:pt x="2650099" y="1527412"/>
                </a:lnTo>
                <a:lnTo>
                  <a:pt x="2659597" y="1534959"/>
                </a:lnTo>
                <a:lnTo>
                  <a:pt x="2669094" y="1542637"/>
                </a:lnTo>
                <a:lnTo>
                  <a:pt x="2678462" y="1550574"/>
                </a:lnTo>
                <a:lnTo>
                  <a:pt x="2687829" y="1558642"/>
                </a:lnTo>
                <a:lnTo>
                  <a:pt x="2697197" y="1566840"/>
                </a:lnTo>
                <a:lnTo>
                  <a:pt x="2706434" y="1575168"/>
                </a:lnTo>
                <a:lnTo>
                  <a:pt x="2715672" y="1583626"/>
                </a:lnTo>
                <a:lnTo>
                  <a:pt x="2724779" y="1592214"/>
                </a:lnTo>
                <a:lnTo>
                  <a:pt x="2828603" y="1483821"/>
                </a:lnTo>
                <a:lnTo>
                  <a:pt x="2818194" y="1473931"/>
                </a:lnTo>
                <a:lnTo>
                  <a:pt x="2807786" y="1464302"/>
                </a:lnTo>
                <a:lnTo>
                  <a:pt x="2797377" y="1454933"/>
                </a:lnTo>
                <a:lnTo>
                  <a:pt x="2786969" y="1445694"/>
                </a:lnTo>
                <a:lnTo>
                  <a:pt x="2776431" y="1436716"/>
                </a:lnTo>
                <a:lnTo>
                  <a:pt x="2765762" y="1427737"/>
                </a:lnTo>
                <a:lnTo>
                  <a:pt x="2755224" y="1419019"/>
                </a:lnTo>
                <a:lnTo>
                  <a:pt x="2744555" y="1410431"/>
                </a:lnTo>
                <a:lnTo>
                  <a:pt x="2733756" y="1402103"/>
                </a:lnTo>
                <a:lnTo>
                  <a:pt x="2722958" y="1393775"/>
                </a:lnTo>
                <a:lnTo>
                  <a:pt x="2712159" y="1385707"/>
                </a:lnTo>
                <a:lnTo>
                  <a:pt x="2701360" y="1377770"/>
                </a:lnTo>
                <a:lnTo>
                  <a:pt x="2690432" y="1370092"/>
                </a:lnTo>
                <a:lnTo>
                  <a:pt x="2679503" y="1362415"/>
                </a:lnTo>
                <a:lnTo>
                  <a:pt x="2668574" y="1354998"/>
                </a:lnTo>
                <a:lnTo>
                  <a:pt x="2657645" y="1347711"/>
                </a:lnTo>
                <a:lnTo>
                  <a:pt x="2646586" y="1340554"/>
                </a:lnTo>
                <a:lnTo>
                  <a:pt x="2635657" y="1333528"/>
                </a:lnTo>
                <a:lnTo>
                  <a:pt x="2624599" y="1326761"/>
                </a:lnTo>
                <a:lnTo>
                  <a:pt x="2613540" y="1319995"/>
                </a:lnTo>
                <a:lnTo>
                  <a:pt x="2602351" y="1313488"/>
                </a:lnTo>
                <a:lnTo>
                  <a:pt x="2591292" y="1306982"/>
                </a:lnTo>
                <a:lnTo>
                  <a:pt x="2580233" y="1300736"/>
                </a:lnTo>
                <a:lnTo>
                  <a:pt x="2569044" y="1294621"/>
                </a:lnTo>
                <a:lnTo>
                  <a:pt x="2557855" y="1288635"/>
                </a:lnTo>
                <a:lnTo>
                  <a:pt x="2546796" y="1282779"/>
                </a:lnTo>
                <a:lnTo>
                  <a:pt x="2535607" y="1277054"/>
                </a:lnTo>
                <a:lnTo>
                  <a:pt x="2524418" y="1271458"/>
                </a:lnTo>
                <a:lnTo>
                  <a:pt x="2513229" y="1265993"/>
                </a:lnTo>
                <a:lnTo>
                  <a:pt x="2502170" y="1260658"/>
                </a:lnTo>
                <a:lnTo>
                  <a:pt x="2490981" y="1255453"/>
                </a:lnTo>
                <a:lnTo>
                  <a:pt x="2479792" y="1250378"/>
                </a:lnTo>
                <a:lnTo>
                  <a:pt x="2468733" y="1245434"/>
                </a:lnTo>
                <a:lnTo>
                  <a:pt x="2457544" y="1240619"/>
                </a:lnTo>
                <a:lnTo>
                  <a:pt x="2446486" y="1235935"/>
                </a:lnTo>
                <a:lnTo>
                  <a:pt x="2435297" y="1231380"/>
                </a:lnTo>
                <a:lnTo>
                  <a:pt x="2424238" y="1226956"/>
                </a:lnTo>
                <a:lnTo>
                  <a:pt x="2413179" y="1222532"/>
                </a:lnTo>
                <a:lnTo>
                  <a:pt x="2402120" y="1218368"/>
                </a:lnTo>
                <a:lnTo>
                  <a:pt x="2391061" y="1214334"/>
                </a:lnTo>
                <a:lnTo>
                  <a:pt x="2380132" y="1210300"/>
                </a:lnTo>
                <a:lnTo>
                  <a:pt x="2369073" y="1206396"/>
                </a:lnTo>
                <a:lnTo>
                  <a:pt x="2358145" y="1202623"/>
                </a:lnTo>
                <a:lnTo>
                  <a:pt x="2347216" y="1198979"/>
                </a:lnTo>
                <a:lnTo>
                  <a:pt x="2336287" y="1195466"/>
                </a:lnTo>
                <a:lnTo>
                  <a:pt x="2325488" y="1192083"/>
                </a:lnTo>
                <a:lnTo>
                  <a:pt x="2314690" y="1188700"/>
                </a:lnTo>
                <a:lnTo>
                  <a:pt x="2303891" y="1185446"/>
                </a:lnTo>
                <a:lnTo>
                  <a:pt x="2293092" y="1182324"/>
                </a:lnTo>
                <a:lnTo>
                  <a:pt x="2282424" y="1179331"/>
                </a:lnTo>
                <a:lnTo>
                  <a:pt x="2271755" y="1176338"/>
                </a:lnTo>
                <a:lnTo>
                  <a:pt x="2261217" y="1173605"/>
                </a:lnTo>
                <a:lnTo>
                  <a:pt x="2250678" y="1170873"/>
                </a:lnTo>
                <a:lnTo>
                  <a:pt x="2240140" y="1168140"/>
                </a:lnTo>
                <a:lnTo>
                  <a:pt x="2219323" y="1163195"/>
                </a:lnTo>
                <a:lnTo>
                  <a:pt x="2198767" y="1158511"/>
                </a:lnTo>
                <a:lnTo>
                  <a:pt x="2178470" y="1154217"/>
                </a:lnTo>
                <a:lnTo>
                  <a:pt x="2158304" y="1150313"/>
                </a:lnTo>
                <a:lnTo>
                  <a:pt x="2138528" y="1146670"/>
                </a:lnTo>
                <a:lnTo>
                  <a:pt x="2119143" y="1143286"/>
                </a:lnTo>
                <a:lnTo>
                  <a:pt x="2099887" y="1140293"/>
                </a:lnTo>
                <a:lnTo>
                  <a:pt x="2081152" y="1137561"/>
                </a:lnTo>
                <a:lnTo>
                  <a:pt x="2062677" y="1135089"/>
                </a:lnTo>
                <a:lnTo>
                  <a:pt x="2044462" y="1132876"/>
                </a:lnTo>
                <a:lnTo>
                  <a:pt x="2026768" y="1130925"/>
                </a:lnTo>
                <a:lnTo>
                  <a:pt x="2009464" y="1129103"/>
                </a:lnTo>
                <a:lnTo>
                  <a:pt x="1992551" y="1127671"/>
                </a:lnTo>
                <a:lnTo>
                  <a:pt x="1976158" y="1126370"/>
                </a:lnTo>
                <a:lnTo>
                  <a:pt x="1960155" y="1125199"/>
                </a:lnTo>
                <a:lnTo>
                  <a:pt x="1944672" y="1124288"/>
                </a:lnTo>
                <a:lnTo>
                  <a:pt x="1929580" y="1123638"/>
                </a:lnTo>
                <a:lnTo>
                  <a:pt x="1915139" y="1122987"/>
                </a:lnTo>
                <a:lnTo>
                  <a:pt x="1901087" y="1122597"/>
                </a:lnTo>
                <a:lnTo>
                  <a:pt x="1887687" y="1122336"/>
                </a:lnTo>
                <a:lnTo>
                  <a:pt x="1874806" y="1122076"/>
                </a:lnTo>
                <a:lnTo>
                  <a:pt x="1862446" y="1122076"/>
                </a:lnTo>
                <a:lnTo>
                  <a:pt x="1850737" y="1122076"/>
                </a:lnTo>
                <a:close/>
                <a:moveTo>
                  <a:pt x="719088" y="759551"/>
                </a:moveTo>
                <a:lnTo>
                  <a:pt x="727805" y="759551"/>
                </a:lnTo>
                <a:lnTo>
                  <a:pt x="736392" y="759681"/>
                </a:lnTo>
                <a:lnTo>
                  <a:pt x="744979" y="759941"/>
                </a:lnTo>
                <a:lnTo>
                  <a:pt x="753696" y="760462"/>
                </a:lnTo>
                <a:lnTo>
                  <a:pt x="762413" y="761112"/>
                </a:lnTo>
                <a:lnTo>
                  <a:pt x="771130" y="761763"/>
                </a:lnTo>
                <a:lnTo>
                  <a:pt x="779847" y="762674"/>
                </a:lnTo>
                <a:lnTo>
                  <a:pt x="788564" y="763845"/>
                </a:lnTo>
                <a:lnTo>
                  <a:pt x="797281" y="765016"/>
                </a:lnTo>
                <a:lnTo>
                  <a:pt x="805998" y="766317"/>
                </a:lnTo>
                <a:lnTo>
                  <a:pt x="814845" y="767879"/>
                </a:lnTo>
                <a:lnTo>
                  <a:pt x="823562" y="769570"/>
                </a:lnTo>
                <a:lnTo>
                  <a:pt x="832409" y="771392"/>
                </a:lnTo>
                <a:lnTo>
                  <a:pt x="841126" y="773344"/>
                </a:lnTo>
                <a:lnTo>
                  <a:pt x="849843" y="775426"/>
                </a:lnTo>
                <a:lnTo>
                  <a:pt x="858690" y="777638"/>
                </a:lnTo>
                <a:lnTo>
                  <a:pt x="867407" y="779980"/>
                </a:lnTo>
                <a:lnTo>
                  <a:pt x="876124" y="782583"/>
                </a:lnTo>
                <a:lnTo>
                  <a:pt x="884841" y="785185"/>
                </a:lnTo>
                <a:lnTo>
                  <a:pt x="893558" y="788048"/>
                </a:lnTo>
                <a:lnTo>
                  <a:pt x="902275" y="791041"/>
                </a:lnTo>
                <a:lnTo>
                  <a:pt x="910992" y="794164"/>
                </a:lnTo>
                <a:lnTo>
                  <a:pt x="919709" y="797417"/>
                </a:lnTo>
                <a:lnTo>
                  <a:pt x="928426" y="800800"/>
                </a:lnTo>
                <a:lnTo>
                  <a:pt x="937013" y="804444"/>
                </a:lnTo>
                <a:lnTo>
                  <a:pt x="945600" y="808087"/>
                </a:lnTo>
                <a:lnTo>
                  <a:pt x="954317" y="811861"/>
                </a:lnTo>
                <a:lnTo>
                  <a:pt x="962773" y="815895"/>
                </a:lnTo>
                <a:lnTo>
                  <a:pt x="971360" y="820059"/>
                </a:lnTo>
                <a:lnTo>
                  <a:pt x="979947" y="824222"/>
                </a:lnTo>
                <a:lnTo>
                  <a:pt x="988404" y="828647"/>
                </a:lnTo>
                <a:lnTo>
                  <a:pt x="996861" y="833201"/>
                </a:lnTo>
                <a:lnTo>
                  <a:pt x="1005188" y="837885"/>
                </a:lnTo>
                <a:lnTo>
                  <a:pt x="1013644" y="842700"/>
                </a:lnTo>
                <a:lnTo>
                  <a:pt x="1021971" y="847645"/>
                </a:lnTo>
                <a:lnTo>
                  <a:pt x="1030298" y="852720"/>
                </a:lnTo>
                <a:lnTo>
                  <a:pt x="1038494" y="857924"/>
                </a:lnTo>
                <a:lnTo>
                  <a:pt x="1046691" y="863390"/>
                </a:lnTo>
                <a:lnTo>
                  <a:pt x="1054888" y="868855"/>
                </a:lnTo>
                <a:lnTo>
                  <a:pt x="1062954" y="874450"/>
                </a:lnTo>
                <a:lnTo>
                  <a:pt x="1071020" y="880306"/>
                </a:lnTo>
                <a:lnTo>
                  <a:pt x="1078957" y="886161"/>
                </a:lnTo>
                <a:lnTo>
                  <a:pt x="1086893" y="892277"/>
                </a:lnTo>
                <a:lnTo>
                  <a:pt x="1094830" y="898393"/>
                </a:lnTo>
                <a:lnTo>
                  <a:pt x="1102636" y="904769"/>
                </a:lnTo>
                <a:lnTo>
                  <a:pt x="1110442" y="911145"/>
                </a:lnTo>
                <a:lnTo>
                  <a:pt x="1118118" y="917781"/>
                </a:lnTo>
                <a:lnTo>
                  <a:pt x="1125794" y="924548"/>
                </a:lnTo>
                <a:lnTo>
                  <a:pt x="1133341" y="931314"/>
                </a:lnTo>
                <a:lnTo>
                  <a:pt x="1140887" y="938341"/>
                </a:lnTo>
                <a:lnTo>
                  <a:pt x="1148303" y="945368"/>
                </a:lnTo>
                <a:lnTo>
                  <a:pt x="1155719" y="952655"/>
                </a:lnTo>
                <a:lnTo>
                  <a:pt x="1163004" y="960072"/>
                </a:lnTo>
                <a:lnTo>
                  <a:pt x="1170160" y="967619"/>
                </a:lnTo>
                <a:lnTo>
                  <a:pt x="1177316" y="975166"/>
                </a:lnTo>
                <a:lnTo>
                  <a:pt x="1184342" y="982974"/>
                </a:lnTo>
                <a:lnTo>
                  <a:pt x="1191367" y="990911"/>
                </a:lnTo>
                <a:lnTo>
                  <a:pt x="1198263" y="998849"/>
                </a:lnTo>
                <a:lnTo>
                  <a:pt x="1205028" y="1007047"/>
                </a:lnTo>
                <a:lnTo>
                  <a:pt x="1211663" y="1015374"/>
                </a:lnTo>
                <a:lnTo>
                  <a:pt x="1216477" y="1021360"/>
                </a:lnTo>
                <a:lnTo>
                  <a:pt x="1221291" y="1027606"/>
                </a:lnTo>
                <a:lnTo>
                  <a:pt x="1225845" y="1033722"/>
                </a:lnTo>
                <a:lnTo>
                  <a:pt x="1230399" y="1039968"/>
                </a:lnTo>
                <a:lnTo>
                  <a:pt x="1239246" y="1052460"/>
                </a:lnTo>
                <a:lnTo>
                  <a:pt x="1247833" y="1065082"/>
                </a:lnTo>
                <a:lnTo>
                  <a:pt x="1263445" y="1060527"/>
                </a:lnTo>
                <a:lnTo>
                  <a:pt x="1279188" y="1056103"/>
                </a:lnTo>
                <a:lnTo>
                  <a:pt x="1295060" y="1051679"/>
                </a:lnTo>
                <a:lnTo>
                  <a:pt x="1310933" y="1047385"/>
                </a:lnTo>
                <a:lnTo>
                  <a:pt x="1326936" y="1043351"/>
                </a:lnTo>
                <a:lnTo>
                  <a:pt x="1343069" y="1039447"/>
                </a:lnTo>
                <a:lnTo>
                  <a:pt x="1359202" y="1035674"/>
                </a:lnTo>
                <a:lnTo>
                  <a:pt x="1375335" y="1032030"/>
                </a:lnTo>
                <a:lnTo>
                  <a:pt x="1391728" y="1028517"/>
                </a:lnTo>
                <a:lnTo>
                  <a:pt x="1408121" y="1025134"/>
                </a:lnTo>
                <a:lnTo>
                  <a:pt x="1424515" y="1021881"/>
                </a:lnTo>
                <a:lnTo>
                  <a:pt x="1441038" y="1018758"/>
                </a:lnTo>
                <a:lnTo>
                  <a:pt x="1457691" y="1015895"/>
                </a:lnTo>
                <a:lnTo>
                  <a:pt x="1474344" y="1013032"/>
                </a:lnTo>
                <a:lnTo>
                  <a:pt x="1491128" y="1010430"/>
                </a:lnTo>
                <a:lnTo>
                  <a:pt x="1507912" y="1007827"/>
                </a:lnTo>
                <a:lnTo>
                  <a:pt x="1524825" y="1005485"/>
                </a:lnTo>
                <a:lnTo>
                  <a:pt x="1541869" y="1003273"/>
                </a:lnTo>
                <a:lnTo>
                  <a:pt x="1558782" y="1001191"/>
                </a:lnTo>
                <a:lnTo>
                  <a:pt x="1575956" y="999239"/>
                </a:lnTo>
                <a:lnTo>
                  <a:pt x="1593130" y="997547"/>
                </a:lnTo>
                <a:lnTo>
                  <a:pt x="1610304" y="995856"/>
                </a:lnTo>
                <a:lnTo>
                  <a:pt x="1627608" y="994425"/>
                </a:lnTo>
                <a:lnTo>
                  <a:pt x="1644912" y="992993"/>
                </a:lnTo>
                <a:lnTo>
                  <a:pt x="1662346" y="991822"/>
                </a:lnTo>
                <a:lnTo>
                  <a:pt x="1679780" y="990911"/>
                </a:lnTo>
                <a:lnTo>
                  <a:pt x="1697344" y="990000"/>
                </a:lnTo>
                <a:lnTo>
                  <a:pt x="1714908" y="989220"/>
                </a:lnTo>
                <a:lnTo>
                  <a:pt x="1732472" y="988699"/>
                </a:lnTo>
                <a:lnTo>
                  <a:pt x="1750296" y="988309"/>
                </a:lnTo>
                <a:lnTo>
                  <a:pt x="1768120" y="988048"/>
                </a:lnTo>
                <a:lnTo>
                  <a:pt x="1785815" y="988048"/>
                </a:lnTo>
                <a:lnTo>
                  <a:pt x="1804680" y="988048"/>
                </a:lnTo>
                <a:lnTo>
                  <a:pt x="1823415" y="988309"/>
                </a:lnTo>
                <a:lnTo>
                  <a:pt x="1842150" y="988829"/>
                </a:lnTo>
                <a:lnTo>
                  <a:pt x="1860755" y="989480"/>
                </a:lnTo>
                <a:lnTo>
                  <a:pt x="1879360" y="990261"/>
                </a:lnTo>
                <a:lnTo>
                  <a:pt x="1897835" y="991171"/>
                </a:lnTo>
                <a:lnTo>
                  <a:pt x="1916310" y="992343"/>
                </a:lnTo>
                <a:lnTo>
                  <a:pt x="1934784" y="993644"/>
                </a:lnTo>
                <a:lnTo>
                  <a:pt x="1952999" y="995075"/>
                </a:lnTo>
                <a:lnTo>
                  <a:pt x="1971344" y="996767"/>
                </a:lnTo>
                <a:lnTo>
                  <a:pt x="1989428" y="998588"/>
                </a:lnTo>
                <a:lnTo>
                  <a:pt x="2007643" y="1000540"/>
                </a:lnTo>
                <a:lnTo>
                  <a:pt x="2025597" y="1002752"/>
                </a:lnTo>
                <a:lnTo>
                  <a:pt x="2043552" y="1005095"/>
                </a:lnTo>
                <a:lnTo>
                  <a:pt x="2061506" y="1007567"/>
                </a:lnTo>
                <a:lnTo>
                  <a:pt x="2079331" y="1010170"/>
                </a:lnTo>
                <a:lnTo>
                  <a:pt x="2097025" y="1013032"/>
                </a:lnTo>
                <a:lnTo>
                  <a:pt x="2114719" y="1016025"/>
                </a:lnTo>
                <a:lnTo>
                  <a:pt x="2132283" y="1019148"/>
                </a:lnTo>
                <a:lnTo>
                  <a:pt x="2149717" y="1022401"/>
                </a:lnTo>
                <a:lnTo>
                  <a:pt x="2167151" y="1025784"/>
                </a:lnTo>
                <a:lnTo>
                  <a:pt x="2184455" y="1029428"/>
                </a:lnTo>
                <a:lnTo>
                  <a:pt x="2201629" y="1033201"/>
                </a:lnTo>
                <a:lnTo>
                  <a:pt x="2218803" y="1037105"/>
                </a:lnTo>
                <a:lnTo>
                  <a:pt x="2235846" y="1041139"/>
                </a:lnTo>
                <a:lnTo>
                  <a:pt x="2252890" y="1045433"/>
                </a:lnTo>
                <a:lnTo>
                  <a:pt x="2269673" y="1049727"/>
                </a:lnTo>
                <a:lnTo>
                  <a:pt x="2286457" y="1054412"/>
                </a:lnTo>
                <a:lnTo>
                  <a:pt x="2303110" y="1059096"/>
                </a:lnTo>
                <a:lnTo>
                  <a:pt x="2319764" y="1063911"/>
                </a:lnTo>
                <a:lnTo>
                  <a:pt x="2336157" y="1068855"/>
                </a:lnTo>
                <a:lnTo>
                  <a:pt x="2352550" y="1073930"/>
                </a:lnTo>
                <a:lnTo>
                  <a:pt x="2368813" y="1079265"/>
                </a:lnTo>
                <a:lnTo>
                  <a:pt x="2385076" y="1084600"/>
                </a:lnTo>
                <a:lnTo>
                  <a:pt x="2401079" y="1090196"/>
                </a:lnTo>
                <a:lnTo>
                  <a:pt x="2417082" y="1095791"/>
                </a:lnTo>
                <a:lnTo>
                  <a:pt x="2432955" y="1101647"/>
                </a:lnTo>
                <a:lnTo>
                  <a:pt x="2448697" y="1107632"/>
                </a:lnTo>
                <a:lnTo>
                  <a:pt x="2464310" y="1113748"/>
                </a:lnTo>
                <a:lnTo>
                  <a:pt x="2479792" y="1119994"/>
                </a:lnTo>
                <a:lnTo>
                  <a:pt x="2495275" y="1126370"/>
                </a:lnTo>
                <a:lnTo>
                  <a:pt x="2510627" y="1132876"/>
                </a:lnTo>
                <a:lnTo>
                  <a:pt x="2525719" y="1139513"/>
                </a:lnTo>
                <a:lnTo>
                  <a:pt x="2540811" y="1146279"/>
                </a:lnTo>
                <a:lnTo>
                  <a:pt x="2555773" y="1153176"/>
                </a:lnTo>
                <a:lnTo>
                  <a:pt x="2570605" y="1160202"/>
                </a:lnTo>
                <a:lnTo>
                  <a:pt x="2585307" y="1167359"/>
                </a:lnTo>
                <a:lnTo>
                  <a:pt x="2599879" y="1174646"/>
                </a:lnTo>
                <a:lnTo>
                  <a:pt x="2614320" y="1182063"/>
                </a:lnTo>
                <a:lnTo>
                  <a:pt x="2628632" y="1189610"/>
                </a:lnTo>
                <a:lnTo>
                  <a:pt x="2642943" y="1197288"/>
                </a:lnTo>
                <a:lnTo>
                  <a:pt x="2656995" y="1205095"/>
                </a:lnTo>
                <a:lnTo>
                  <a:pt x="2670916" y="1213033"/>
                </a:lnTo>
                <a:lnTo>
                  <a:pt x="2684707" y="1221100"/>
                </a:lnTo>
                <a:lnTo>
                  <a:pt x="2698368" y="1229298"/>
                </a:lnTo>
                <a:lnTo>
                  <a:pt x="2712029" y="1237496"/>
                </a:lnTo>
                <a:lnTo>
                  <a:pt x="2725430" y="1245954"/>
                </a:lnTo>
                <a:lnTo>
                  <a:pt x="2738700" y="1254542"/>
                </a:lnTo>
                <a:lnTo>
                  <a:pt x="2751841" y="1263130"/>
                </a:lnTo>
                <a:lnTo>
                  <a:pt x="2764851" y="1271849"/>
                </a:lnTo>
                <a:lnTo>
                  <a:pt x="2777602" y="1280697"/>
                </a:lnTo>
                <a:lnTo>
                  <a:pt x="2790352" y="1289806"/>
                </a:lnTo>
                <a:lnTo>
                  <a:pt x="2802972" y="1298784"/>
                </a:lnTo>
                <a:lnTo>
                  <a:pt x="2815332" y="1308023"/>
                </a:lnTo>
                <a:lnTo>
                  <a:pt x="2827692" y="1317392"/>
                </a:lnTo>
                <a:lnTo>
                  <a:pt x="2839791" y="1326761"/>
                </a:lnTo>
                <a:lnTo>
                  <a:pt x="2851761" y="1336390"/>
                </a:lnTo>
                <a:lnTo>
                  <a:pt x="2863601" y="1346019"/>
                </a:lnTo>
                <a:lnTo>
                  <a:pt x="2875310" y="1355779"/>
                </a:lnTo>
                <a:lnTo>
                  <a:pt x="2886759" y="1365538"/>
                </a:lnTo>
                <a:lnTo>
                  <a:pt x="2898078" y="1375558"/>
                </a:lnTo>
                <a:lnTo>
                  <a:pt x="2909397" y="1385577"/>
                </a:lnTo>
                <a:lnTo>
                  <a:pt x="2920456" y="1395727"/>
                </a:lnTo>
                <a:lnTo>
                  <a:pt x="2931385" y="1406007"/>
                </a:lnTo>
                <a:lnTo>
                  <a:pt x="2942184" y="1416417"/>
                </a:lnTo>
                <a:lnTo>
                  <a:pt x="2952722" y="1426826"/>
                </a:lnTo>
                <a:lnTo>
                  <a:pt x="2963131" y="1437497"/>
                </a:lnTo>
                <a:lnTo>
                  <a:pt x="2973279" y="1448037"/>
                </a:lnTo>
                <a:lnTo>
                  <a:pt x="2983427" y="1458837"/>
                </a:lnTo>
                <a:lnTo>
                  <a:pt x="2993315" y="1469637"/>
                </a:lnTo>
                <a:lnTo>
                  <a:pt x="3002943" y="1480828"/>
                </a:lnTo>
                <a:lnTo>
                  <a:pt x="3012570" y="1491758"/>
                </a:lnTo>
                <a:lnTo>
                  <a:pt x="3021938" y="1502949"/>
                </a:lnTo>
                <a:lnTo>
                  <a:pt x="3031175" y="1514140"/>
                </a:lnTo>
                <a:lnTo>
                  <a:pt x="3040152" y="1525460"/>
                </a:lnTo>
                <a:lnTo>
                  <a:pt x="3049000" y="1536781"/>
                </a:lnTo>
                <a:lnTo>
                  <a:pt x="3057717" y="1548362"/>
                </a:lnTo>
                <a:lnTo>
                  <a:pt x="3066173" y="1559943"/>
                </a:lnTo>
                <a:lnTo>
                  <a:pt x="3074500" y="1571524"/>
                </a:lnTo>
                <a:lnTo>
                  <a:pt x="3082697" y="1583235"/>
                </a:lnTo>
                <a:lnTo>
                  <a:pt x="3090633" y="1595077"/>
                </a:lnTo>
                <a:lnTo>
                  <a:pt x="3098309" y="1606918"/>
                </a:lnTo>
                <a:lnTo>
                  <a:pt x="3105985" y="1619020"/>
                </a:lnTo>
                <a:lnTo>
                  <a:pt x="3113271" y="1630991"/>
                </a:lnTo>
                <a:lnTo>
                  <a:pt x="3120557" y="1643092"/>
                </a:lnTo>
                <a:lnTo>
                  <a:pt x="3127453" y="1655324"/>
                </a:lnTo>
                <a:lnTo>
                  <a:pt x="3134348" y="1667686"/>
                </a:lnTo>
                <a:lnTo>
                  <a:pt x="3140983" y="1680048"/>
                </a:lnTo>
                <a:lnTo>
                  <a:pt x="3147359" y="1692409"/>
                </a:lnTo>
                <a:lnTo>
                  <a:pt x="3153604" y="1704901"/>
                </a:lnTo>
                <a:lnTo>
                  <a:pt x="3159588" y="1717523"/>
                </a:lnTo>
                <a:lnTo>
                  <a:pt x="3165443" y="1730145"/>
                </a:lnTo>
                <a:lnTo>
                  <a:pt x="3171038" y="1742898"/>
                </a:lnTo>
                <a:lnTo>
                  <a:pt x="3176502" y="1755650"/>
                </a:lnTo>
                <a:lnTo>
                  <a:pt x="3181706" y="1768532"/>
                </a:lnTo>
                <a:lnTo>
                  <a:pt x="3186650" y="1781545"/>
                </a:lnTo>
                <a:lnTo>
                  <a:pt x="3191464" y="1794427"/>
                </a:lnTo>
                <a:lnTo>
                  <a:pt x="3196148" y="1807570"/>
                </a:lnTo>
                <a:lnTo>
                  <a:pt x="3200441" y="1820712"/>
                </a:lnTo>
                <a:lnTo>
                  <a:pt x="3204605" y="1833855"/>
                </a:lnTo>
                <a:lnTo>
                  <a:pt x="3208638" y="1847127"/>
                </a:lnTo>
                <a:lnTo>
                  <a:pt x="3212411" y="1860400"/>
                </a:lnTo>
                <a:lnTo>
                  <a:pt x="3215924" y="1873803"/>
                </a:lnTo>
                <a:lnTo>
                  <a:pt x="3219176" y="1887205"/>
                </a:lnTo>
                <a:lnTo>
                  <a:pt x="3222299" y="1900738"/>
                </a:lnTo>
                <a:lnTo>
                  <a:pt x="3225161" y="1914271"/>
                </a:lnTo>
                <a:lnTo>
                  <a:pt x="3227763" y="1927934"/>
                </a:lnTo>
                <a:lnTo>
                  <a:pt x="3230235" y="1941467"/>
                </a:lnTo>
                <a:lnTo>
                  <a:pt x="3232447" y="1955260"/>
                </a:lnTo>
                <a:lnTo>
                  <a:pt x="3234399" y="1968923"/>
                </a:lnTo>
                <a:lnTo>
                  <a:pt x="3236220" y="1982716"/>
                </a:lnTo>
                <a:lnTo>
                  <a:pt x="3237651" y="1996640"/>
                </a:lnTo>
                <a:lnTo>
                  <a:pt x="3238952" y="2010433"/>
                </a:lnTo>
                <a:lnTo>
                  <a:pt x="3239993" y="2024486"/>
                </a:lnTo>
                <a:lnTo>
                  <a:pt x="3240904" y="2038409"/>
                </a:lnTo>
                <a:lnTo>
                  <a:pt x="3241424" y="2052463"/>
                </a:lnTo>
                <a:lnTo>
                  <a:pt x="3241814" y="2066516"/>
                </a:lnTo>
                <a:lnTo>
                  <a:pt x="3241945" y="2080700"/>
                </a:lnTo>
                <a:lnTo>
                  <a:pt x="3241814" y="2092151"/>
                </a:lnTo>
                <a:lnTo>
                  <a:pt x="3241554" y="2103732"/>
                </a:lnTo>
                <a:lnTo>
                  <a:pt x="3248840" y="2111019"/>
                </a:lnTo>
                <a:lnTo>
                  <a:pt x="3255996" y="2118436"/>
                </a:lnTo>
                <a:lnTo>
                  <a:pt x="3263021" y="2125983"/>
                </a:lnTo>
                <a:lnTo>
                  <a:pt x="3269917" y="2133530"/>
                </a:lnTo>
                <a:lnTo>
                  <a:pt x="3276813" y="2141207"/>
                </a:lnTo>
                <a:lnTo>
                  <a:pt x="3283578" y="2149015"/>
                </a:lnTo>
                <a:lnTo>
                  <a:pt x="3290213" y="2156692"/>
                </a:lnTo>
                <a:lnTo>
                  <a:pt x="3296719" y="2164630"/>
                </a:lnTo>
                <a:lnTo>
                  <a:pt x="3303094" y="2172567"/>
                </a:lnTo>
                <a:lnTo>
                  <a:pt x="3309339" y="2180505"/>
                </a:lnTo>
                <a:lnTo>
                  <a:pt x="3315584" y="2188573"/>
                </a:lnTo>
                <a:lnTo>
                  <a:pt x="3321699" y="2196770"/>
                </a:lnTo>
                <a:lnTo>
                  <a:pt x="3327683" y="2204968"/>
                </a:lnTo>
                <a:lnTo>
                  <a:pt x="3333538" y="2213296"/>
                </a:lnTo>
                <a:lnTo>
                  <a:pt x="3339263" y="2221624"/>
                </a:lnTo>
                <a:lnTo>
                  <a:pt x="3344987" y="2230082"/>
                </a:lnTo>
                <a:lnTo>
                  <a:pt x="3350452" y="2238540"/>
                </a:lnTo>
                <a:lnTo>
                  <a:pt x="3355916" y="2247128"/>
                </a:lnTo>
                <a:lnTo>
                  <a:pt x="3361250" y="2255716"/>
                </a:lnTo>
                <a:lnTo>
                  <a:pt x="3366585" y="2264435"/>
                </a:lnTo>
                <a:lnTo>
                  <a:pt x="3371659" y="2273283"/>
                </a:lnTo>
                <a:lnTo>
                  <a:pt x="3376733" y="2282002"/>
                </a:lnTo>
                <a:lnTo>
                  <a:pt x="3381677" y="2290980"/>
                </a:lnTo>
                <a:lnTo>
                  <a:pt x="3386491" y="2299959"/>
                </a:lnTo>
                <a:lnTo>
                  <a:pt x="3391174" y="2308937"/>
                </a:lnTo>
                <a:lnTo>
                  <a:pt x="3395728" y="2318046"/>
                </a:lnTo>
                <a:lnTo>
                  <a:pt x="3400282" y="2327415"/>
                </a:lnTo>
                <a:lnTo>
                  <a:pt x="3404705" y="2336654"/>
                </a:lnTo>
                <a:lnTo>
                  <a:pt x="3408999" y="2345892"/>
                </a:lnTo>
                <a:lnTo>
                  <a:pt x="3413162" y="2355391"/>
                </a:lnTo>
                <a:lnTo>
                  <a:pt x="3417195" y="2364760"/>
                </a:lnTo>
                <a:lnTo>
                  <a:pt x="3421229" y="2374259"/>
                </a:lnTo>
                <a:lnTo>
                  <a:pt x="3425132" y="2383889"/>
                </a:lnTo>
                <a:lnTo>
                  <a:pt x="3428905" y="2393518"/>
                </a:lnTo>
                <a:lnTo>
                  <a:pt x="3432548" y="2403277"/>
                </a:lnTo>
                <a:lnTo>
                  <a:pt x="3436061" y="2413036"/>
                </a:lnTo>
                <a:lnTo>
                  <a:pt x="3439573" y="2422796"/>
                </a:lnTo>
                <a:lnTo>
                  <a:pt x="3442826" y="2432685"/>
                </a:lnTo>
                <a:lnTo>
                  <a:pt x="3446079" y="2442705"/>
                </a:lnTo>
                <a:lnTo>
                  <a:pt x="3449331" y="2452724"/>
                </a:lnTo>
                <a:lnTo>
                  <a:pt x="3452324" y="2462874"/>
                </a:lnTo>
                <a:lnTo>
                  <a:pt x="3455316" y="2473023"/>
                </a:lnTo>
                <a:lnTo>
                  <a:pt x="3458048" y="2483303"/>
                </a:lnTo>
                <a:lnTo>
                  <a:pt x="3460780" y="2493583"/>
                </a:lnTo>
                <a:lnTo>
                  <a:pt x="3463513" y="2503993"/>
                </a:lnTo>
                <a:lnTo>
                  <a:pt x="3465985" y="2514403"/>
                </a:lnTo>
                <a:lnTo>
                  <a:pt x="3468457" y="2524813"/>
                </a:lnTo>
                <a:lnTo>
                  <a:pt x="3470798" y="2535353"/>
                </a:lnTo>
                <a:lnTo>
                  <a:pt x="3473010" y="2546023"/>
                </a:lnTo>
                <a:lnTo>
                  <a:pt x="3475092" y="2556693"/>
                </a:lnTo>
                <a:lnTo>
                  <a:pt x="3477174" y="2567493"/>
                </a:lnTo>
                <a:lnTo>
                  <a:pt x="3478995" y="2578294"/>
                </a:lnTo>
                <a:lnTo>
                  <a:pt x="3480816" y="2589094"/>
                </a:lnTo>
                <a:lnTo>
                  <a:pt x="3482508" y="2600024"/>
                </a:lnTo>
                <a:lnTo>
                  <a:pt x="3484199" y="2611085"/>
                </a:lnTo>
                <a:lnTo>
                  <a:pt x="3485630" y="2622146"/>
                </a:lnTo>
                <a:lnTo>
                  <a:pt x="3487061" y="2633206"/>
                </a:lnTo>
                <a:lnTo>
                  <a:pt x="3488363" y="2644397"/>
                </a:lnTo>
                <a:lnTo>
                  <a:pt x="3489533" y="2655718"/>
                </a:lnTo>
                <a:lnTo>
                  <a:pt x="3490704" y="2667038"/>
                </a:lnTo>
                <a:lnTo>
                  <a:pt x="3491745" y="2678359"/>
                </a:lnTo>
                <a:lnTo>
                  <a:pt x="3492526" y="2689810"/>
                </a:lnTo>
                <a:lnTo>
                  <a:pt x="3493437" y="2701261"/>
                </a:lnTo>
                <a:lnTo>
                  <a:pt x="3494087" y="2712842"/>
                </a:lnTo>
                <a:lnTo>
                  <a:pt x="3489533" y="2695796"/>
                </a:lnTo>
                <a:lnTo>
                  <a:pt x="3484850" y="2678880"/>
                </a:lnTo>
                <a:lnTo>
                  <a:pt x="3479906" y="2662094"/>
                </a:lnTo>
                <a:lnTo>
                  <a:pt x="3474702" y="2645308"/>
                </a:lnTo>
                <a:lnTo>
                  <a:pt x="3469237" y="2628782"/>
                </a:lnTo>
                <a:lnTo>
                  <a:pt x="3463513" y="2612256"/>
                </a:lnTo>
                <a:lnTo>
                  <a:pt x="3457658" y="2595861"/>
                </a:lnTo>
                <a:lnTo>
                  <a:pt x="3451413" y="2579595"/>
                </a:lnTo>
                <a:lnTo>
                  <a:pt x="3445038" y="2563330"/>
                </a:lnTo>
                <a:lnTo>
                  <a:pt x="3438402" y="2547324"/>
                </a:lnTo>
                <a:lnTo>
                  <a:pt x="3431507" y="2531579"/>
                </a:lnTo>
                <a:lnTo>
                  <a:pt x="3424351" y="2515834"/>
                </a:lnTo>
                <a:lnTo>
                  <a:pt x="3416935" y="2500350"/>
                </a:lnTo>
                <a:lnTo>
                  <a:pt x="3409259" y="2484995"/>
                </a:lnTo>
                <a:lnTo>
                  <a:pt x="3405356" y="2477318"/>
                </a:lnTo>
                <a:lnTo>
                  <a:pt x="3401323" y="2469770"/>
                </a:lnTo>
                <a:lnTo>
                  <a:pt x="3397289" y="2462223"/>
                </a:lnTo>
                <a:lnTo>
                  <a:pt x="3393126" y="2454806"/>
                </a:lnTo>
                <a:lnTo>
                  <a:pt x="3388963" y="2447389"/>
                </a:lnTo>
                <a:lnTo>
                  <a:pt x="3384669" y="2439972"/>
                </a:lnTo>
                <a:lnTo>
                  <a:pt x="3380376" y="2432685"/>
                </a:lnTo>
                <a:lnTo>
                  <a:pt x="3375952" y="2425398"/>
                </a:lnTo>
                <a:lnTo>
                  <a:pt x="3371529" y="2418241"/>
                </a:lnTo>
                <a:lnTo>
                  <a:pt x="3366975" y="2411084"/>
                </a:lnTo>
                <a:lnTo>
                  <a:pt x="3362421" y="2403928"/>
                </a:lnTo>
                <a:lnTo>
                  <a:pt x="3357738" y="2396901"/>
                </a:lnTo>
                <a:lnTo>
                  <a:pt x="3353054" y="2389874"/>
                </a:lnTo>
                <a:lnTo>
                  <a:pt x="3348240" y="2382978"/>
                </a:lnTo>
                <a:lnTo>
                  <a:pt x="3343426" y="2376081"/>
                </a:lnTo>
                <a:lnTo>
                  <a:pt x="3338482" y="2369315"/>
                </a:lnTo>
                <a:lnTo>
                  <a:pt x="3333538" y="2362548"/>
                </a:lnTo>
                <a:lnTo>
                  <a:pt x="3328464" y="2355782"/>
                </a:lnTo>
                <a:lnTo>
                  <a:pt x="3323260" y="2349145"/>
                </a:lnTo>
                <a:lnTo>
                  <a:pt x="3318056" y="2342639"/>
                </a:lnTo>
                <a:lnTo>
                  <a:pt x="3312852" y="2336133"/>
                </a:lnTo>
                <a:lnTo>
                  <a:pt x="3307517" y="2329627"/>
                </a:lnTo>
                <a:lnTo>
                  <a:pt x="3302053" y="2323381"/>
                </a:lnTo>
                <a:lnTo>
                  <a:pt x="3296588" y="2316875"/>
                </a:lnTo>
                <a:lnTo>
                  <a:pt x="3290994" y="2310629"/>
                </a:lnTo>
                <a:lnTo>
                  <a:pt x="3285399" y="2304513"/>
                </a:lnTo>
                <a:lnTo>
                  <a:pt x="3279675" y="2298397"/>
                </a:lnTo>
                <a:lnTo>
                  <a:pt x="3273950" y="2292411"/>
                </a:lnTo>
                <a:lnTo>
                  <a:pt x="3268096" y="2286426"/>
                </a:lnTo>
                <a:lnTo>
                  <a:pt x="3262111" y="2280570"/>
                </a:lnTo>
                <a:lnTo>
                  <a:pt x="3256126" y="2274715"/>
                </a:lnTo>
                <a:lnTo>
                  <a:pt x="3250141" y="2268989"/>
                </a:lnTo>
                <a:lnTo>
                  <a:pt x="3244026" y="2263394"/>
                </a:lnTo>
                <a:lnTo>
                  <a:pt x="3237781" y="2257798"/>
                </a:lnTo>
                <a:lnTo>
                  <a:pt x="3231536" y="2252333"/>
                </a:lnTo>
                <a:lnTo>
                  <a:pt x="3225161" y="2246868"/>
                </a:lnTo>
                <a:lnTo>
                  <a:pt x="3222819" y="2257929"/>
                </a:lnTo>
                <a:lnTo>
                  <a:pt x="3220347" y="2268859"/>
                </a:lnTo>
                <a:lnTo>
                  <a:pt x="3217745" y="2279789"/>
                </a:lnTo>
                <a:lnTo>
                  <a:pt x="3215013" y="2290720"/>
                </a:lnTo>
                <a:lnTo>
                  <a:pt x="3212151" y="2301650"/>
                </a:lnTo>
                <a:lnTo>
                  <a:pt x="3209028" y="2312451"/>
                </a:lnTo>
                <a:lnTo>
                  <a:pt x="3205906" y="2323381"/>
                </a:lnTo>
                <a:lnTo>
                  <a:pt x="3202523" y="2334051"/>
                </a:lnTo>
                <a:lnTo>
                  <a:pt x="3199140" y="2344721"/>
                </a:lnTo>
                <a:lnTo>
                  <a:pt x="3195497" y="2355391"/>
                </a:lnTo>
                <a:lnTo>
                  <a:pt x="3191724" y="2366062"/>
                </a:lnTo>
                <a:lnTo>
                  <a:pt x="3187821" y="2376602"/>
                </a:lnTo>
                <a:lnTo>
                  <a:pt x="3183918" y="2387142"/>
                </a:lnTo>
                <a:lnTo>
                  <a:pt x="3179755" y="2397682"/>
                </a:lnTo>
                <a:lnTo>
                  <a:pt x="3175461" y="2408092"/>
                </a:lnTo>
                <a:lnTo>
                  <a:pt x="3171038" y="2418502"/>
                </a:lnTo>
                <a:lnTo>
                  <a:pt x="3166484" y="2428781"/>
                </a:lnTo>
                <a:lnTo>
                  <a:pt x="3161800" y="2439191"/>
                </a:lnTo>
                <a:lnTo>
                  <a:pt x="3156856" y="2449341"/>
                </a:lnTo>
                <a:lnTo>
                  <a:pt x="3151912" y="2459621"/>
                </a:lnTo>
                <a:lnTo>
                  <a:pt x="3146838" y="2469770"/>
                </a:lnTo>
                <a:lnTo>
                  <a:pt x="3141634" y="2479920"/>
                </a:lnTo>
                <a:lnTo>
                  <a:pt x="3136300" y="2489940"/>
                </a:lnTo>
                <a:lnTo>
                  <a:pt x="3130835" y="2499959"/>
                </a:lnTo>
                <a:lnTo>
                  <a:pt x="3125241" y="2509979"/>
                </a:lnTo>
                <a:lnTo>
                  <a:pt x="3119516" y="2519868"/>
                </a:lnTo>
                <a:lnTo>
                  <a:pt x="3113662" y="2529758"/>
                </a:lnTo>
                <a:lnTo>
                  <a:pt x="3107677" y="2539517"/>
                </a:lnTo>
                <a:lnTo>
                  <a:pt x="3101562" y="2549276"/>
                </a:lnTo>
                <a:lnTo>
                  <a:pt x="3095317" y="2559035"/>
                </a:lnTo>
                <a:lnTo>
                  <a:pt x="3088942" y="2568665"/>
                </a:lnTo>
                <a:lnTo>
                  <a:pt x="3082436" y="2578294"/>
                </a:lnTo>
                <a:lnTo>
                  <a:pt x="3075801" y="2587793"/>
                </a:lnTo>
                <a:lnTo>
                  <a:pt x="3069166" y="2597292"/>
                </a:lnTo>
                <a:lnTo>
                  <a:pt x="3062270" y="2606791"/>
                </a:lnTo>
                <a:lnTo>
                  <a:pt x="3055375" y="2616160"/>
                </a:lnTo>
                <a:lnTo>
                  <a:pt x="3048219" y="2625529"/>
                </a:lnTo>
                <a:lnTo>
                  <a:pt x="3041063" y="2634768"/>
                </a:lnTo>
                <a:lnTo>
                  <a:pt x="3033647" y="2643876"/>
                </a:lnTo>
                <a:lnTo>
                  <a:pt x="3026231" y="2653115"/>
                </a:lnTo>
                <a:lnTo>
                  <a:pt x="3018685" y="2662224"/>
                </a:lnTo>
                <a:lnTo>
                  <a:pt x="3011009" y="2671202"/>
                </a:lnTo>
                <a:lnTo>
                  <a:pt x="3003333" y="2680181"/>
                </a:lnTo>
                <a:lnTo>
                  <a:pt x="2995396" y="2689029"/>
                </a:lnTo>
                <a:lnTo>
                  <a:pt x="2987330" y="2697878"/>
                </a:lnTo>
                <a:lnTo>
                  <a:pt x="2979264" y="2706726"/>
                </a:lnTo>
                <a:lnTo>
                  <a:pt x="2971067" y="2715444"/>
                </a:lnTo>
                <a:lnTo>
                  <a:pt x="2962740" y="2724163"/>
                </a:lnTo>
                <a:lnTo>
                  <a:pt x="2954283" y="2732751"/>
                </a:lnTo>
                <a:lnTo>
                  <a:pt x="2945697" y="2741339"/>
                </a:lnTo>
                <a:lnTo>
                  <a:pt x="2936980" y="2749797"/>
                </a:lnTo>
                <a:lnTo>
                  <a:pt x="2928263" y="2758255"/>
                </a:lnTo>
                <a:lnTo>
                  <a:pt x="2919415" y="2766583"/>
                </a:lnTo>
                <a:lnTo>
                  <a:pt x="2910308" y="2774781"/>
                </a:lnTo>
                <a:lnTo>
                  <a:pt x="2901201" y="2782979"/>
                </a:lnTo>
                <a:lnTo>
                  <a:pt x="2891963" y="2791177"/>
                </a:lnTo>
                <a:lnTo>
                  <a:pt x="2882596" y="2799244"/>
                </a:lnTo>
                <a:lnTo>
                  <a:pt x="2873228" y="2807182"/>
                </a:lnTo>
                <a:lnTo>
                  <a:pt x="2863731" y="2815119"/>
                </a:lnTo>
                <a:lnTo>
                  <a:pt x="2854103" y="2822927"/>
                </a:lnTo>
                <a:lnTo>
                  <a:pt x="2844475" y="2830734"/>
                </a:lnTo>
                <a:lnTo>
                  <a:pt x="2834587" y="2838542"/>
                </a:lnTo>
                <a:lnTo>
                  <a:pt x="2824699" y="2846089"/>
                </a:lnTo>
                <a:lnTo>
                  <a:pt x="2814681" y="2853636"/>
                </a:lnTo>
                <a:lnTo>
                  <a:pt x="2814681" y="3239454"/>
                </a:lnTo>
                <a:lnTo>
                  <a:pt x="2814681" y="3242837"/>
                </a:lnTo>
                <a:lnTo>
                  <a:pt x="2814551" y="3246220"/>
                </a:lnTo>
                <a:lnTo>
                  <a:pt x="2814291" y="3249603"/>
                </a:lnTo>
                <a:lnTo>
                  <a:pt x="2814031" y="3252986"/>
                </a:lnTo>
                <a:lnTo>
                  <a:pt x="2813640" y="3256370"/>
                </a:lnTo>
                <a:lnTo>
                  <a:pt x="2813250" y="3259623"/>
                </a:lnTo>
                <a:lnTo>
                  <a:pt x="2812600" y="3262876"/>
                </a:lnTo>
                <a:lnTo>
                  <a:pt x="2812079" y="3266129"/>
                </a:lnTo>
                <a:lnTo>
                  <a:pt x="2811299" y="3269382"/>
                </a:lnTo>
                <a:lnTo>
                  <a:pt x="2810518" y="3272635"/>
                </a:lnTo>
                <a:lnTo>
                  <a:pt x="2809737" y="3275758"/>
                </a:lnTo>
                <a:lnTo>
                  <a:pt x="2808697" y="3278881"/>
                </a:lnTo>
                <a:lnTo>
                  <a:pt x="2807786" y="3282004"/>
                </a:lnTo>
                <a:lnTo>
                  <a:pt x="2806615" y="3285127"/>
                </a:lnTo>
                <a:lnTo>
                  <a:pt x="2805574" y="3288120"/>
                </a:lnTo>
                <a:lnTo>
                  <a:pt x="2804273" y="3291113"/>
                </a:lnTo>
                <a:lnTo>
                  <a:pt x="2802972" y="3294106"/>
                </a:lnTo>
                <a:lnTo>
                  <a:pt x="2801671" y="3296968"/>
                </a:lnTo>
                <a:lnTo>
                  <a:pt x="2800240" y="3299961"/>
                </a:lnTo>
                <a:lnTo>
                  <a:pt x="2798678" y="3302694"/>
                </a:lnTo>
                <a:lnTo>
                  <a:pt x="2795556" y="3308289"/>
                </a:lnTo>
                <a:lnTo>
                  <a:pt x="2792043" y="3313754"/>
                </a:lnTo>
                <a:lnTo>
                  <a:pt x="2788270" y="3318959"/>
                </a:lnTo>
                <a:lnTo>
                  <a:pt x="2784367" y="3323904"/>
                </a:lnTo>
                <a:lnTo>
                  <a:pt x="2780204" y="3328719"/>
                </a:lnTo>
                <a:lnTo>
                  <a:pt x="2775780" y="3333403"/>
                </a:lnTo>
                <a:lnTo>
                  <a:pt x="2771226" y="3337827"/>
                </a:lnTo>
                <a:lnTo>
                  <a:pt x="2766413" y="3341991"/>
                </a:lnTo>
                <a:lnTo>
                  <a:pt x="2761338" y="3345895"/>
                </a:lnTo>
                <a:lnTo>
                  <a:pt x="2756134" y="3349669"/>
                </a:lnTo>
                <a:lnTo>
                  <a:pt x="2750800" y="3353052"/>
                </a:lnTo>
                <a:lnTo>
                  <a:pt x="2745206" y="3356305"/>
                </a:lnTo>
                <a:lnTo>
                  <a:pt x="2742343" y="3357736"/>
                </a:lnTo>
                <a:lnTo>
                  <a:pt x="2739481" y="3359168"/>
                </a:lnTo>
                <a:lnTo>
                  <a:pt x="2736489" y="3360599"/>
                </a:lnTo>
                <a:lnTo>
                  <a:pt x="2733496" y="3361900"/>
                </a:lnTo>
                <a:lnTo>
                  <a:pt x="2730504" y="3363071"/>
                </a:lnTo>
                <a:lnTo>
                  <a:pt x="2727511" y="3364242"/>
                </a:lnTo>
                <a:lnTo>
                  <a:pt x="2724389" y="3365414"/>
                </a:lnTo>
                <a:lnTo>
                  <a:pt x="2721396" y="3366324"/>
                </a:lnTo>
                <a:lnTo>
                  <a:pt x="2718144" y="3367235"/>
                </a:lnTo>
                <a:lnTo>
                  <a:pt x="2715021" y="3368146"/>
                </a:lnTo>
                <a:lnTo>
                  <a:pt x="2711769" y="3368927"/>
                </a:lnTo>
                <a:lnTo>
                  <a:pt x="2708646" y="3369578"/>
                </a:lnTo>
                <a:lnTo>
                  <a:pt x="2705394" y="3370228"/>
                </a:lnTo>
                <a:lnTo>
                  <a:pt x="2702011" y="3370749"/>
                </a:lnTo>
                <a:lnTo>
                  <a:pt x="2698758" y="3371269"/>
                </a:lnTo>
                <a:lnTo>
                  <a:pt x="2695375" y="3371660"/>
                </a:lnTo>
                <a:lnTo>
                  <a:pt x="2691993" y="3371920"/>
                </a:lnTo>
                <a:lnTo>
                  <a:pt x="2688610" y="3372180"/>
                </a:lnTo>
                <a:lnTo>
                  <a:pt x="2685227" y="3372310"/>
                </a:lnTo>
                <a:lnTo>
                  <a:pt x="2681845" y="3372310"/>
                </a:lnTo>
                <a:lnTo>
                  <a:pt x="2302460" y="3372310"/>
                </a:lnTo>
                <a:lnTo>
                  <a:pt x="2299077" y="3372310"/>
                </a:lnTo>
                <a:lnTo>
                  <a:pt x="2295694" y="3372180"/>
                </a:lnTo>
                <a:lnTo>
                  <a:pt x="2292312" y="3371920"/>
                </a:lnTo>
                <a:lnTo>
                  <a:pt x="2288929" y="3371660"/>
                </a:lnTo>
                <a:lnTo>
                  <a:pt x="2285546" y="3371269"/>
                </a:lnTo>
                <a:lnTo>
                  <a:pt x="2282294" y="3370749"/>
                </a:lnTo>
                <a:lnTo>
                  <a:pt x="2278911" y="3370228"/>
                </a:lnTo>
                <a:lnTo>
                  <a:pt x="2275658" y="3369578"/>
                </a:lnTo>
                <a:lnTo>
                  <a:pt x="2272406" y="3368927"/>
                </a:lnTo>
                <a:lnTo>
                  <a:pt x="2269283" y="3368146"/>
                </a:lnTo>
                <a:lnTo>
                  <a:pt x="2266031" y="3367235"/>
                </a:lnTo>
                <a:lnTo>
                  <a:pt x="2262908" y="3366324"/>
                </a:lnTo>
                <a:lnTo>
                  <a:pt x="2259786" y="3365414"/>
                </a:lnTo>
                <a:lnTo>
                  <a:pt x="2256793" y="3364242"/>
                </a:lnTo>
                <a:lnTo>
                  <a:pt x="2253801" y="3363071"/>
                </a:lnTo>
                <a:lnTo>
                  <a:pt x="2250678" y="3361900"/>
                </a:lnTo>
                <a:lnTo>
                  <a:pt x="2247816" y="3360599"/>
                </a:lnTo>
                <a:lnTo>
                  <a:pt x="2244824" y="3359168"/>
                </a:lnTo>
                <a:lnTo>
                  <a:pt x="2241961" y="3357736"/>
                </a:lnTo>
                <a:lnTo>
                  <a:pt x="2239099" y="3356305"/>
                </a:lnTo>
                <a:lnTo>
                  <a:pt x="2233504" y="3353052"/>
                </a:lnTo>
                <a:lnTo>
                  <a:pt x="2228170" y="3349669"/>
                </a:lnTo>
                <a:lnTo>
                  <a:pt x="2222966" y="3345895"/>
                </a:lnTo>
                <a:lnTo>
                  <a:pt x="2217892" y="3341991"/>
                </a:lnTo>
                <a:lnTo>
                  <a:pt x="2213078" y="3337827"/>
                </a:lnTo>
                <a:lnTo>
                  <a:pt x="2208524" y="3333403"/>
                </a:lnTo>
                <a:lnTo>
                  <a:pt x="2204101" y="3328719"/>
                </a:lnTo>
                <a:lnTo>
                  <a:pt x="2199937" y="3323904"/>
                </a:lnTo>
                <a:lnTo>
                  <a:pt x="2195904" y="3318959"/>
                </a:lnTo>
                <a:lnTo>
                  <a:pt x="2192261" y="3313754"/>
                </a:lnTo>
                <a:lnTo>
                  <a:pt x="2188748" y="3308289"/>
                </a:lnTo>
                <a:lnTo>
                  <a:pt x="2185626" y="3302694"/>
                </a:lnTo>
                <a:lnTo>
                  <a:pt x="2184065" y="3299961"/>
                </a:lnTo>
                <a:lnTo>
                  <a:pt x="2182634" y="3296968"/>
                </a:lnTo>
                <a:lnTo>
                  <a:pt x="2181333" y="3294106"/>
                </a:lnTo>
                <a:lnTo>
                  <a:pt x="2180031" y="3291113"/>
                </a:lnTo>
                <a:lnTo>
                  <a:pt x="2178730" y="3288120"/>
                </a:lnTo>
                <a:lnTo>
                  <a:pt x="2177690" y="3285127"/>
                </a:lnTo>
                <a:lnTo>
                  <a:pt x="2176519" y="3282004"/>
                </a:lnTo>
                <a:lnTo>
                  <a:pt x="2175478" y="3278881"/>
                </a:lnTo>
                <a:lnTo>
                  <a:pt x="2174567" y="3275758"/>
                </a:lnTo>
                <a:lnTo>
                  <a:pt x="2173786" y="3272635"/>
                </a:lnTo>
                <a:lnTo>
                  <a:pt x="2173006" y="3269382"/>
                </a:lnTo>
                <a:lnTo>
                  <a:pt x="2172225" y="3266129"/>
                </a:lnTo>
                <a:lnTo>
                  <a:pt x="2171705" y="3262876"/>
                </a:lnTo>
                <a:lnTo>
                  <a:pt x="2171054" y="3259623"/>
                </a:lnTo>
                <a:lnTo>
                  <a:pt x="2170664" y="3256370"/>
                </a:lnTo>
                <a:lnTo>
                  <a:pt x="2170274" y="3252986"/>
                </a:lnTo>
                <a:lnTo>
                  <a:pt x="2170013" y="3249603"/>
                </a:lnTo>
                <a:lnTo>
                  <a:pt x="2169753" y="3246220"/>
                </a:lnTo>
                <a:lnTo>
                  <a:pt x="2169623" y="3242837"/>
                </a:lnTo>
                <a:lnTo>
                  <a:pt x="2169623" y="3239454"/>
                </a:lnTo>
                <a:lnTo>
                  <a:pt x="2169623" y="3134704"/>
                </a:lnTo>
                <a:lnTo>
                  <a:pt x="2146595" y="3139258"/>
                </a:lnTo>
                <a:lnTo>
                  <a:pt x="2123436" y="3143552"/>
                </a:lnTo>
                <a:lnTo>
                  <a:pt x="2100147" y="3147586"/>
                </a:lnTo>
                <a:lnTo>
                  <a:pt x="2076728" y="3151230"/>
                </a:lnTo>
                <a:lnTo>
                  <a:pt x="2053179" y="3154743"/>
                </a:lnTo>
                <a:lnTo>
                  <a:pt x="2029500" y="3157866"/>
                </a:lnTo>
                <a:lnTo>
                  <a:pt x="2005561" y="3160729"/>
                </a:lnTo>
                <a:lnTo>
                  <a:pt x="1981622" y="3163461"/>
                </a:lnTo>
                <a:lnTo>
                  <a:pt x="1957553" y="3165673"/>
                </a:lnTo>
                <a:lnTo>
                  <a:pt x="1933353" y="3167755"/>
                </a:lnTo>
                <a:lnTo>
                  <a:pt x="1909024" y="3169447"/>
                </a:lnTo>
                <a:lnTo>
                  <a:pt x="1884694" y="3170748"/>
                </a:lnTo>
                <a:lnTo>
                  <a:pt x="1860104" y="3171919"/>
                </a:lnTo>
                <a:lnTo>
                  <a:pt x="1835515" y="3172700"/>
                </a:lnTo>
                <a:lnTo>
                  <a:pt x="1810665" y="3173090"/>
                </a:lnTo>
                <a:lnTo>
                  <a:pt x="1798305" y="3173220"/>
                </a:lnTo>
                <a:lnTo>
                  <a:pt x="1785815" y="3173220"/>
                </a:lnTo>
                <a:lnTo>
                  <a:pt x="1773325" y="3173220"/>
                </a:lnTo>
                <a:lnTo>
                  <a:pt x="1760965" y="3173090"/>
                </a:lnTo>
                <a:lnTo>
                  <a:pt x="1748475" y="3172960"/>
                </a:lnTo>
                <a:lnTo>
                  <a:pt x="1735985" y="3172700"/>
                </a:lnTo>
                <a:lnTo>
                  <a:pt x="1723625" y="3172310"/>
                </a:lnTo>
                <a:lnTo>
                  <a:pt x="1711265" y="3171919"/>
                </a:lnTo>
                <a:lnTo>
                  <a:pt x="1686675" y="3170748"/>
                </a:lnTo>
                <a:lnTo>
                  <a:pt x="1662085" y="3169317"/>
                </a:lnTo>
                <a:lnTo>
                  <a:pt x="1637756" y="3167625"/>
                </a:lnTo>
                <a:lnTo>
                  <a:pt x="1613426" y="3165673"/>
                </a:lnTo>
                <a:lnTo>
                  <a:pt x="1589357" y="3163331"/>
                </a:lnTo>
                <a:lnTo>
                  <a:pt x="1565288" y="3160598"/>
                </a:lnTo>
                <a:lnTo>
                  <a:pt x="1541478" y="3157736"/>
                </a:lnTo>
                <a:lnTo>
                  <a:pt x="1517669" y="3154613"/>
                </a:lnTo>
                <a:lnTo>
                  <a:pt x="1493990" y="3151099"/>
                </a:lnTo>
                <a:lnTo>
                  <a:pt x="1470571" y="3147456"/>
                </a:lnTo>
                <a:lnTo>
                  <a:pt x="1447153" y="3143422"/>
                </a:lnTo>
                <a:lnTo>
                  <a:pt x="1423994" y="3139128"/>
                </a:lnTo>
                <a:lnTo>
                  <a:pt x="1400966" y="3134444"/>
                </a:lnTo>
                <a:lnTo>
                  <a:pt x="1400966" y="3239454"/>
                </a:lnTo>
                <a:lnTo>
                  <a:pt x="1400835" y="3242837"/>
                </a:lnTo>
                <a:lnTo>
                  <a:pt x="1400705" y="3246220"/>
                </a:lnTo>
                <a:lnTo>
                  <a:pt x="1400575" y="3249603"/>
                </a:lnTo>
                <a:lnTo>
                  <a:pt x="1400185" y="3252986"/>
                </a:lnTo>
                <a:lnTo>
                  <a:pt x="1399795" y="3256370"/>
                </a:lnTo>
                <a:lnTo>
                  <a:pt x="1399404" y="3259623"/>
                </a:lnTo>
                <a:lnTo>
                  <a:pt x="1398884" y="3262876"/>
                </a:lnTo>
                <a:lnTo>
                  <a:pt x="1398233" y="3266129"/>
                </a:lnTo>
                <a:lnTo>
                  <a:pt x="1397453" y="3269382"/>
                </a:lnTo>
                <a:lnTo>
                  <a:pt x="1396672" y="3272635"/>
                </a:lnTo>
                <a:lnTo>
                  <a:pt x="1395892" y="3275758"/>
                </a:lnTo>
                <a:lnTo>
                  <a:pt x="1394981" y="3278881"/>
                </a:lnTo>
                <a:lnTo>
                  <a:pt x="1393940" y="3282004"/>
                </a:lnTo>
                <a:lnTo>
                  <a:pt x="1392899" y="3285127"/>
                </a:lnTo>
                <a:lnTo>
                  <a:pt x="1391728" y="3288120"/>
                </a:lnTo>
                <a:lnTo>
                  <a:pt x="1390427" y="3291113"/>
                </a:lnTo>
                <a:lnTo>
                  <a:pt x="1389126" y="3294106"/>
                </a:lnTo>
                <a:lnTo>
                  <a:pt x="1387825" y="3296968"/>
                </a:lnTo>
                <a:lnTo>
                  <a:pt x="1386394" y="3299961"/>
                </a:lnTo>
                <a:lnTo>
                  <a:pt x="1384833" y="3302694"/>
                </a:lnTo>
                <a:lnTo>
                  <a:pt x="1381710" y="3308289"/>
                </a:lnTo>
                <a:lnTo>
                  <a:pt x="1378197" y="3313754"/>
                </a:lnTo>
                <a:lnTo>
                  <a:pt x="1374554" y="3318959"/>
                </a:lnTo>
                <a:lnTo>
                  <a:pt x="1370521" y="3323904"/>
                </a:lnTo>
                <a:lnTo>
                  <a:pt x="1366358" y="3328719"/>
                </a:lnTo>
                <a:lnTo>
                  <a:pt x="1361934" y="3333403"/>
                </a:lnTo>
                <a:lnTo>
                  <a:pt x="1357381" y="3337827"/>
                </a:lnTo>
                <a:lnTo>
                  <a:pt x="1352567" y="3341991"/>
                </a:lnTo>
                <a:lnTo>
                  <a:pt x="1347493" y="3345895"/>
                </a:lnTo>
                <a:lnTo>
                  <a:pt x="1342289" y="3349669"/>
                </a:lnTo>
                <a:lnTo>
                  <a:pt x="1336954" y="3353052"/>
                </a:lnTo>
                <a:lnTo>
                  <a:pt x="1331360" y="3356305"/>
                </a:lnTo>
                <a:lnTo>
                  <a:pt x="1328497" y="3357736"/>
                </a:lnTo>
                <a:lnTo>
                  <a:pt x="1325635" y="3359168"/>
                </a:lnTo>
                <a:lnTo>
                  <a:pt x="1322643" y="3360599"/>
                </a:lnTo>
                <a:lnTo>
                  <a:pt x="1319780" y="3361900"/>
                </a:lnTo>
                <a:lnTo>
                  <a:pt x="1316788" y="3363071"/>
                </a:lnTo>
                <a:lnTo>
                  <a:pt x="1313665" y="3364242"/>
                </a:lnTo>
                <a:lnTo>
                  <a:pt x="1310673" y="3365414"/>
                </a:lnTo>
                <a:lnTo>
                  <a:pt x="1307550" y="3366324"/>
                </a:lnTo>
                <a:lnTo>
                  <a:pt x="1304428" y="3367235"/>
                </a:lnTo>
                <a:lnTo>
                  <a:pt x="1301175" y="3368146"/>
                </a:lnTo>
                <a:lnTo>
                  <a:pt x="1298053" y="3368927"/>
                </a:lnTo>
                <a:lnTo>
                  <a:pt x="1294800" y="3369578"/>
                </a:lnTo>
                <a:lnTo>
                  <a:pt x="1291548" y="3370228"/>
                </a:lnTo>
                <a:lnTo>
                  <a:pt x="1288295" y="3370749"/>
                </a:lnTo>
                <a:lnTo>
                  <a:pt x="1284912" y="3371269"/>
                </a:lnTo>
                <a:lnTo>
                  <a:pt x="1281530" y="3371660"/>
                </a:lnTo>
                <a:lnTo>
                  <a:pt x="1278277" y="3371920"/>
                </a:lnTo>
                <a:lnTo>
                  <a:pt x="1274894" y="3372180"/>
                </a:lnTo>
                <a:lnTo>
                  <a:pt x="1271382" y="3372310"/>
                </a:lnTo>
                <a:lnTo>
                  <a:pt x="1267999" y="3372310"/>
                </a:lnTo>
                <a:lnTo>
                  <a:pt x="888614" y="3372310"/>
                </a:lnTo>
                <a:lnTo>
                  <a:pt x="885231" y="3372310"/>
                </a:lnTo>
                <a:lnTo>
                  <a:pt x="881849" y="3372180"/>
                </a:lnTo>
                <a:lnTo>
                  <a:pt x="878466" y="3371920"/>
                </a:lnTo>
                <a:lnTo>
                  <a:pt x="875083" y="3371660"/>
                </a:lnTo>
                <a:lnTo>
                  <a:pt x="871700" y="3371269"/>
                </a:lnTo>
                <a:lnTo>
                  <a:pt x="868448" y="3370749"/>
                </a:lnTo>
                <a:lnTo>
                  <a:pt x="865195" y="3370228"/>
                </a:lnTo>
                <a:lnTo>
                  <a:pt x="861812" y="3369578"/>
                </a:lnTo>
                <a:lnTo>
                  <a:pt x="858690" y="3368927"/>
                </a:lnTo>
                <a:lnTo>
                  <a:pt x="855437" y="3368146"/>
                </a:lnTo>
                <a:lnTo>
                  <a:pt x="852315" y="3367235"/>
                </a:lnTo>
                <a:lnTo>
                  <a:pt x="849192" y="3366324"/>
                </a:lnTo>
                <a:lnTo>
                  <a:pt x="846070" y="3365414"/>
                </a:lnTo>
                <a:lnTo>
                  <a:pt x="842947" y="3364242"/>
                </a:lnTo>
                <a:lnTo>
                  <a:pt x="839955" y="3363071"/>
                </a:lnTo>
                <a:lnTo>
                  <a:pt x="836962" y="3361900"/>
                </a:lnTo>
                <a:lnTo>
                  <a:pt x="833970" y="3360599"/>
                </a:lnTo>
                <a:lnTo>
                  <a:pt x="830978" y="3359168"/>
                </a:lnTo>
                <a:lnTo>
                  <a:pt x="828115" y="3357736"/>
                </a:lnTo>
                <a:lnTo>
                  <a:pt x="825253" y="3356305"/>
                </a:lnTo>
                <a:lnTo>
                  <a:pt x="819789" y="3353052"/>
                </a:lnTo>
                <a:lnTo>
                  <a:pt x="814324" y="3349669"/>
                </a:lnTo>
                <a:lnTo>
                  <a:pt x="809120" y="3345895"/>
                </a:lnTo>
                <a:lnTo>
                  <a:pt x="804046" y="3341991"/>
                </a:lnTo>
                <a:lnTo>
                  <a:pt x="799232" y="3337827"/>
                </a:lnTo>
                <a:lnTo>
                  <a:pt x="794679" y="3333403"/>
                </a:lnTo>
                <a:lnTo>
                  <a:pt x="790255" y="3328719"/>
                </a:lnTo>
                <a:lnTo>
                  <a:pt x="786092" y="3323904"/>
                </a:lnTo>
                <a:lnTo>
                  <a:pt x="782188" y="3318959"/>
                </a:lnTo>
                <a:lnTo>
                  <a:pt x="778415" y="3313754"/>
                </a:lnTo>
                <a:lnTo>
                  <a:pt x="775033" y="3308289"/>
                </a:lnTo>
                <a:lnTo>
                  <a:pt x="771780" y="3302694"/>
                </a:lnTo>
                <a:lnTo>
                  <a:pt x="770219" y="3299961"/>
                </a:lnTo>
                <a:lnTo>
                  <a:pt x="768788" y="3296968"/>
                </a:lnTo>
                <a:lnTo>
                  <a:pt x="767487" y="3294106"/>
                </a:lnTo>
                <a:lnTo>
                  <a:pt x="766186" y="3291113"/>
                </a:lnTo>
                <a:lnTo>
                  <a:pt x="765015" y="3288120"/>
                </a:lnTo>
                <a:lnTo>
                  <a:pt x="763844" y="3285127"/>
                </a:lnTo>
                <a:lnTo>
                  <a:pt x="762673" y="3282004"/>
                </a:lnTo>
                <a:lnTo>
                  <a:pt x="761762" y="3278881"/>
                </a:lnTo>
                <a:lnTo>
                  <a:pt x="760721" y="3275758"/>
                </a:lnTo>
                <a:lnTo>
                  <a:pt x="759941" y="3272635"/>
                </a:lnTo>
                <a:lnTo>
                  <a:pt x="759160" y="3269382"/>
                </a:lnTo>
                <a:lnTo>
                  <a:pt x="758379" y="3266129"/>
                </a:lnTo>
                <a:lnTo>
                  <a:pt x="757859" y="3262876"/>
                </a:lnTo>
                <a:lnTo>
                  <a:pt x="757208" y="3259623"/>
                </a:lnTo>
                <a:lnTo>
                  <a:pt x="756818" y="3256370"/>
                </a:lnTo>
                <a:lnTo>
                  <a:pt x="756428" y="3252986"/>
                </a:lnTo>
                <a:lnTo>
                  <a:pt x="756168" y="3249603"/>
                </a:lnTo>
                <a:lnTo>
                  <a:pt x="755907" y="3246220"/>
                </a:lnTo>
                <a:lnTo>
                  <a:pt x="755777" y="3242837"/>
                </a:lnTo>
                <a:lnTo>
                  <a:pt x="755777" y="3239454"/>
                </a:lnTo>
                <a:lnTo>
                  <a:pt x="755777" y="2852855"/>
                </a:lnTo>
                <a:lnTo>
                  <a:pt x="739774" y="2840624"/>
                </a:lnTo>
                <a:lnTo>
                  <a:pt x="724032" y="2828392"/>
                </a:lnTo>
                <a:lnTo>
                  <a:pt x="708679" y="2815770"/>
                </a:lnTo>
                <a:lnTo>
                  <a:pt x="693457" y="2803148"/>
                </a:lnTo>
                <a:lnTo>
                  <a:pt x="678625" y="2790136"/>
                </a:lnTo>
                <a:lnTo>
                  <a:pt x="663923" y="2777123"/>
                </a:lnTo>
                <a:lnTo>
                  <a:pt x="649482" y="2763851"/>
                </a:lnTo>
                <a:lnTo>
                  <a:pt x="635431" y="2750448"/>
                </a:lnTo>
                <a:lnTo>
                  <a:pt x="628535" y="2743681"/>
                </a:lnTo>
                <a:lnTo>
                  <a:pt x="621639" y="2736785"/>
                </a:lnTo>
                <a:lnTo>
                  <a:pt x="614744" y="2729888"/>
                </a:lnTo>
                <a:lnTo>
                  <a:pt x="608109" y="2722992"/>
                </a:lnTo>
                <a:lnTo>
                  <a:pt x="601343" y="2716095"/>
                </a:lnTo>
                <a:lnTo>
                  <a:pt x="594838" y="2709068"/>
                </a:lnTo>
                <a:lnTo>
                  <a:pt x="588203" y="2702042"/>
                </a:lnTo>
                <a:lnTo>
                  <a:pt x="581697" y="2695015"/>
                </a:lnTo>
                <a:lnTo>
                  <a:pt x="575322" y="2687988"/>
                </a:lnTo>
                <a:lnTo>
                  <a:pt x="568947" y="2680831"/>
                </a:lnTo>
                <a:lnTo>
                  <a:pt x="562702" y="2673675"/>
                </a:lnTo>
                <a:lnTo>
                  <a:pt x="556587" y="2666388"/>
                </a:lnTo>
                <a:lnTo>
                  <a:pt x="550472" y="2659231"/>
                </a:lnTo>
                <a:lnTo>
                  <a:pt x="544487" y="2651944"/>
                </a:lnTo>
                <a:lnTo>
                  <a:pt x="538503" y="2644527"/>
                </a:lnTo>
                <a:lnTo>
                  <a:pt x="532648" y="2637240"/>
                </a:lnTo>
                <a:lnTo>
                  <a:pt x="317715" y="2706856"/>
                </a:lnTo>
                <a:lnTo>
                  <a:pt x="311600" y="2708548"/>
                </a:lnTo>
                <a:lnTo>
                  <a:pt x="305485" y="2710109"/>
                </a:lnTo>
                <a:lnTo>
                  <a:pt x="299371" y="2711280"/>
                </a:lnTo>
                <a:lnTo>
                  <a:pt x="293256" y="2712191"/>
                </a:lnTo>
                <a:lnTo>
                  <a:pt x="287141" y="2712842"/>
                </a:lnTo>
                <a:lnTo>
                  <a:pt x="281156" y="2713102"/>
                </a:lnTo>
                <a:lnTo>
                  <a:pt x="275041" y="2713232"/>
                </a:lnTo>
                <a:lnTo>
                  <a:pt x="269056" y="2712972"/>
                </a:lnTo>
                <a:lnTo>
                  <a:pt x="263201" y="2712452"/>
                </a:lnTo>
                <a:lnTo>
                  <a:pt x="257347" y="2711541"/>
                </a:lnTo>
                <a:lnTo>
                  <a:pt x="251492" y="2710500"/>
                </a:lnTo>
                <a:lnTo>
                  <a:pt x="245767" y="2709198"/>
                </a:lnTo>
                <a:lnTo>
                  <a:pt x="240173" y="2707637"/>
                </a:lnTo>
                <a:lnTo>
                  <a:pt x="234709" y="2705815"/>
                </a:lnTo>
                <a:lnTo>
                  <a:pt x="229374" y="2703603"/>
                </a:lnTo>
                <a:lnTo>
                  <a:pt x="224040" y="2701261"/>
                </a:lnTo>
                <a:lnTo>
                  <a:pt x="218966" y="2698789"/>
                </a:lnTo>
                <a:lnTo>
                  <a:pt x="213892" y="2695926"/>
                </a:lnTo>
                <a:lnTo>
                  <a:pt x="209078" y="2692933"/>
                </a:lnTo>
                <a:lnTo>
                  <a:pt x="204394" y="2689550"/>
                </a:lnTo>
                <a:lnTo>
                  <a:pt x="199841" y="2686167"/>
                </a:lnTo>
                <a:lnTo>
                  <a:pt x="195547" y="2682393"/>
                </a:lnTo>
                <a:lnTo>
                  <a:pt x="191384" y="2678489"/>
                </a:lnTo>
                <a:lnTo>
                  <a:pt x="187481" y="2674325"/>
                </a:lnTo>
                <a:lnTo>
                  <a:pt x="183708" y="2670031"/>
                </a:lnTo>
                <a:lnTo>
                  <a:pt x="180195" y="2665477"/>
                </a:lnTo>
                <a:lnTo>
                  <a:pt x="176942" y="2660792"/>
                </a:lnTo>
                <a:lnTo>
                  <a:pt x="173950" y="2655848"/>
                </a:lnTo>
                <a:lnTo>
                  <a:pt x="171087" y="2650643"/>
                </a:lnTo>
                <a:lnTo>
                  <a:pt x="169786" y="2648040"/>
                </a:lnTo>
                <a:lnTo>
                  <a:pt x="168615" y="2645438"/>
                </a:lnTo>
                <a:lnTo>
                  <a:pt x="167445" y="2642705"/>
                </a:lnTo>
                <a:lnTo>
                  <a:pt x="166274" y="2639973"/>
                </a:lnTo>
                <a:lnTo>
                  <a:pt x="165233" y="2637110"/>
                </a:lnTo>
                <a:lnTo>
                  <a:pt x="164322" y="2634247"/>
                </a:lnTo>
                <a:lnTo>
                  <a:pt x="5334" y="2143159"/>
                </a:lnTo>
                <a:lnTo>
                  <a:pt x="4554" y="2140297"/>
                </a:lnTo>
                <a:lnTo>
                  <a:pt x="3643" y="2137434"/>
                </a:lnTo>
                <a:lnTo>
                  <a:pt x="2992" y="2134571"/>
                </a:lnTo>
                <a:lnTo>
                  <a:pt x="2342" y="2131708"/>
                </a:lnTo>
                <a:lnTo>
                  <a:pt x="1821" y="2128846"/>
                </a:lnTo>
                <a:lnTo>
                  <a:pt x="1301" y="2125983"/>
                </a:lnTo>
                <a:lnTo>
                  <a:pt x="520" y="2120127"/>
                </a:lnTo>
                <a:lnTo>
                  <a:pt x="130" y="2114402"/>
                </a:lnTo>
                <a:lnTo>
                  <a:pt x="0" y="2108676"/>
                </a:lnTo>
                <a:lnTo>
                  <a:pt x="260" y="2102821"/>
                </a:lnTo>
                <a:lnTo>
                  <a:pt x="651" y="2097225"/>
                </a:lnTo>
                <a:lnTo>
                  <a:pt x="1431" y="2091500"/>
                </a:lnTo>
                <a:lnTo>
                  <a:pt x="2472" y="2085905"/>
                </a:lnTo>
                <a:lnTo>
                  <a:pt x="3903" y="2080309"/>
                </a:lnTo>
                <a:lnTo>
                  <a:pt x="5464" y="2074844"/>
                </a:lnTo>
                <a:lnTo>
                  <a:pt x="7286" y="2069509"/>
                </a:lnTo>
                <a:lnTo>
                  <a:pt x="9498" y="2064174"/>
                </a:lnTo>
                <a:lnTo>
                  <a:pt x="11840" y="2058969"/>
                </a:lnTo>
                <a:lnTo>
                  <a:pt x="14572" y="2053894"/>
                </a:lnTo>
                <a:lnTo>
                  <a:pt x="17434" y="2048950"/>
                </a:lnTo>
                <a:lnTo>
                  <a:pt x="20557" y="2044005"/>
                </a:lnTo>
                <a:lnTo>
                  <a:pt x="23939" y="2039320"/>
                </a:lnTo>
                <a:lnTo>
                  <a:pt x="27582" y="2034766"/>
                </a:lnTo>
                <a:lnTo>
                  <a:pt x="31355" y="2030342"/>
                </a:lnTo>
                <a:lnTo>
                  <a:pt x="35519" y="2026048"/>
                </a:lnTo>
                <a:lnTo>
                  <a:pt x="39682" y="2022014"/>
                </a:lnTo>
                <a:lnTo>
                  <a:pt x="44236" y="2018110"/>
                </a:lnTo>
                <a:lnTo>
                  <a:pt x="48919" y="2014337"/>
                </a:lnTo>
                <a:lnTo>
                  <a:pt x="53863" y="2010823"/>
                </a:lnTo>
                <a:lnTo>
                  <a:pt x="58937" y="2007570"/>
                </a:lnTo>
                <a:lnTo>
                  <a:pt x="64272" y="2004447"/>
                </a:lnTo>
                <a:lnTo>
                  <a:pt x="69736" y="2001715"/>
                </a:lnTo>
                <a:lnTo>
                  <a:pt x="75331" y="1999112"/>
                </a:lnTo>
                <a:lnTo>
                  <a:pt x="81185" y="1996640"/>
                </a:lnTo>
                <a:lnTo>
                  <a:pt x="87170" y="1994558"/>
                </a:lnTo>
                <a:lnTo>
                  <a:pt x="347249" y="1910367"/>
                </a:lnTo>
                <a:lnTo>
                  <a:pt x="349721" y="1898917"/>
                </a:lnTo>
                <a:lnTo>
                  <a:pt x="352323" y="1887466"/>
                </a:lnTo>
                <a:lnTo>
                  <a:pt x="355185" y="1876145"/>
                </a:lnTo>
                <a:lnTo>
                  <a:pt x="358048" y="1864824"/>
                </a:lnTo>
                <a:lnTo>
                  <a:pt x="361170" y="1853633"/>
                </a:lnTo>
                <a:lnTo>
                  <a:pt x="364423" y="1842443"/>
                </a:lnTo>
                <a:lnTo>
                  <a:pt x="367805" y="1831252"/>
                </a:lnTo>
                <a:lnTo>
                  <a:pt x="371318" y="1820192"/>
                </a:lnTo>
                <a:lnTo>
                  <a:pt x="375091" y="1809131"/>
                </a:lnTo>
                <a:lnTo>
                  <a:pt x="378864" y="1798071"/>
                </a:lnTo>
                <a:lnTo>
                  <a:pt x="382898" y="1787140"/>
                </a:lnTo>
                <a:lnTo>
                  <a:pt x="386931" y="1776210"/>
                </a:lnTo>
                <a:lnTo>
                  <a:pt x="391224" y="1765279"/>
                </a:lnTo>
                <a:lnTo>
                  <a:pt x="395648" y="1754479"/>
                </a:lnTo>
                <a:lnTo>
                  <a:pt x="400332" y="1743679"/>
                </a:lnTo>
                <a:lnTo>
                  <a:pt x="405015" y="1732878"/>
                </a:lnTo>
                <a:lnTo>
                  <a:pt x="409829" y="1722208"/>
                </a:lnTo>
                <a:lnTo>
                  <a:pt x="414903" y="1711538"/>
                </a:lnTo>
                <a:lnTo>
                  <a:pt x="419977" y="1700998"/>
                </a:lnTo>
                <a:lnTo>
                  <a:pt x="425312" y="1690458"/>
                </a:lnTo>
                <a:lnTo>
                  <a:pt x="430776" y="1679918"/>
                </a:lnTo>
                <a:lnTo>
                  <a:pt x="436241" y="1669508"/>
                </a:lnTo>
                <a:lnTo>
                  <a:pt x="441965" y="1659098"/>
                </a:lnTo>
                <a:lnTo>
                  <a:pt x="447820" y="1648818"/>
                </a:lnTo>
                <a:lnTo>
                  <a:pt x="453805" y="1638538"/>
                </a:lnTo>
                <a:lnTo>
                  <a:pt x="459919" y="1628388"/>
                </a:lnTo>
                <a:lnTo>
                  <a:pt x="466165" y="1618239"/>
                </a:lnTo>
                <a:lnTo>
                  <a:pt x="472540" y="1608089"/>
                </a:lnTo>
                <a:lnTo>
                  <a:pt x="479045" y="1598070"/>
                </a:lnTo>
                <a:lnTo>
                  <a:pt x="485810" y="1588050"/>
                </a:lnTo>
                <a:lnTo>
                  <a:pt x="492576" y="1578161"/>
                </a:lnTo>
                <a:lnTo>
                  <a:pt x="499471" y="1568271"/>
                </a:lnTo>
                <a:lnTo>
                  <a:pt x="506497" y="1558382"/>
                </a:lnTo>
                <a:lnTo>
                  <a:pt x="513653" y="1548622"/>
                </a:lnTo>
                <a:lnTo>
                  <a:pt x="520939" y="1538993"/>
                </a:lnTo>
                <a:lnTo>
                  <a:pt x="528354" y="1529364"/>
                </a:lnTo>
                <a:lnTo>
                  <a:pt x="535901" y="1519865"/>
                </a:lnTo>
                <a:lnTo>
                  <a:pt x="543577" y="1510366"/>
                </a:lnTo>
                <a:lnTo>
                  <a:pt x="551383" y="1500867"/>
                </a:lnTo>
                <a:lnTo>
                  <a:pt x="559319" y="1491498"/>
                </a:lnTo>
                <a:lnTo>
                  <a:pt x="567386" y="1482129"/>
                </a:lnTo>
                <a:lnTo>
                  <a:pt x="575582" y="1472760"/>
                </a:lnTo>
                <a:lnTo>
                  <a:pt x="584039" y="1463652"/>
                </a:lnTo>
                <a:lnTo>
                  <a:pt x="592366" y="1454543"/>
                </a:lnTo>
                <a:lnTo>
                  <a:pt x="600953" y="1445434"/>
                </a:lnTo>
                <a:lnTo>
                  <a:pt x="609670" y="1436456"/>
                </a:lnTo>
                <a:lnTo>
                  <a:pt x="618387" y="1427607"/>
                </a:lnTo>
                <a:lnTo>
                  <a:pt x="627234" y="1418759"/>
                </a:lnTo>
                <a:lnTo>
                  <a:pt x="636211" y="1410040"/>
                </a:lnTo>
                <a:lnTo>
                  <a:pt x="645449" y="1401322"/>
                </a:lnTo>
                <a:lnTo>
                  <a:pt x="654686" y="1392604"/>
                </a:lnTo>
                <a:lnTo>
                  <a:pt x="663923" y="1384146"/>
                </a:lnTo>
                <a:lnTo>
                  <a:pt x="673421" y="1375688"/>
                </a:lnTo>
                <a:lnTo>
                  <a:pt x="683049" y="1367230"/>
                </a:lnTo>
                <a:lnTo>
                  <a:pt x="692677" y="1358902"/>
                </a:lnTo>
                <a:lnTo>
                  <a:pt x="702434" y="1350574"/>
                </a:lnTo>
                <a:lnTo>
                  <a:pt x="712452" y="1342376"/>
                </a:lnTo>
                <a:lnTo>
                  <a:pt x="722340" y="1334308"/>
                </a:lnTo>
                <a:lnTo>
                  <a:pt x="732489" y="1326241"/>
                </a:lnTo>
                <a:lnTo>
                  <a:pt x="742767" y="1318303"/>
                </a:lnTo>
                <a:lnTo>
                  <a:pt x="753045" y="1310496"/>
                </a:lnTo>
                <a:lnTo>
                  <a:pt x="763453" y="1302688"/>
                </a:lnTo>
                <a:lnTo>
                  <a:pt x="774122" y="1295011"/>
                </a:lnTo>
                <a:lnTo>
                  <a:pt x="784660" y="1287334"/>
                </a:lnTo>
                <a:lnTo>
                  <a:pt x="779326" y="1279396"/>
                </a:lnTo>
                <a:lnTo>
                  <a:pt x="773992" y="1271328"/>
                </a:lnTo>
                <a:lnTo>
                  <a:pt x="768918" y="1263391"/>
                </a:lnTo>
                <a:lnTo>
                  <a:pt x="763844" y="1255323"/>
                </a:lnTo>
                <a:lnTo>
                  <a:pt x="759030" y="1247125"/>
                </a:lnTo>
                <a:lnTo>
                  <a:pt x="754216" y="1239058"/>
                </a:lnTo>
                <a:lnTo>
                  <a:pt x="749532" y="1230860"/>
                </a:lnTo>
                <a:lnTo>
                  <a:pt x="744979" y="1222662"/>
                </a:lnTo>
                <a:lnTo>
                  <a:pt x="740555" y="1214464"/>
                </a:lnTo>
                <a:lnTo>
                  <a:pt x="736262" y="1206136"/>
                </a:lnTo>
                <a:lnTo>
                  <a:pt x="732098" y="1197938"/>
                </a:lnTo>
                <a:lnTo>
                  <a:pt x="728065" y="1189610"/>
                </a:lnTo>
                <a:lnTo>
                  <a:pt x="724162" y="1181283"/>
                </a:lnTo>
                <a:lnTo>
                  <a:pt x="720259" y="1172824"/>
                </a:lnTo>
                <a:lnTo>
                  <a:pt x="716616" y="1164497"/>
                </a:lnTo>
                <a:lnTo>
                  <a:pt x="713103" y="1156169"/>
                </a:lnTo>
                <a:lnTo>
                  <a:pt x="709590" y="1147711"/>
                </a:lnTo>
                <a:lnTo>
                  <a:pt x="706338" y="1139252"/>
                </a:lnTo>
                <a:lnTo>
                  <a:pt x="703085" y="1130794"/>
                </a:lnTo>
                <a:lnTo>
                  <a:pt x="699962" y="1122336"/>
                </a:lnTo>
                <a:lnTo>
                  <a:pt x="697100" y="1113878"/>
                </a:lnTo>
                <a:lnTo>
                  <a:pt x="694238" y="1105420"/>
                </a:lnTo>
                <a:lnTo>
                  <a:pt x="691506" y="1096962"/>
                </a:lnTo>
                <a:lnTo>
                  <a:pt x="688904" y="1088504"/>
                </a:lnTo>
                <a:lnTo>
                  <a:pt x="686432" y="1080046"/>
                </a:lnTo>
                <a:lnTo>
                  <a:pt x="684090" y="1071458"/>
                </a:lnTo>
                <a:lnTo>
                  <a:pt x="681878" y="1063000"/>
                </a:lnTo>
                <a:lnTo>
                  <a:pt x="679796" y="1054542"/>
                </a:lnTo>
                <a:lnTo>
                  <a:pt x="677715" y="1045823"/>
                </a:lnTo>
                <a:lnTo>
                  <a:pt x="675893" y="1037365"/>
                </a:lnTo>
                <a:lnTo>
                  <a:pt x="674202" y="1028907"/>
                </a:lnTo>
                <a:lnTo>
                  <a:pt x="672510" y="1020449"/>
                </a:lnTo>
                <a:lnTo>
                  <a:pt x="671079" y="1011861"/>
                </a:lnTo>
                <a:lnTo>
                  <a:pt x="669648" y="1003403"/>
                </a:lnTo>
                <a:lnTo>
                  <a:pt x="668347" y="994945"/>
                </a:lnTo>
                <a:lnTo>
                  <a:pt x="667306" y="986487"/>
                </a:lnTo>
                <a:lnTo>
                  <a:pt x="666265" y="978159"/>
                </a:lnTo>
                <a:lnTo>
                  <a:pt x="665355" y="969701"/>
                </a:lnTo>
                <a:lnTo>
                  <a:pt x="664574" y="961243"/>
                </a:lnTo>
                <a:lnTo>
                  <a:pt x="663923" y="952915"/>
                </a:lnTo>
                <a:lnTo>
                  <a:pt x="663403" y="944587"/>
                </a:lnTo>
                <a:lnTo>
                  <a:pt x="663013" y="936259"/>
                </a:lnTo>
                <a:lnTo>
                  <a:pt x="662753" y="927931"/>
                </a:lnTo>
                <a:lnTo>
                  <a:pt x="662622" y="919603"/>
                </a:lnTo>
                <a:lnTo>
                  <a:pt x="662492" y="911275"/>
                </a:lnTo>
                <a:lnTo>
                  <a:pt x="662622" y="903077"/>
                </a:lnTo>
                <a:lnTo>
                  <a:pt x="662883" y="894880"/>
                </a:lnTo>
                <a:lnTo>
                  <a:pt x="663143" y="886682"/>
                </a:lnTo>
                <a:lnTo>
                  <a:pt x="663663" y="878484"/>
                </a:lnTo>
                <a:lnTo>
                  <a:pt x="664184" y="870416"/>
                </a:lnTo>
                <a:lnTo>
                  <a:pt x="664834" y="862349"/>
                </a:lnTo>
                <a:lnTo>
                  <a:pt x="665745" y="854281"/>
                </a:lnTo>
                <a:lnTo>
                  <a:pt x="666656" y="846213"/>
                </a:lnTo>
                <a:lnTo>
                  <a:pt x="667696" y="838276"/>
                </a:lnTo>
                <a:lnTo>
                  <a:pt x="668867" y="830338"/>
                </a:lnTo>
                <a:lnTo>
                  <a:pt x="670168" y="822401"/>
                </a:lnTo>
                <a:lnTo>
                  <a:pt x="671600" y="814593"/>
                </a:lnTo>
                <a:lnTo>
                  <a:pt x="673161" y="806786"/>
                </a:lnTo>
                <a:lnTo>
                  <a:pt x="674852" y="799109"/>
                </a:lnTo>
                <a:lnTo>
                  <a:pt x="676544" y="791301"/>
                </a:lnTo>
                <a:lnTo>
                  <a:pt x="678495" y="783754"/>
                </a:lnTo>
                <a:lnTo>
                  <a:pt x="680577" y="776077"/>
                </a:lnTo>
                <a:lnTo>
                  <a:pt x="682659" y="768529"/>
                </a:lnTo>
                <a:lnTo>
                  <a:pt x="685000" y="761112"/>
                </a:lnTo>
                <a:lnTo>
                  <a:pt x="693457" y="760462"/>
                </a:lnTo>
                <a:lnTo>
                  <a:pt x="702044" y="759941"/>
                </a:lnTo>
                <a:lnTo>
                  <a:pt x="710501" y="759681"/>
                </a:lnTo>
                <a:lnTo>
                  <a:pt x="719088" y="759551"/>
                </a:lnTo>
                <a:close/>
                <a:moveTo>
                  <a:pt x="2672043" y="201084"/>
                </a:moveTo>
                <a:lnTo>
                  <a:pt x="2672043" y="243731"/>
                </a:lnTo>
                <a:lnTo>
                  <a:pt x="2660599" y="244901"/>
                </a:lnTo>
                <a:lnTo>
                  <a:pt x="2649416" y="246071"/>
                </a:lnTo>
                <a:lnTo>
                  <a:pt x="2638752" y="247632"/>
                </a:lnTo>
                <a:lnTo>
                  <a:pt x="2628349" y="249322"/>
                </a:lnTo>
                <a:lnTo>
                  <a:pt x="2618336" y="251272"/>
                </a:lnTo>
                <a:lnTo>
                  <a:pt x="2608712" y="253353"/>
                </a:lnTo>
                <a:lnTo>
                  <a:pt x="2599349" y="255693"/>
                </a:lnTo>
                <a:lnTo>
                  <a:pt x="2590377" y="258163"/>
                </a:lnTo>
                <a:lnTo>
                  <a:pt x="2581924" y="260894"/>
                </a:lnTo>
                <a:lnTo>
                  <a:pt x="2577762" y="262324"/>
                </a:lnTo>
                <a:lnTo>
                  <a:pt x="2573731" y="263884"/>
                </a:lnTo>
                <a:lnTo>
                  <a:pt x="2569700" y="265445"/>
                </a:lnTo>
                <a:lnTo>
                  <a:pt x="2565799" y="267005"/>
                </a:lnTo>
                <a:lnTo>
                  <a:pt x="2562027" y="268565"/>
                </a:lnTo>
                <a:lnTo>
                  <a:pt x="2558386" y="270255"/>
                </a:lnTo>
                <a:lnTo>
                  <a:pt x="2554745" y="272076"/>
                </a:lnTo>
                <a:lnTo>
                  <a:pt x="2551234" y="273896"/>
                </a:lnTo>
                <a:lnTo>
                  <a:pt x="2547853" y="275716"/>
                </a:lnTo>
                <a:lnTo>
                  <a:pt x="2544472" y="277537"/>
                </a:lnTo>
                <a:lnTo>
                  <a:pt x="2541351" y="279487"/>
                </a:lnTo>
                <a:lnTo>
                  <a:pt x="2538100" y="281567"/>
                </a:lnTo>
                <a:lnTo>
                  <a:pt x="2535109" y="283518"/>
                </a:lnTo>
                <a:lnTo>
                  <a:pt x="2532118" y="285728"/>
                </a:lnTo>
                <a:lnTo>
                  <a:pt x="2529257" y="287808"/>
                </a:lnTo>
                <a:lnTo>
                  <a:pt x="2526526" y="290019"/>
                </a:lnTo>
                <a:lnTo>
                  <a:pt x="2523795" y="292229"/>
                </a:lnTo>
                <a:lnTo>
                  <a:pt x="2521194" y="294569"/>
                </a:lnTo>
                <a:lnTo>
                  <a:pt x="2518723" y="296910"/>
                </a:lnTo>
                <a:lnTo>
                  <a:pt x="2516252" y="299380"/>
                </a:lnTo>
                <a:lnTo>
                  <a:pt x="2513912" y="301721"/>
                </a:lnTo>
                <a:lnTo>
                  <a:pt x="2511701" y="304321"/>
                </a:lnTo>
                <a:lnTo>
                  <a:pt x="2509620" y="306791"/>
                </a:lnTo>
                <a:lnTo>
                  <a:pt x="2507540" y="309392"/>
                </a:lnTo>
                <a:lnTo>
                  <a:pt x="2505589" y="312122"/>
                </a:lnTo>
                <a:lnTo>
                  <a:pt x="2503768" y="314853"/>
                </a:lnTo>
                <a:lnTo>
                  <a:pt x="2501948" y="317583"/>
                </a:lnTo>
                <a:lnTo>
                  <a:pt x="2500257" y="320314"/>
                </a:lnTo>
                <a:lnTo>
                  <a:pt x="2498697" y="323174"/>
                </a:lnTo>
                <a:lnTo>
                  <a:pt x="2497136" y="326165"/>
                </a:lnTo>
                <a:lnTo>
                  <a:pt x="2495706" y="329025"/>
                </a:lnTo>
                <a:lnTo>
                  <a:pt x="2494405" y="332016"/>
                </a:lnTo>
                <a:lnTo>
                  <a:pt x="2493235" y="335136"/>
                </a:lnTo>
                <a:lnTo>
                  <a:pt x="2492065" y="338257"/>
                </a:lnTo>
                <a:lnTo>
                  <a:pt x="2491024" y="341377"/>
                </a:lnTo>
                <a:lnTo>
                  <a:pt x="2490114" y="344628"/>
                </a:lnTo>
                <a:lnTo>
                  <a:pt x="2489204" y="347878"/>
                </a:lnTo>
                <a:lnTo>
                  <a:pt x="2488423" y="351129"/>
                </a:lnTo>
                <a:lnTo>
                  <a:pt x="2487773" y="354509"/>
                </a:lnTo>
                <a:lnTo>
                  <a:pt x="2487123" y="357890"/>
                </a:lnTo>
                <a:lnTo>
                  <a:pt x="2486603" y="361401"/>
                </a:lnTo>
                <a:lnTo>
                  <a:pt x="2486213" y="364911"/>
                </a:lnTo>
                <a:lnTo>
                  <a:pt x="2485953" y="368422"/>
                </a:lnTo>
                <a:lnTo>
                  <a:pt x="2485693" y="372062"/>
                </a:lnTo>
                <a:lnTo>
                  <a:pt x="2485563" y="375703"/>
                </a:lnTo>
                <a:lnTo>
                  <a:pt x="2485563" y="379343"/>
                </a:lnTo>
                <a:lnTo>
                  <a:pt x="2485563" y="384544"/>
                </a:lnTo>
                <a:lnTo>
                  <a:pt x="2485823" y="389615"/>
                </a:lnTo>
                <a:lnTo>
                  <a:pt x="2486343" y="394556"/>
                </a:lnTo>
                <a:lnTo>
                  <a:pt x="2486863" y="399497"/>
                </a:lnTo>
                <a:lnTo>
                  <a:pt x="2487643" y="404308"/>
                </a:lnTo>
                <a:lnTo>
                  <a:pt x="2488684" y="409118"/>
                </a:lnTo>
                <a:lnTo>
                  <a:pt x="2489724" y="413929"/>
                </a:lnTo>
                <a:lnTo>
                  <a:pt x="2491024" y="418480"/>
                </a:lnTo>
                <a:lnTo>
                  <a:pt x="2492455" y="423161"/>
                </a:lnTo>
                <a:lnTo>
                  <a:pt x="2494145" y="427581"/>
                </a:lnTo>
                <a:lnTo>
                  <a:pt x="2495966" y="432132"/>
                </a:lnTo>
                <a:lnTo>
                  <a:pt x="2497917" y="436423"/>
                </a:lnTo>
                <a:lnTo>
                  <a:pt x="2500127" y="440844"/>
                </a:lnTo>
                <a:lnTo>
                  <a:pt x="2502338" y="445004"/>
                </a:lnTo>
                <a:lnTo>
                  <a:pt x="2504939" y="449295"/>
                </a:lnTo>
                <a:lnTo>
                  <a:pt x="2507540" y="453326"/>
                </a:lnTo>
                <a:lnTo>
                  <a:pt x="2510401" y="457356"/>
                </a:lnTo>
                <a:lnTo>
                  <a:pt x="2513262" y="461257"/>
                </a:lnTo>
                <a:lnTo>
                  <a:pt x="2516122" y="465028"/>
                </a:lnTo>
                <a:lnTo>
                  <a:pt x="2519113" y="468798"/>
                </a:lnTo>
                <a:lnTo>
                  <a:pt x="2522104" y="472309"/>
                </a:lnTo>
                <a:lnTo>
                  <a:pt x="2525225" y="475819"/>
                </a:lnTo>
                <a:lnTo>
                  <a:pt x="2528476" y="479070"/>
                </a:lnTo>
                <a:lnTo>
                  <a:pt x="2531728" y="482321"/>
                </a:lnTo>
                <a:lnTo>
                  <a:pt x="2534979" y="485441"/>
                </a:lnTo>
                <a:lnTo>
                  <a:pt x="2538360" y="488432"/>
                </a:lnTo>
                <a:lnTo>
                  <a:pt x="2541741" y="491292"/>
                </a:lnTo>
                <a:lnTo>
                  <a:pt x="2545252" y="494152"/>
                </a:lnTo>
                <a:lnTo>
                  <a:pt x="2548893" y="496753"/>
                </a:lnTo>
                <a:lnTo>
                  <a:pt x="2552404" y="499353"/>
                </a:lnTo>
                <a:lnTo>
                  <a:pt x="2556175" y="501694"/>
                </a:lnTo>
                <a:lnTo>
                  <a:pt x="2559947" y="504034"/>
                </a:lnTo>
                <a:lnTo>
                  <a:pt x="2568269" y="508845"/>
                </a:lnTo>
                <a:lnTo>
                  <a:pt x="2578413" y="514306"/>
                </a:lnTo>
                <a:lnTo>
                  <a:pt x="2590116" y="520417"/>
                </a:lnTo>
                <a:lnTo>
                  <a:pt x="2603641" y="527048"/>
                </a:lnTo>
                <a:lnTo>
                  <a:pt x="2618726" y="534459"/>
                </a:lnTo>
                <a:lnTo>
                  <a:pt x="2635631" y="542390"/>
                </a:lnTo>
                <a:lnTo>
                  <a:pt x="2654097" y="551102"/>
                </a:lnTo>
                <a:lnTo>
                  <a:pt x="2674384" y="560333"/>
                </a:lnTo>
                <a:lnTo>
                  <a:pt x="2680496" y="563064"/>
                </a:lnTo>
                <a:lnTo>
                  <a:pt x="2686348" y="565924"/>
                </a:lnTo>
                <a:lnTo>
                  <a:pt x="2691809" y="568655"/>
                </a:lnTo>
                <a:lnTo>
                  <a:pt x="2697011" y="571515"/>
                </a:lnTo>
                <a:lnTo>
                  <a:pt x="2701823" y="574246"/>
                </a:lnTo>
                <a:lnTo>
                  <a:pt x="2706374" y="576846"/>
                </a:lnTo>
                <a:lnTo>
                  <a:pt x="2710535" y="579577"/>
                </a:lnTo>
                <a:lnTo>
                  <a:pt x="2714437" y="582177"/>
                </a:lnTo>
                <a:lnTo>
                  <a:pt x="2717948" y="584777"/>
                </a:lnTo>
                <a:lnTo>
                  <a:pt x="2721069" y="587378"/>
                </a:lnTo>
                <a:lnTo>
                  <a:pt x="2723930" y="589978"/>
                </a:lnTo>
                <a:lnTo>
                  <a:pt x="2726531" y="592449"/>
                </a:lnTo>
                <a:lnTo>
                  <a:pt x="2728741" y="595049"/>
                </a:lnTo>
                <a:lnTo>
                  <a:pt x="2730692" y="597520"/>
                </a:lnTo>
                <a:lnTo>
                  <a:pt x="2732252" y="599990"/>
                </a:lnTo>
                <a:lnTo>
                  <a:pt x="2733423" y="602330"/>
                </a:lnTo>
                <a:lnTo>
                  <a:pt x="2734463" y="604931"/>
                </a:lnTo>
                <a:lnTo>
                  <a:pt x="2735504" y="607661"/>
                </a:lnTo>
                <a:lnTo>
                  <a:pt x="2736414" y="610522"/>
                </a:lnTo>
                <a:lnTo>
                  <a:pt x="2737324" y="613642"/>
                </a:lnTo>
                <a:lnTo>
                  <a:pt x="2737974" y="616893"/>
                </a:lnTo>
                <a:lnTo>
                  <a:pt x="2738755" y="620403"/>
                </a:lnTo>
                <a:lnTo>
                  <a:pt x="2739405" y="624174"/>
                </a:lnTo>
                <a:lnTo>
                  <a:pt x="2739925" y="628075"/>
                </a:lnTo>
                <a:lnTo>
                  <a:pt x="2740445" y="632235"/>
                </a:lnTo>
                <a:lnTo>
                  <a:pt x="2740965" y="636656"/>
                </a:lnTo>
                <a:lnTo>
                  <a:pt x="2741225" y="641207"/>
                </a:lnTo>
                <a:lnTo>
                  <a:pt x="2741616" y="645888"/>
                </a:lnTo>
                <a:lnTo>
                  <a:pt x="2742006" y="655899"/>
                </a:lnTo>
                <a:lnTo>
                  <a:pt x="2742136" y="666691"/>
                </a:lnTo>
                <a:lnTo>
                  <a:pt x="2742006" y="670982"/>
                </a:lnTo>
                <a:lnTo>
                  <a:pt x="2741616" y="675012"/>
                </a:lnTo>
                <a:lnTo>
                  <a:pt x="2741225" y="676963"/>
                </a:lnTo>
                <a:lnTo>
                  <a:pt x="2740835" y="678783"/>
                </a:lnTo>
                <a:lnTo>
                  <a:pt x="2740445" y="680603"/>
                </a:lnTo>
                <a:lnTo>
                  <a:pt x="2739925" y="682294"/>
                </a:lnTo>
                <a:lnTo>
                  <a:pt x="2739275" y="683984"/>
                </a:lnTo>
                <a:lnTo>
                  <a:pt x="2738625" y="685544"/>
                </a:lnTo>
                <a:lnTo>
                  <a:pt x="2737844" y="687104"/>
                </a:lnTo>
                <a:lnTo>
                  <a:pt x="2737064" y="688535"/>
                </a:lnTo>
                <a:lnTo>
                  <a:pt x="2736154" y="689835"/>
                </a:lnTo>
                <a:lnTo>
                  <a:pt x="2735113" y="691135"/>
                </a:lnTo>
                <a:lnTo>
                  <a:pt x="2734073" y="692435"/>
                </a:lnTo>
                <a:lnTo>
                  <a:pt x="2733033" y="693606"/>
                </a:lnTo>
                <a:lnTo>
                  <a:pt x="2731862" y="694646"/>
                </a:lnTo>
                <a:lnTo>
                  <a:pt x="2730562" y="695686"/>
                </a:lnTo>
                <a:lnTo>
                  <a:pt x="2729262" y="696726"/>
                </a:lnTo>
                <a:lnTo>
                  <a:pt x="2727831" y="697636"/>
                </a:lnTo>
                <a:lnTo>
                  <a:pt x="2726401" y="698416"/>
                </a:lnTo>
                <a:lnTo>
                  <a:pt x="2724840" y="699196"/>
                </a:lnTo>
                <a:lnTo>
                  <a:pt x="2723280" y="699847"/>
                </a:lnTo>
                <a:lnTo>
                  <a:pt x="2721589" y="700367"/>
                </a:lnTo>
                <a:lnTo>
                  <a:pt x="2719768" y="701017"/>
                </a:lnTo>
                <a:lnTo>
                  <a:pt x="2717948" y="701407"/>
                </a:lnTo>
                <a:lnTo>
                  <a:pt x="2715997" y="701797"/>
                </a:lnTo>
                <a:lnTo>
                  <a:pt x="2714047" y="702187"/>
                </a:lnTo>
                <a:lnTo>
                  <a:pt x="2711966" y="702447"/>
                </a:lnTo>
                <a:lnTo>
                  <a:pt x="2709755" y="702577"/>
                </a:lnTo>
                <a:lnTo>
                  <a:pt x="2705334" y="702707"/>
                </a:lnTo>
                <a:lnTo>
                  <a:pt x="2702603" y="702707"/>
                </a:lnTo>
                <a:lnTo>
                  <a:pt x="2700002" y="702447"/>
                </a:lnTo>
                <a:lnTo>
                  <a:pt x="2697661" y="702187"/>
                </a:lnTo>
                <a:lnTo>
                  <a:pt x="2695321" y="701927"/>
                </a:lnTo>
                <a:lnTo>
                  <a:pt x="2693240" y="701407"/>
                </a:lnTo>
                <a:lnTo>
                  <a:pt x="2691159" y="700887"/>
                </a:lnTo>
                <a:lnTo>
                  <a:pt x="2689209" y="700237"/>
                </a:lnTo>
                <a:lnTo>
                  <a:pt x="2687518" y="699456"/>
                </a:lnTo>
                <a:lnTo>
                  <a:pt x="2685827" y="698546"/>
                </a:lnTo>
                <a:lnTo>
                  <a:pt x="2684267" y="697636"/>
                </a:lnTo>
                <a:lnTo>
                  <a:pt x="2682836" y="696466"/>
                </a:lnTo>
                <a:lnTo>
                  <a:pt x="2681536" y="695296"/>
                </a:lnTo>
                <a:lnTo>
                  <a:pt x="2680496" y="694126"/>
                </a:lnTo>
                <a:lnTo>
                  <a:pt x="2679455" y="692695"/>
                </a:lnTo>
                <a:lnTo>
                  <a:pt x="2678545" y="691265"/>
                </a:lnTo>
                <a:lnTo>
                  <a:pt x="2677765" y="689705"/>
                </a:lnTo>
                <a:lnTo>
                  <a:pt x="2676985" y="687885"/>
                </a:lnTo>
                <a:lnTo>
                  <a:pt x="2676464" y="685804"/>
                </a:lnTo>
                <a:lnTo>
                  <a:pt x="2675814" y="683334"/>
                </a:lnTo>
                <a:lnTo>
                  <a:pt x="2675294" y="680603"/>
                </a:lnTo>
                <a:lnTo>
                  <a:pt x="2674774" y="677483"/>
                </a:lnTo>
                <a:lnTo>
                  <a:pt x="2674254" y="674102"/>
                </a:lnTo>
                <a:lnTo>
                  <a:pt x="2673473" y="666431"/>
                </a:lnTo>
                <a:lnTo>
                  <a:pt x="2672823" y="657460"/>
                </a:lnTo>
                <a:lnTo>
                  <a:pt x="2672433" y="647188"/>
                </a:lnTo>
                <a:lnTo>
                  <a:pt x="2672173" y="635616"/>
                </a:lnTo>
                <a:lnTo>
                  <a:pt x="2672043" y="622614"/>
                </a:lnTo>
                <a:lnTo>
                  <a:pt x="2672043" y="589978"/>
                </a:lnTo>
                <a:lnTo>
                  <a:pt x="2488293" y="589978"/>
                </a:lnTo>
                <a:lnTo>
                  <a:pt x="2488293" y="616113"/>
                </a:lnTo>
                <a:lnTo>
                  <a:pt x="2488293" y="621574"/>
                </a:lnTo>
                <a:lnTo>
                  <a:pt x="2488423" y="627034"/>
                </a:lnTo>
                <a:lnTo>
                  <a:pt x="2488684" y="632495"/>
                </a:lnTo>
                <a:lnTo>
                  <a:pt x="2489074" y="637696"/>
                </a:lnTo>
                <a:lnTo>
                  <a:pt x="2489594" y="642767"/>
                </a:lnTo>
                <a:lnTo>
                  <a:pt x="2490244" y="647708"/>
                </a:lnTo>
                <a:lnTo>
                  <a:pt x="2490894" y="652649"/>
                </a:lnTo>
                <a:lnTo>
                  <a:pt x="2491675" y="657460"/>
                </a:lnTo>
                <a:lnTo>
                  <a:pt x="2492585" y="662140"/>
                </a:lnTo>
                <a:lnTo>
                  <a:pt x="2493625" y="666691"/>
                </a:lnTo>
                <a:lnTo>
                  <a:pt x="2494796" y="671242"/>
                </a:lnTo>
                <a:lnTo>
                  <a:pt x="2495966" y="675533"/>
                </a:lnTo>
                <a:lnTo>
                  <a:pt x="2497266" y="679823"/>
                </a:lnTo>
                <a:lnTo>
                  <a:pt x="2498827" y="683984"/>
                </a:lnTo>
                <a:lnTo>
                  <a:pt x="2500387" y="688015"/>
                </a:lnTo>
                <a:lnTo>
                  <a:pt x="2501948" y="692045"/>
                </a:lnTo>
                <a:lnTo>
                  <a:pt x="2503768" y="695816"/>
                </a:lnTo>
                <a:lnTo>
                  <a:pt x="2505719" y="699586"/>
                </a:lnTo>
                <a:lnTo>
                  <a:pt x="2507670" y="703227"/>
                </a:lnTo>
                <a:lnTo>
                  <a:pt x="2509750" y="706738"/>
                </a:lnTo>
                <a:lnTo>
                  <a:pt x="2511961" y="710248"/>
                </a:lnTo>
                <a:lnTo>
                  <a:pt x="2514302" y="713499"/>
                </a:lnTo>
                <a:lnTo>
                  <a:pt x="2516643" y="716749"/>
                </a:lnTo>
                <a:lnTo>
                  <a:pt x="2519243" y="719870"/>
                </a:lnTo>
                <a:lnTo>
                  <a:pt x="2521844" y="722860"/>
                </a:lnTo>
                <a:lnTo>
                  <a:pt x="2524575" y="725851"/>
                </a:lnTo>
                <a:lnTo>
                  <a:pt x="2527436" y="728581"/>
                </a:lnTo>
                <a:lnTo>
                  <a:pt x="2530427" y="731312"/>
                </a:lnTo>
                <a:lnTo>
                  <a:pt x="2533418" y="733912"/>
                </a:lnTo>
                <a:lnTo>
                  <a:pt x="2536669" y="736513"/>
                </a:lnTo>
                <a:lnTo>
                  <a:pt x="2539920" y="738853"/>
                </a:lnTo>
                <a:lnTo>
                  <a:pt x="2543301" y="741193"/>
                </a:lnTo>
                <a:lnTo>
                  <a:pt x="2550193" y="745484"/>
                </a:lnTo>
                <a:lnTo>
                  <a:pt x="2557346" y="749645"/>
                </a:lnTo>
                <a:lnTo>
                  <a:pt x="2564628" y="753545"/>
                </a:lnTo>
                <a:lnTo>
                  <a:pt x="2572041" y="757186"/>
                </a:lnTo>
                <a:lnTo>
                  <a:pt x="2579583" y="760567"/>
                </a:lnTo>
                <a:lnTo>
                  <a:pt x="2587255" y="763687"/>
                </a:lnTo>
                <a:lnTo>
                  <a:pt x="2595058" y="766678"/>
                </a:lnTo>
                <a:lnTo>
                  <a:pt x="2602991" y="769278"/>
                </a:lnTo>
                <a:lnTo>
                  <a:pt x="2611183" y="771748"/>
                </a:lnTo>
                <a:lnTo>
                  <a:pt x="2619376" y="773959"/>
                </a:lnTo>
                <a:lnTo>
                  <a:pt x="2627829" y="775909"/>
                </a:lnTo>
                <a:lnTo>
                  <a:pt x="2636411" y="777729"/>
                </a:lnTo>
                <a:lnTo>
                  <a:pt x="2645124" y="779160"/>
                </a:lnTo>
                <a:lnTo>
                  <a:pt x="2653967" y="780460"/>
                </a:lnTo>
                <a:lnTo>
                  <a:pt x="2662940" y="781500"/>
                </a:lnTo>
                <a:lnTo>
                  <a:pt x="2672043" y="782280"/>
                </a:lnTo>
                <a:lnTo>
                  <a:pt x="2672043" y="834029"/>
                </a:lnTo>
                <a:lnTo>
                  <a:pt x="2756700" y="834029"/>
                </a:lnTo>
                <a:lnTo>
                  <a:pt x="2756700" y="783840"/>
                </a:lnTo>
                <a:lnTo>
                  <a:pt x="2768274" y="782540"/>
                </a:lnTo>
                <a:lnTo>
                  <a:pt x="2779588" y="780980"/>
                </a:lnTo>
                <a:lnTo>
                  <a:pt x="2790511" y="779160"/>
                </a:lnTo>
                <a:lnTo>
                  <a:pt x="2801045" y="777209"/>
                </a:lnTo>
                <a:lnTo>
                  <a:pt x="2806116" y="776039"/>
                </a:lnTo>
                <a:lnTo>
                  <a:pt x="2811188" y="774869"/>
                </a:lnTo>
                <a:lnTo>
                  <a:pt x="2816130" y="773699"/>
                </a:lnTo>
                <a:lnTo>
                  <a:pt x="2820941" y="772399"/>
                </a:lnTo>
                <a:lnTo>
                  <a:pt x="2825753" y="770968"/>
                </a:lnTo>
                <a:lnTo>
                  <a:pt x="2830434" y="769538"/>
                </a:lnTo>
                <a:lnTo>
                  <a:pt x="2834986" y="768108"/>
                </a:lnTo>
                <a:lnTo>
                  <a:pt x="2839537" y="766548"/>
                </a:lnTo>
                <a:lnTo>
                  <a:pt x="2843829" y="764987"/>
                </a:lnTo>
                <a:lnTo>
                  <a:pt x="2848120" y="763297"/>
                </a:lnTo>
                <a:lnTo>
                  <a:pt x="2852411" y="761607"/>
                </a:lnTo>
                <a:lnTo>
                  <a:pt x="2856443" y="759786"/>
                </a:lnTo>
                <a:lnTo>
                  <a:pt x="2860474" y="757966"/>
                </a:lnTo>
                <a:lnTo>
                  <a:pt x="2864375" y="756016"/>
                </a:lnTo>
                <a:lnTo>
                  <a:pt x="2868277" y="754066"/>
                </a:lnTo>
                <a:lnTo>
                  <a:pt x="2872048" y="752115"/>
                </a:lnTo>
                <a:lnTo>
                  <a:pt x="2875689" y="750035"/>
                </a:lnTo>
                <a:lnTo>
                  <a:pt x="2879200" y="747824"/>
                </a:lnTo>
                <a:lnTo>
                  <a:pt x="2882711" y="745614"/>
                </a:lnTo>
                <a:lnTo>
                  <a:pt x="2886092" y="743404"/>
                </a:lnTo>
                <a:lnTo>
                  <a:pt x="2889343" y="741063"/>
                </a:lnTo>
                <a:lnTo>
                  <a:pt x="2892594" y="738723"/>
                </a:lnTo>
                <a:lnTo>
                  <a:pt x="2895585" y="736253"/>
                </a:lnTo>
                <a:lnTo>
                  <a:pt x="2898706" y="733782"/>
                </a:lnTo>
                <a:lnTo>
                  <a:pt x="2901567" y="731182"/>
                </a:lnTo>
                <a:lnTo>
                  <a:pt x="2904428" y="728581"/>
                </a:lnTo>
                <a:lnTo>
                  <a:pt x="2907159" y="725851"/>
                </a:lnTo>
                <a:lnTo>
                  <a:pt x="2909760" y="723120"/>
                </a:lnTo>
                <a:lnTo>
                  <a:pt x="2912361" y="720260"/>
                </a:lnTo>
                <a:lnTo>
                  <a:pt x="2914832" y="717399"/>
                </a:lnTo>
                <a:lnTo>
                  <a:pt x="2917172" y="714539"/>
                </a:lnTo>
                <a:lnTo>
                  <a:pt x="2919513" y="711548"/>
                </a:lnTo>
                <a:lnTo>
                  <a:pt x="2921594" y="708428"/>
                </a:lnTo>
                <a:lnTo>
                  <a:pt x="2923674" y="705307"/>
                </a:lnTo>
                <a:lnTo>
                  <a:pt x="2925755" y="702187"/>
                </a:lnTo>
                <a:lnTo>
                  <a:pt x="2927576" y="698936"/>
                </a:lnTo>
                <a:lnTo>
                  <a:pt x="2929396" y="695686"/>
                </a:lnTo>
                <a:lnTo>
                  <a:pt x="2931087" y="692305"/>
                </a:lnTo>
                <a:lnTo>
                  <a:pt x="2932777" y="688925"/>
                </a:lnTo>
                <a:lnTo>
                  <a:pt x="2934208" y="685414"/>
                </a:lnTo>
                <a:lnTo>
                  <a:pt x="2935638" y="681904"/>
                </a:lnTo>
                <a:lnTo>
                  <a:pt x="2937069" y="678263"/>
                </a:lnTo>
                <a:lnTo>
                  <a:pt x="2938239" y="674622"/>
                </a:lnTo>
                <a:lnTo>
                  <a:pt x="2939410" y="670982"/>
                </a:lnTo>
                <a:lnTo>
                  <a:pt x="2940450" y="667211"/>
                </a:lnTo>
                <a:lnTo>
                  <a:pt x="2941490" y="663441"/>
                </a:lnTo>
                <a:lnTo>
                  <a:pt x="2942401" y="659540"/>
                </a:lnTo>
                <a:lnTo>
                  <a:pt x="2943181" y="655509"/>
                </a:lnTo>
                <a:lnTo>
                  <a:pt x="2943831" y="651479"/>
                </a:lnTo>
                <a:lnTo>
                  <a:pt x="2944481" y="647448"/>
                </a:lnTo>
                <a:lnTo>
                  <a:pt x="2944871" y="643287"/>
                </a:lnTo>
                <a:lnTo>
                  <a:pt x="2945392" y="639126"/>
                </a:lnTo>
                <a:lnTo>
                  <a:pt x="2945652" y="634966"/>
                </a:lnTo>
                <a:lnTo>
                  <a:pt x="2945912" y="630415"/>
                </a:lnTo>
                <a:lnTo>
                  <a:pt x="2946042" y="626124"/>
                </a:lnTo>
                <a:lnTo>
                  <a:pt x="2946042" y="621704"/>
                </a:lnTo>
                <a:lnTo>
                  <a:pt x="2946042" y="616113"/>
                </a:lnTo>
                <a:lnTo>
                  <a:pt x="2945782" y="610782"/>
                </a:lnTo>
                <a:lnTo>
                  <a:pt x="2945522" y="605451"/>
                </a:lnTo>
                <a:lnTo>
                  <a:pt x="2945001" y="600380"/>
                </a:lnTo>
                <a:lnTo>
                  <a:pt x="2944351" y="595309"/>
                </a:lnTo>
                <a:lnTo>
                  <a:pt x="2943571" y="590368"/>
                </a:lnTo>
                <a:lnTo>
                  <a:pt x="2942791" y="585558"/>
                </a:lnTo>
                <a:lnTo>
                  <a:pt x="2941750" y="580747"/>
                </a:lnTo>
                <a:lnTo>
                  <a:pt x="2940580" y="576196"/>
                </a:lnTo>
                <a:lnTo>
                  <a:pt x="2939280" y="571775"/>
                </a:lnTo>
                <a:lnTo>
                  <a:pt x="2937849" y="567355"/>
                </a:lnTo>
                <a:lnTo>
                  <a:pt x="2936289" y="563064"/>
                </a:lnTo>
                <a:lnTo>
                  <a:pt x="2934598" y="559033"/>
                </a:lnTo>
                <a:lnTo>
                  <a:pt x="2932647" y="555003"/>
                </a:lnTo>
                <a:lnTo>
                  <a:pt x="2930697" y="551102"/>
                </a:lnTo>
                <a:lnTo>
                  <a:pt x="2928616" y="547201"/>
                </a:lnTo>
                <a:lnTo>
                  <a:pt x="2926405" y="543561"/>
                </a:lnTo>
                <a:lnTo>
                  <a:pt x="2924065" y="540050"/>
                </a:lnTo>
                <a:lnTo>
                  <a:pt x="2921724" y="536540"/>
                </a:lnTo>
                <a:lnTo>
                  <a:pt x="2919383" y="533159"/>
                </a:lnTo>
                <a:lnTo>
                  <a:pt x="2916912" y="529908"/>
                </a:lnTo>
                <a:lnTo>
                  <a:pt x="2914311" y="526788"/>
                </a:lnTo>
                <a:lnTo>
                  <a:pt x="2911711" y="523667"/>
                </a:lnTo>
                <a:lnTo>
                  <a:pt x="2908980" y="520807"/>
                </a:lnTo>
                <a:lnTo>
                  <a:pt x="2906249" y="517946"/>
                </a:lnTo>
                <a:lnTo>
                  <a:pt x="2903388" y="515216"/>
                </a:lnTo>
                <a:lnTo>
                  <a:pt x="2900657" y="512616"/>
                </a:lnTo>
                <a:lnTo>
                  <a:pt x="2897666" y="510015"/>
                </a:lnTo>
                <a:lnTo>
                  <a:pt x="2894675" y="507675"/>
                </a:lnTo>
                <a:lnTo>
                  <a:pt x="2891684" y="505334"/>
                </a:lnTo>
                <a:lnTo>
                  <a:pt x="2888563" y="503124"/>
                </a:lnTo>
                <a:lnTo>
                  <a:pt x="2885442" y="501044"/>
                </a:lnTo>
                <a:lnTo>
                  <a:pt x="2882061" y="498963"/>
                </a:lnTo>
                <a:lnTo>
                  <a:pt x="2878420" y="496753"/>
                </a:lnTo>
                <a:lnTo>
                  <a:pt x="2869967" y="491942"/>
                </a:lnTo>
                <a:lnTo>
                  <a:pt x="2860084" y="486741"/>
                </a:lnTo>
                <a:lnTo>
                  <a:pt x="2848770" y="481150"/>
                </a:lnTo>
                <a:lnTo>
                  <a:pt x="2836156" y="475039"/>
                </a:lnTo>
                <a:lnTo>
                  <a:pt x="2822112" y="468408"/>
                </a:lnTo>
                <a:lnTo>
                  <a:pt x="2806767" y="461517"/>
                </a:lnTo>
                <a:lnTo>
                  <a:pt x="2789861" y="453976"/>
                </a:lnTo>
                <a:lnTo>
                  <a:pt x="2770355" y="445264"/>
                </a:lnTo>
                <a:lnTo>
                  <a:pt x="2752799" y="437333"/>
                </a:lnTo>
                <a:lnTo>
                  <a:pt x="2737324" y="430182"/>
                </a:lnTo>
                <a:lnTo>
                  <a:pt x="2723930" y="423681"/>
                </a:lnTo>
                <a:lnTo>
                  <a:pt x="2712486" y="417960"/>
                </a:lnTo>
                <a:lnTo>
                  <a:pt x="2703253" y="412889"/>
                </a:lnTo>
                <a:lnTo>
                  <a:pt x="2699352" y="410679"/>
                </a:lnTo>
                <a:lnTo>
                  <a:pt x="2695971" y="408728"/>
                </a:lnTo>
                <a:lnTo>
                  <a:pt x="2693110" y="406778"/>
                </a:lnTo>
                <a:lnTo>
                  <a:pt x="2690769" y="405218"/>
                </a:lnTo>
                <a:lnTo>
                  <a:pt x="2688558" y="403527"/>
                </a:lnTo>
                <a:lnTo>
                  <a:pt x="2686608" y="401707"/>
                </a:lnTo>
                <a:lnTo>
                  <a:pt x="2684787" y="399757"/>
                </a:lnTo>
                <a:lnTo>
                  <a:pt x="2683097" y="397677"/>
                </a:lnTo>
                <a:lnTo>
                  <a:pt x="2681536" y="395466"/>
                </a:lnTo>
                <a:lnTo>
                  <a:pt x="2680236" y="393126"/>
                </a:lnTo>
                <a:lnTo>
                  <a:pt x="2678935" y="390525"/>
                </a:lnTo>
                <a:lnTo>
                  <a:pt x="2677765" y="387925"/>
                </a:lnTo>
                <a:lnTo>
                  <a:pt x="2676724" y="385064"/>
                </a:lnTo>
                <a:lnTo>
                  <a:pt x="2675814" y="382074"/>
                </a:lnTo>
                <a:lnTo>
                  <a:pt x="2675164" y="379083"/>
                </a:lnTo>
                <a:lnTo>
                  <a:pt x="2674514" y="375703"/>
                </a:lnTo>
                <a:lnTo>
                  <a:pt x="2673994" y="372322"/>
                </a:lnTo>
                <a:lnTo>
                  <a:pt x="2673734" y="368812"/>
                </a:lnTo>
                <a:lnTo>
                  <a:pt x="2673473" y="365041"/>
                </a:lnTo>
                <a:lnTo>
                  <a:pt x="2673473" y="361270"/>
                </a:lnTo>
                <a:lnTo>
                  <a:pt x="2673603" y="356720"/>
                </a:lnTo>
                <a:lnTo>
                  <a:pt x="2673994" y="352429"/>
                </a:lnTo>
                <a:lnTo>
                  <a:pt x="2674644" y="348528"/>
                </a:lnTo>
                <a:lnTo>
                  <a:pt x="2675034" y="346578"/>
                </a:lnTo>
                <a:lnTo>
                  <a:pt x="2675554" y="344758"/>
                </a:lnTo>
                <a:lnTo>
                  <a:pt x="2676074" y="343067"/>
                </a:lnTo>
                <a:lnTo>
                  <a:pt x="2676724" y="341377"/>
                </a:lnTo>
                <a:lnTo>
                  <a:pt x="2677375" y="339817"/>
                </a:lnTo>
                <a:lnTo>
                  <a:pt x="2678155" y="338387"/>
                </a:lnTo>
                <a:lnTo>
                  <a:pt x="2678935" y="336956"/>
                </a:lnTo>
                <a:lnTo>
                  <a:pt x="2679845" y="335526"/>
                </a:lnTo>
                <a:lnTo>
                  <a:pt x="2680756" y="334226"/>
                </a:lnTo>
                <a:lnTo>
                  <a:pt x="2681796" y="333056"/>
                </a:lnTo>
                <a:lnTo>
                  <a:pt x="2682967" y="331886"/>
                </a:lnTo>
                <a:lnTo>
                  <a:pt x="2684137" y="330845"/>
                </a:lnTo>
                <a:lnTo>
                  <a:pt x="2685307" y="329805"/>
                </a:lnTo>
                <a:lnTo>
                  <a:pt x="2686608" y="328895"/>
                </a:lnTo>
                <a:lnTo>
                  <a:pt x="2687908" y="328115"/>
                </a:lnTo>
                <a:lnTo>
                  <a:pt x="2689339" y="327335"/>
                </a:lnTo>
                <a:lnTo>
                  <a:pt x="2690769" y="326555"/>
                </a:lnTo>
                <a:lnTo>
                  <a:pt x="2692330" y="326035"/>
                </a:lnTo>
                <a:lnTo>
                  <a:pt x="2694020" y="325385"/>
                </a:lnTo>
                <a:lnTo>
                  <a:pt x="2695711" y="324994"/>
                </a:lnTo>
                <a:lnTo>
                  <a:pt x="2697401" y="324604"/>
                </a:lnTo>
                <a:lnTo>
                  <a:pt x="2699222" y="324214"/>
                </a:lnTo>
                <a:lnTo>
                  <a:pt x="2701042" y="323954"/>
                </a:lnTo>
                <a:lnTo>
                  <a:pt x="2702993" y="323824"/>
                </a:lnTo>
                <a:lnTo>
                  <a:pt x="2707154" y="323694"/>
                </a:lnTo>
                <a:lnTo>
                  <a:pt x="2709625" y="323694"/>
                </a:lnTo>
                <a:lnTo>
                  <a:pt x="2712096" y="323824"/>
                </a:lnTo>
                <a:lnTo>
                  <a:pt x="2714437" y="323954"/>
                </a:lnTo>
                <a:lnTo>
                  <a:pt x="2716647" y="324344"/>
                </a:lnTo>
                <a:lnTo>
                  <a:pt x="2718728" y="324734"/>
                </a:lnTo>
                <a:lnTo>
                  <a:pt x="2720679" y="325124"/>
                </a:lnTo>
                <a:lnTo>
                  <a:pt x="2722629" y="325775"/>
                </a:lnTo>
                <a:lnTo>
                  <a:pt x="2724320" y="326295"/>
                </a:lnTo>
                <a:lnTo>
                  <a:pt x="2726010" y="327075"/>
                </a:lnTo>
                <a:lnTo>
                  <a:pt x="2727571" y="327855"/>
                </a:lnTo>
                <a:lnTo>
                  <a:pt x="2729001" y="328765"/>
                </a:lnTo>
                <a:lnTo>
                  <a:pt x="2730302" y="329805"/>
                </a:lnTo>
                <a:lnTo>
                  <a:pt x="2731472" y="330845"/>
                </a:lnTo>
                <a:lnTo>
                  <a:pt x="2732513" y="332016"/>
                </a:lnTo>
                <a:lnTo>
                  <a:pt x="2733553" y="333186"/>
                </a:lnTo>
                <a:lnTo>
                  <a:pt x="2734333" y="334486"/>
                </a:lnTo>
                <a:lnTo>
                  <a:pt x="2735113" y="335916"/>
                </a:lnTo>
                <a:lnTo>
                  <a:pt x="2735894" y="337607"/>
                </a:lnTo>
                <a:lnTo>
                  <a:pt x="2736544" y="339427"/>
                </a:lnTo>
                <a:lnTo>
                  <a:pt x="2737194" y="341507"/>
                </a:lnTo>
                <a:lnTo>
                  <a:pt x="2737714" y="343718"/>
                </a:lnTo>
                <a:lnTo>
                  <a:pt x="2738234" y="346188"/>
                </a:lnTo>
                <a:lnTo>
                  <a:pt x="2738755" y="348788"/>
                </a:lnTo>
                <a:lnTo>
                  <a:pt x="2739145" y="351519"/>
                </a:lnTo>
                <a:lnTo>
                  <a:pt x="2739925" y="357630"/>
                </a:lnTo>
                <a:lnTo>
                  <a:pt x="2740315" y="364651"/>
                </a:lnTo>
                <a:lnTo>
                  <a:pt x="2740705" y="372322"/>
                </a:lnTo>
                <a:lnTo>
                  <a:pt x="2740705" y="380774"/>
                </a:lnTo>
                <a:lnTo>
                  <a:pt x="2740705" y="402877"/>
                </a:lnTo>
                <a:lnTo>
                  <a:pt x="2924715" y="402877"/>
                </a:lnTo>
                <a:lnTo>
                  <a:pt x="2925495" y="394946"/>
                </a:lnTo>
                <a:lnTo>
                  <a:pt x="2926015" y="388185"/>
                </a:lnTo>
                <a:lnTo>
                  <a:pt x="2926405" y="382464"/>
                </a:lnTo>
                <a:lnTo>
                  <a:pt x="2926535" y="377783"/>
                </a:lnTo>
                <a:lnTo>
                  <a:pt x="2926535" y="374143"/>
                </a:lnTo>
                <a:lnTo>
                  <a:pt x="2926405" y="370502"/>
                </a:lnTo>
                <a:lnTo>
                  <a:pt x="2926145" y="366861"/>
                </a:lnTo>
                <a:lnTo>
                  <a:pt x="2925885" y="363351"/>
                </a:lnTo>
                <a:lnTo>
                  <a:pt x="2925495" y="359970"/>
                </a:lnTo>
                <a:lnTo>
                  <a:pt x="2924975" y="356460"/>
                </a:lnTo>
                <a:lnTo>
                  <a:pt x="2924455" y="353079"/>
                </a:lnTo>
                <a:lnTo>
                  <a:pt x="2923935" y="349829"/>
                </a:lnTo>
                <a:lnTo>
                  <a:pt x="2923154" y="346578"/>
                </a:lnTo>
                <a:lnTo>
                  <a:pt x="2922374" y="343328"/>
                </a:lnTo>
                <a:lnTo>
                  <a:pt x="2921464" y="340207"/>
                </a:lnTo>
                <a:lnTo>
                  <a:pt x="2920553" y="337086"/>
                </a:lnTo>
                <a:lnTo>
                  <a:pt x="2919513" y="333966"/>
                </a:lnTo>
                <a:lnTo>
                  <a:pt x="2918473" y="330975"/>
                </a:lnTo>
                <a:lnTo>
                  <a:pt x="2917172" y="327985"/>
                </a:lnTo>
                <a:lnTo>
                  <a:pt x="2916002" y="325124"/>
                </a:lnTo>
                <a:lnTo>
                  <a:pt x="2914572" y="322264"/>
                </a:lnTo>
                <a:lnTo>
                  <a:pt x="2913141" y="319404"/>
                </a:lnTo>
                <a:lnTo>
                  <a:pt x="2911581" y="316673"/>
                </a:lnTo>
                <a:lnTo>
                  <a:pt x="2909890" y="313943"/>
                </a:lnTo>
                <a:lnTo>
                  <a:pt x="2908199" y="311212"/>
                </a:lnTo>
                <a:lnTo>
                  <a:pt x="2906379" y="308612"/>
                </a:lnTo>
                <a:lnTo>
                  <a:pt x="2904558" y="306011"/>
                </a:lnTo>
                <a:lnTo>
                  <a:pt x="2902608" y="303541"/>
                </a:lnTo>
                <a:lnTo>
                  <a:pt x="2900527" y="301071"/>
                </a:lnTo>
                <a:lnTo>
                  <a:pt x="2898446" y="298600"/>
                </a:lnTo>
                <a:lnTo>
                  <a:pt x="2896236" y="296260"/>
                </a:lnTo>
                <a:lnTo>
                  <a:pt x="2894025" y="293919"/>
                </a:lnTo>
                <a:lnTo>
                  <a:pt x="2891684" y="291709"/>
                </a:lnTo>
                <a:lnTo>
                  <a:pt x="2889213" y="289499"/>
                </a:lnTo>
                <a:lnTo>
                  <a:pt x="2886743" y="287288"/>
                </a:lnTo>
                <a:lnTo>
                  <a:pt x="2884142" y="285208"/>
                </a:lnTo>
                <a:lnTo>
                  <a:pt x="2881411" y="283128"/>
                </a:lnTo>
                <a:lnTo>
                  <a:pt x="2878680" y="281047"/>
                </a:lnTo>
                <a:lnTo>
                  <a:pt x="2875819" y="279097"/>
                </a:lnTo>
                <a:lnTo>
                  <a:pt x="2872828" y="277147"/>
                </a:lnTo>
                <a:lnTo>
                  <a:pt x="2869837" y="275326"/>
                </a:lnTo>
                <a:lnTo>
                  <a:pt x="2866716" y="273506"/>
                </a:lnTo>
                <a:lnTo>
                  <a:pt x="2863465" y="271686"/>
                </a:lnTo>
                <a:lnTo>
                  <a:pt x="2860214" y="269995"/>
                </a:lnTo>
                <a:lnTo>
                  <a:pt x="2856963" y="268305"/>
                </a:lnTo>
                <a:lnTo>
                  <a:pt x="2853452" y="266745"/>
                </a:lnTo>
                <a:lnTo>
                  <a:pt x="2849941" y="265185"/>
                </a:lnTo>
                <a:lnTo>
                  <a:pt x="2846299" y="263624"/>
                </a:lnTo>
                <a:lnTo>
                  <a:pt x="2838887" y="260764"/>
                </a:lnTo>
                <a:lnTo>
                  <a:pt x="2831084" y="258033"/>
                </a:lnTo>
                <a:lnTo>
                  <a:pt x="2822892" y="255563"/>
                </a:lnTo>
                <a:lnTo>
                  <a:pt x="2814439" y="253353"/>
                </a:lnTo>
                <a:lnTo>
                  <a:pt x="2805726" y="251142"/>
                </a:lnTo>
                <a:lnTo>
                  <a:pt x="2796493" y="249322"/>
                </a:lnTo>
                <a:lnTo>
                  <a:pt x="2787130" y="247632"/>
                </a:lnTo>
                <a:lnTo>
                  <a:pt x="2777247" y="246071"/>
                </a:lnTo>
                <a:lnTo>
                  <a:pt x="2767104" y="244901"/>
                </a:lnTo>
                <a:lnTo>
                  <a:pt x="2756700" y="243731"/>
                </a:lnTo>
                <a:lnTo>
                  <a:pt x="2756700" y="201084"/>
                </a:lnTo>
                <a:lnTo>
                  <a:pt x="2672043" y="201084"/>
                </a:lnTo>
                <a:close/>
                <a:moveTo>
                  <a:pt x="2715737" y="110069"/>
                </a:moveTo>
                <a:lnTo>
                  <a:pt x="2726271" y="110199"/>
                </a:lnTo>
                <a:lnTo>
                  <a:pt x="2736674" y="110589"/>
                </a:lnTo>
                <a:lnTo>
                  <a:pt x="2747077" y="111239"/>
                </a:lnTo>
                <a:lnTo>
                  <a:pt x="2757351" y="112149"/>
                </a:lnTo>
                <a:lnTo>
                  <a:pt x="2767494" y="113319"/>
                </a:lnTo>
                <a:lnTo>
                  <a:pt x="2777767" y="114750"/>
                </a:lnTo>
                <a:lnTo>
                  <a:pt x="2787780" y="116440"/>
                </a:lnTo>
                <a:lnTo>
                  <a:pt x="2797794" y="118260"/>
                </a:lnTo>
                <a:lnTo>
                  <a:pt x="2807677" y="120471"/>
                </a:lnTo>
                <a:lnTo>
                  <a:pt x="2817430" y="122811"/>
                </a:lnTo>
                <a:lnTo>
                  <a:pt x="2827183" y="125541"/>
                </a:lnTo>
                <a:lnTo>
                  <a:pt x="2836806" y="128402"/>
                </a:lnTo>
                <a:lnTo>
                  <a:pt x="2846299" y="131392"/>
                </a:lnTo>
                <a:lnTo>
                  <a:pt x="2855662" y="134773"/>
                </a:lnTo>
                <a:lnTo>
                  <a:pt x="2865025" y="138284"/>
                </a:lnTo>
                <a:lnTo>
                  <a:pt x="2874128" y="142054"/>
                </a:lnTo>
                <a:lnTo>
                  <a:pt x="2883231" y="146085"/>
                </a:lnTo>
                <a:lnTo>
                  <a:pt x="2892204" y="150246"/>
                </a:lnTo>
                <a:lnTo>
                  <a:pt x="2901047" y="154666"/>
                </a:lnTo>
                <a:lnTo>
                  <a:pt x="2909760" y="159217"/>
                </a:lnTo>
                <a:lnTo>
                  <a:pt x="2918473" y="164028"/>
                </a:lnTo>
                <a:lnTo>
                  <a:pt x="2927056" y="169099"/>
                </a:lnTo>
                <a:lnTo>
                  <a:pt x="2935378" y="174300"/>
                </a:lnTo>
                <a:lnTo>
                  <a:pt x="2943571" y="179630"/>
                </a:lnTo>
                <a:lnTo>
                  <a:pt x="2951634" y="185221"/>
                </a:lnTo>
                <a:lnTo>
                  <a:pt x="2959566" y="191072"/>
                </a:lnTo>
                <a:lnTo>
                  <a:pt x="2967239" y="197053"/>
                </a:lnTo>
                <a:lnTo>
                  <a:pt x="2974911" y="203164"/>
                </a:lnTo>
                <a:lnTo>
                  <a:pt x="2982323" y="209535"/>
                </a:lnTo>
                <a:lnTo>
                  <a:pt x="2989736" y="216166"/>
                </a:lnTo>
                <a:lnTo>
                  <a:pt x="2996888" y="222798"/>
                </a:lnTo>
                <a:lnTo>
                  <a:pt x="3003910" y="229559"/>
                </a:lnTo>
                <a:lnTo>
                  <a:pt x="3010673" y="236580"/>
                </a:lnTo>
                <a:lnTo>
                  <a:pt x="3017305" y="243731"/>
                </a:lnTo>
                <a:lnTo>
                  <a:pt x="3023807" y="251012"/>
                </a:lnTo>
                <a:lnTo>
                  <a:pt x="3030179" y="258553"/>
                </a:lnTo>
                <a:lnTo>
                  <a:pt x="3036291" y="266225"/>
                </a:lnTo>
                <a:lnTo>
                  <a:pt x="3042273" y="273896"/>
                </a:lnTo>
                <a:lnTo>
                  <a:pt x="3048125" y="281827"/>
                </a:lnTo>
                <a:lnTo>
                  <a:pt x="3053717" y="289889"/>
                </a:lnTo>
                <a:lnTo>
                  <a:pt x="3059048" y="298080"/>
                </a:lnTo>
                <a:lnTo>
                  <a:pt x="3064250" y="306401"/>
                </a:lnTo>
                <a:lnTo>
                  <a:pt x="3069322" y="314983"/>
                </a:lnTo>
                <a:lnTo>
                  <a:pt x="3074133" y="323564"/>
                </a:lnTo>
                <a:lnTo>
                  <a:pt x="3078685" y="332276"/>
                </a:lnTo>
                <a:lnTo>
                  <a:pt x="3083106" y="341117"/>
                </a:lnTo>
                <a:lnTo>
                  <a:pt x="3087267" y="350089"/>
                </a:lnTo>
                <a:lnTo>
                  <a:pt x="3091299" y="359060"/>
                </a:lnTo>
                <a:lnTo>
                  <a:pt x="3095070" y="368292"/>
                </a:lnTo>
                <a:lnTo>
                  <a:pt x="3098581" y="377653"/>
                </a:lnTo>
                <a:lnTo>
                  <a:pt x="3101962" y="387015"/>
                </a:lnTo>
                <a:lnTo>
                  <a:pt x="3104953" y="396506"/>
                </a:lnTo>
                <a:lnTo>
                  <a:pt x="3107814" y="406128"/>
                </a:lnTo>
                <a:lnTo>
                  <a:pt x="3110545" y="415880"/>
                </a:lnTo>
                <a:lnTo>
                  <a:pt x="3112886" y="425631"/>
                </a:lnTo>
                <a:lnTo>
                  <a:pt x="3115097" y="435513"/>
                </a:lnTo>
                <a:lnTo>
                  <a:pt x="3116917" y="445524"/>
                </a:lnTo>
                <a:lnTo>
                  <a:pt x="3118608" y="455536"/>
                </a:lnTo>
                <a:lnTo>
                  <a:pt x="3120038" y="465678"/>
                </a:lnTo>
                <a:lnTo>
                  <a:pt x="3121208" y="475949"/>
                </a:lnTo>
                <a:lnTo>
                  <a:pt x="3122119" y="486221"/>
                </a:lnTo>
                <a:lnTo>
                  <a:pt x="3122769" y="496623"/>
                </a:lnTo>
                <a:lnTo>
                  <a:pt x="3123159" y="507025"/>
                </a:lnTo>
                <a:lnTo>
                  <a:pt x="3123289" y="517556"/>
                </a:lnTo>
                <a:lnTo>
                  <a:pt x="3123159" y="528088"/>
                </a:lnTo>
                <a:lnTo>
                  <a:pt x="3122769" y="538490"/>
                </a:lnTo>
                <a:lnTo>
                  <a:pt x="3122119" y="548892"/>
                </a:lnTo>
                <a:lnTo>
                  <a:pt x="3121208" y="559163"/>
                </a:lnTo>
                <a:lnTo>
                  <a:pt x="3120038" y="569435"/>
                </a:lnTo>
                <a:lnTo>
                  <a:pt x="3118608" y="579577"/>
                </a:lnTo>
                <a:lnTo>
                  <a:pt x="3116917" y="589588"/>
                </a:lnTo>
                <a:lnTo>
                  <a:pt x="3115097" y="599600"/>
                </a:lnTo>
                <a:lnTo>
                  <a:pt x="3112886" y="609482"/>
                </a:lnTo>
                <a:lnTo>
                  <a:pt x="3110545" y="619233"/>
                </a:lnTo>
                <a:lnTo>
                  <a:pt x="3107814" y="628985"/>
                </a:lnTo>
                <a:lnTo>
                  <a:pt x="3104953" y="638736"/>
                </a:lnTo>
                <a:lnTo>
                  <a:pt x="3101962" y="648228"/>
                </a:lnTo>
                <a:lnTo>
                  <a:pt x="3098581" y="657590"/>
                </a:lnTo>
                <a:lnTo>
                  <a:pt x="3095070" y="666951"/>
                </a:lnTo>
                <a:lnTo>
                  <a:pt x="3091299" y="676053"/>
                </a:lnTo>
                <a:lnTo>
                  <a:pt x="3087267" y="685154"/>
                </a:lnTo>
                <a:lnTo>
                  <a:pt x="3083106" y="694126"/>
                </a:lnTo>
                <a:lnTo>
                  <a:pt x="3078685" y="702967"/>
                </a:lnTo>
                <a:lnTo>
                  <a:pt x="3074133" y="711678"/>
                </a:lnTo>
                <a:lnTo>
                  <a:pt x="3069322" y="720260"/>
                </a:lnTo>
                <a:lnTo>
                  <a:pt x="3064250" y="728711"/>
                </a:lnTo>
                <a:lnTo>
                  <a:pt x="3059048" y="737163"/>
                </a:lnTo>
                <a:lnTo>
                  <a:pt x="3053717" y="745354"/>
                </a:lnTo>
                <a:lnTo>
                  <a:pt x="3048125" y="753415"/>
                </a:lnTo>
                <a:lnTo>
                  <a:pt x="3042273" y="761347"/>
                </a:lnTo>
                <a:lnTo>
                  <a:pt x="3036291" y="769018"/>
                </a:lnTo>
                <a:lnTo>
                  <a:pt x="3030179" y="776689"/>
                </a:lnTo>
                <a:lnTo>
                  <a:pt x="3023807" y="784100"/>
                </a:lnTo>
                <a:lnTo>
                  <a:pt x="3017305" y="791512"/>
                </a:lnTo>
                <a:lnTo>
                  <a:pt x="3010673" y="798663"/>
                </a:lnTo>
                <a:lnTo>
                  <a:pt x="3003910" y="805684"/>
                </a:lnTo>
                <a:lnTo>
                  <a:pt x="2996888" y="812445"/>
                </a:lnTo>
                <a:lnTo>
                  <a:pt x="2989736" y="819076"/>
                </a:lnTo>
                <a:lnTo>
                  <a:pt x="2982323" y="825577"/>
                </a:lnTo>
                <a:lnTo>
                  <a:pt x="2974911" y="831948"/>
                </a:lnTo>
                <a:lnTo>
                  <a:pt x="2967239" y="838059"/>
                </a:lnTo>
                <a:lnTo>
                  <a:pt x="2959566" y="844040"/>
                </a:lnTo>
                <a:lnTo>
                  <a:pt x="2951634" y="849761"/>
                </a:lnTo>
                <a:lnTo>
                  <a:pt x="2943571" y="855352"/>
                </a:lnTo>
                <a:lnTo>
                  <a:pt x="2935378" y="860813"/>
                </a:lnTo>
                <a:lnTo>
                  <a:pt x="2927056" y="866014"/>
                </a:lnTo>
                <a:lnTo>
                  <a:pt x="2918473" y="871085"/>
                </a:lnTo>
                <a:lnTo>
                  <a:pt x="2909760" y="875896"/>
                </a:lnTo>
                <a:lnTo>
                  <a:pt x="2901047" y="880446"/>
                </a:lnTo>
                <a:lnTo>
                  <a:pt x="2892204" y="884867"/>
                </a:lnTo>
                <a:lnTo>
                  <a:pt x="2883231" y="889028"/>
                </a:lnTo>
                <a:lnTo>
                  <a:pt x="2874128" y="893058"/>
                </a:lnTo>
                <a:lnTo>
                  <a:pt x="2865025" y="896829"/>
                </a:lnTo>
                <a:lnTo>
                  <a:pt x="2855662" y="900340"/>
                </a:lnTo>
                <a:lnTo>
                  <a:pt x="2846299" y="903590"/>
                </a:lnTo>
                <a:lnTo>
                  <a:pt x="2836806" y="906711"/>
                </a:lnTo>
                <a:lnTo>
                  <a:pt x="2827183" y="909571"/>
                </a:lnTo>
                <a:lnTo>
                  <a:pt x="2817430" y="912302"/>
                </a:lnTo>
                <a:lnTo>
                  <a:pt x="2807677" y="914642"/>
                </a:lnTo>
                <a:lnTo>
                  <a:pt x="2797794" y="916852"/>
                </a:lnTo>
                <a:lnTo>
                  <a:pt x="2787780" y="918673"/>
                </a:lnTo>
                <a:lnTo>
                  <a:pt x="2777767" y="920363"/>
                </a:lnTo>
                <a:lnTo>
                  <a:pt x="2767494" y="921793"/>
                </a:lnTo>
                <a:lnTo>
                  <a:pt x="2757351" y="922963"/>
                </a:lnTo>
                <a:lnTo>
                  <a:pt x="2747077" y="923874"/>
                </a:lnTo>
                <a:lnTo>
                  <a:pt x="2736674" y="924524"/>
                </a:lnTo>
                <a:lnTo>
                  <a:pt x="2726271" y="924914"/>
                </a:lnTo>
                <a:lnTo>
                  <a:pt x="2715737" y="925044"/>
                </a:lnTo>
                <a:lnTo>
                  <a:pt x="2705204" y="924914"/>
                </a:lnTo>
                <a:lnTo>
                  <a:pt x="2694800" y="924524"/>
                </a:lnTo>
                <a:lnTo>
                  <a:pt x="2684397" y="923874"/>
                </a:lnTo>
                <a:lnTo>
                  <a:pt x="2674124" y="922963"/>
                </a:lnTo>
                <a:lnTo>
                  <a:pt x="2663850" y="921793"/>
                </a:lnTo>
                <a:lnTo>
                  <a:pt x="2653707" y="920363"/>
                </a:lnTo>
                <a:lnTo>
                  <a:pt x="2643694" y="918673"/>
                </a:lnTo>
                <a:lnTo>
                  <a:pt x="2633681" y="916852"/>
                </a:lnTo>
                <a:lnTo>
                  <a:pt x="2623797" y="914642"/>
                </a:lnTo>
                <a:lnTo>
                  <a:pt x="2614044" y="912302"/>
                </a:lnTo>
                <a:lnTo>
                  <a:pt x="2604291" y="909571"/>
                </a:lnTo>
                <a:lnTo>
                  <a:pt x="2594668" y="906711"/>
                </a:lnTo>
                <a:lnTo>
                  <a:pt x="2585175" y="903590"/>
                </a:lnTo>
                <a:lnTo>
                  <a:pt x="2575812" y="900340"/>
                </a:lnTo>
                <a:lnTo>
                  <a:pt x="2566449" y="896829"/>
                </a:lnTo>
                <a:lnTo>
                  <a:pt x="2557346" y="893058"/>
                </a:lnTo>
                <a:lnTo>
                  <a:pt x="2548243" y="889028"/>
                </a:lnTo>
                <a:lnTo>
                  <a:pt x="2539270" y="884867"/>
                </a:lnTo>
                <a:lnTo>
                  <a:pt x="2530427" y="880446"/>
                </a:lnTo>
                <a:lnTo>
                  <a:pt x="2521714" y="875896"/>
                </a:lnTo>
                <a:lnTo>
                  <a:pt x="2513131" y="871085"/>
                </a:lnTo>
                <a:lnTo>
                  <a:pt x="2504549" y="866014"/>
                </a:lnTo>
                <a:lnTo>
                  <a:pt x="2496226" y="860813"/>
                </a:lnTo>
                <a:lnTo>
                  <a:pt x="2488033" y="855352"/>
                </a:lnTo>
                <a:lnTo>
                  <a:pt x="2479971" y="849761"/>
                </a:lnTo>
                <a:lnTo>
                  <a:pt x="2472038" y="844040"/>
                </a:lnTo>
                <a:lnTo>
                  <a:pt x="2464366" y="838059"/>
                </a:lnTo>
                <a:lnTo>
                  <a:pt x="2456693" y="831948"/>
                </a:lnTo>
                <a:lnTo>
                  <a:pt x="2449281" y="825577"/>
                </a:lnTo>
                <a:lnTo>
                  <a:pt x="2441868" y="819076"/>
                </a:lnTo>
                <a:lnTo>
                  <a:pt x="2434716" y="812445"/>
                </a:lnTo>
                <a:lnTo>
                  <a:pt x="2427694" y="805684"/>
                </a:lnTo>
                <a:lnTo>
                  <a:pt x="2420932" y="798663"/>
                </a:lnTo>
                <a:lnTo>
                  <a:pt x="2414299" y="791512"/>
                </a:lnTo>
                <a:lnTo>
                  <a:pt x="2407797" y="784100"/>
                </a:lnTo>
                <a:lnTo>
                  <a:pt x="2401425" y="776689"/>
                </a:lnTo>
                <a:lnTo>
                  <a:pt x="2395313" y="769018"/>
                </a:lnTo>
                <a:lnTo>
                  <a:pt x="2389331" y="761347"/>
                </a:lnTo>
                <a:lnTo>
                  <a:pt x="2383479" y="753415"/>
                </a:lnTo>
                <a:lnTo>
                  <a:pt x="2377888" y="745354"/>
                </a:lnTo>
                <a:lnTo>
                  <a:pt x="2372556" y="737163"/>
                </a:lnTo>
                <a:lnTo>
                  <a:pt x="2367354" y="728711"/>
                </a:lnTo>
                <a:lnTo>
                  <a:pt x="2362283" y="720260"/>
                </a:lnTo>
                <a:lnTo>
                  <a:pt x="2357471" y="711678"/>
                </a:lnTo>
                <a:lnTo>
                  <a:pt x="2352920" y="702967"/>
                </a:lnTo>
                <a:lnTo>
                  <a:pt x="2348498" y="694126"/>
                </a:lnTo>
                <a:lnTo>
                  <a:pt x="2344337" y="685154"/>
                </a:lnTo>
                <a:lnTo>
                  <a:pt x="2340305" y="676053"/>
                </a:lnTo>
                <a:lnTo>
                  <a:pt x="2336534" y="666951"/>
                </a:lnTo>
                <a:lnTo>
                  <a:pt x="2333023" y="657590"/>
                </a:lnTo>
                <a:lnTo>
                  <a:pt x="2329772" y="648228"/>
                </a:lnTo>
                <a:lnTo>
                  <a:pt x="2326651" y="638736"/>
                </a:lnTo>
                <a:lnTo>
                  <a:pt x="2323790" y="628985"/>
                </a:lnTo>
                <a:lnTo>
                  <a:pt x="2321059" y="619233"/>
                </a:lnTo>
                <a:lnTo>
                  <a:pt x="2318718" y="609482"/>
                </a:lnTo>
                <a:lnTo>
                  <a:pt x="2316508" y="599600"/>
                </a:lnTo>
                <a:lnTo>
                  <a:pt x="2314687" y="589588"/>
                </a:lnTo>
                <a:lnTo>
                  <a:pt x="2312997" y="579577"/>
                </a:lnTo>
                <a:lnTo>
                  <a:pt x="2311566" y="569435"/>
                </a:lnTo>
                <a:lnTo>
                  <a:pt x="2310396" y="559163"/>
                </a:lnTo>
                <a:lnTo>
                  <a:pt x="2309486" y="548892"/>
                </a:lnTo>
                <a:lnTo>
                  <a:pt x="2308835" y="538490"/>
                </a:lnTo>
                <a:lnTo>
                  <a:pt x="2308445" y="528088"/>
                </a:lnTo>
                <a:lnTo>
                  <a:pt x="2308315" y="517556"/>
                </a:lnTo>
                <a:lnTo>
                  <a:pt x="2308445" y="507025"/>
                </a:lnTo>
                <a:lnTo>
                  <a:pt x="2308835" y="496623"/>
                </a:lnTo>
                <a:lnTo>
                  <a:pt x="2309486" y="486221"/>
                </a:lnTo>
                <a:lnTo>
                  <a:pt x="2310396" y="475949"/>
                </a:lnTo>
                <a:lnTo>
                  <a:pt x="2311566" y="465678"/>
                </a:lnTo>
                <a:lnTo>
                  <a:pt x="2312997" y="455536"/>
                </a:lnTo>
                <a:lnTo>
                  <a:pt x="2314687" y="445524"/>
                </a:lnTo>
                <a:lnTo>
                  <a:pt x="2316508" y="435513"/>
                </a:lnTo>
                <a:lnTo>
                  <a:pt x="2318718" y="425631"/>
                </a:lnTo>
                <a:lnTo>
                  <a:pt x="2321059" y="415880"/>
                </a:lnTo>
                <a:lnTo>
                  <a:pt x="2323790" y="406128"/>
                </a:lnTo>
                <a:lnTo>
                  <a:pt x="2326651" y="396506"/>
                </a:lnTo>
                <a:lnTo>
                  <a:pt x="2329772" y="387015"/>
                </a:lnTo>
                <a:lnTo>
                  <a:pt x="2333023" y="377653"/>
                </a:lnTo>
                <a:lnTo>
                  <a:pt x="2336534" y="368292"/>
                </a:lnTo>
                <a:lnTo>
                  <a:pt x="2340305" y="359060"/>
                </a:lnTo>
                <a:lnTo>
                  <a:pt x="2344337" y="350089"/>
                </a:lnTo>
                <a:lnTo>
                  <a:pt x="2348498" y="341117"/>
                </a:lnTo>
                <a:lnTo>
                  <a:pt x="2352920" y="332276"/>
                </a:lnTo>
                <a:lnTo>
                  <a:pt x="2357471" y="323564"/>
                </a:lnTo>
                <a:lnTo>
                  <a:pt x="2362283" y="314983"/>
                </a:lnTo>
                <a:lnTo>
                  <a:pt x="2367354" y="306401"/>
                </a:lnTo>
                <a:lnTo>
                  <a:pt x="2372556" y="298080"/>
                </a:lnTo>
                <a:lnTo>
                  <a:pt x="2377888" y="289889"/>
                </a:lnTo>
                <a:lnTo>
                  <a:pt x="2383479" y="281827"/>
                </a:lnTo>
                <a:lnTo>
                  <a:pt x="2389331" y="273896"/>
                </a:lnTo>
                <a:lnTo>
                  <a:pt x="2395313" y="266225"/>
                </a:lnTo>
                <a:lnTo>
                  <a:pt x="2401425" y="258553"/>
                </a:lnTo>
                <a:lnTo>
                  <a:pt x="2407797" y="251012"/>
                </a:lnTo>
                <a:lnTo>
                  <a:pt x="2414299" y="243731"/>
                </a:lnTo>
                <a:lnTo>
                  <a:pt x="2420932" y="236580"/>
                </a:lnTo>
                <a:lnTo>
                  <a:pt x="2427694" y="229559"/>
                </a:lnTo>
                <a:lnTo>
                  <a:pt x="2434716" y="222798"/>
                </a:lnTo>
                <a:lnTo>
                  <a:pt x="2441868" y="216166"/>
                </a:lnTo>
                <a:lnTo>
                  <a:pt x="2449281" y="209535"/>
                </a:lnTo>
                <a:lnTo>
                  <a:pt x="2456693" y="203164"/>
                </a:lnTo>
                <a:lnTo>
                  <a:pt x="2464366" y="197053"/>
                </a:lnTo>
                <a:lnTo>
                  <a:pt x="2472038" y="191072"/>
                </a:lnTo>
                <a:lnTo>
                  <a:pt x="2479971" y="185221"/>
                </a:lnTo>
                <a:lnTo>
                  <a:pt x="2488033" y="179630"/>
                </a:lnTo>
                <a:lnTo>
                  <a:pt x="2496226" y="174300"/>
                </a:lnTo>
                <a:lnTo>
                  <a:pt x="2504549" y="169099"/>
                </a:lnTo>
                <a:lnTo>
                  <a:pt x="2513131" y="164028"/>
                </a:lnTo>
                <a:lnTo>
                  <a:pt x="2521714" y="159217"/>
                </a:lnTo>
                <a:lnTo>
                  <a:pt x="2530427" y="154666"/>
                </a:lnTo>
                <a:lnTo>
                  <a:pt x="2539270" y="150246"/>
                </a:lnTo>
                <a:lnTo>
                  <a:pt x="2548243" y="146085"/>
                </a:lnTo>
                <a:lnTo>
                  <a:pt x="2557346" y="142054"/>
                </a:lnTo>
                <a:lnTo>
                  <a:pt x="2566449" y="138284"/>
                </a:lnTo>
                <a:lnTo>
                  <a:pt x="2575812" y="134773"/>
                </a:lnTo>
                <a:lnTo>
                  <a:pt x="2585175" y="131392"/>
                </a:lnTo>
                <a:lnTo>
                  <a:pt x="2594668" y="128402"/>
                </a:lnTo>
                <a:lnTo>
                  <a:pt x="2604291" y="125541"/>
                </a:lnTo>
                <a:lnTo>
                  <a:pt x="2614044" y="122811"/>
                </a:lnTo>
                <a:lnTo>
                  <a:pt x="2623797" y="120471"/>
                </a:lnTo>
                <a:lnTo>
                  <a:pt x="2633681" y="118260"/>
                </a:lnTo>
                <a:lnTo>
                  <a:pt x="2643694" y="116440"/>
                </a:lnTo>
                <a:lnTo>
                  <a:pt x="2653707" y="114750"/>
                </a:lnTo>
                <a:lnTo>
                  <a:pt x="2663850" y="113319"/>
                </a:lnTo>
                <a:lnTo>
                  <a:pt x="2674124" y="112149"/>
                </a:lnTo>
                <a:lnTo>
                  <a:pt x="2684397" y="111239"/>
                </a:lnTo>
                <a:lnTo>
                  <a:pt x="2694800" y="110589"/>
                </a:lnTo>
                <a:lnTo>
                  <a:pt x="2705204" y="110199"/>
                </a:lnTo>
                <a:lnTo>
                  <a:pt x="2715737" y="110069"/>
                </a:lnTo>
                <a:close/>
                <a:moveTo>
                  <a:pt x="2715737" y="65719"/>
                </a:moveTo>
                <a:lnTo>
                  <a:pt x="2704153" y="65979"/>
                </a:lnTo>
                <a:lnTo>
                  <a:pt x="2692570" y="66370"/>
                </a:lnTo>
                <a:lnTo>
                  <a:pt x="2680986" y="67151"/>
                </a:lnTo>
                <a:lnTo>
                  <a:pt x="2669663" y="68062"/>
                </a:lnTo>
                <a:lnTo>
                  <a:pt x="2658339" y="69363"/>
                </a:lnTo>
                <a:lnTo>
                  <a:pt x="2647016" y="70925"/>
                </a:lnTo>
                <a:lnTo>
                  <a:pt x="2635823" y="72877"/>
                </a:lnTo>
                <a:lnTo>
                  <a:pt x="2624760" y="74959"/>
                </a:lnTo>
                <a:lnTo>
                  <a:pt x="2613827" y="77301"/>
                </a:lnTo>
                <a:lnTo>
                  <a:pt x="2603024" y="80034"/>
                </a:lnTo>
                <a:lnTo>
                  <a:pt x="2592221" y="82897"/>
                </a:lnTo>
                <a:lnTo>
                  <a:pt x="2581549" y="86151"/>
                </a:lnTo>
                <a:lnTo>
                  <a:pt x="2571006" y="89534"/>
                </a:lnTo>
                <a:lnTo>
                  <a:pt x="2560594" y="93178"/>
                </a:lnTo>
                <a:lnTo>
                  <a:pt x="2550312" y="97212"/>
                </a:lnTo>
                <a:lnTo>
                  <a:pt x="2540030" y="101377"/>
                </a:lnTo>
                <a:lnTo>
                  <a:pt x="2530008" y="105671"/>
                </a:lnTo>
                <a:lnTo>
                  <a:pt x="2520116" y="110356"/>
                </a:lnTo>
                <a:lnTo>
                  <a:pt x="2510224" y="115302"/>
                </a:lnTo>
                <a:lnTo>
                  <a:pt x="2500593" y="120377"/>
                </a:lnTo>
                <a:lnTo>
                  <a:pt x="2491092" y="125712"/>
                </a:lnTo>
                <a:lnTo>
                  <a:pt x="2481721" y="131308"/>
                </a:lnTo>
                <a:lnTo>
                  <a:pt x="2472480" y="137034"/>
                </a:lnTo>
                <a:lnTo>
                  <a:pt x="2463369" y="143021"/>
                </a:lnTo>
                <a:lnTo>
                  <a:pt x="2454389" y="149267"/>
                </a:lnTo>
                <a:lnTo>
                  <a:pt x="2445668" y="155644"/>
                </a:lnTo>
                <a:lnTo>
                  <a:pt x="2437078" y="162281"/>
                </a:lnTo>
                <a:lnTo>
                  <a:pt x="2428618" y="169048"/>
                </a:lnTo>
                <a:lnTo>
                  <a:pt x="2420288" y="176076"/>
                </a:lnTo>
                <a:lnTo>
                  <a:pt x="2412219" y="183233"/>
                </a:lnTo>
                <a:lnTo>
                  <a:pt x="2404279" y="190651"/>
                </a:lnTo>
                <a:lnTo>
                  <a:pt x="2396470" y="198199"/>
                </a:lnTo>
                <a:lnTo>
                  <a:pt x="2388921" y="206007"/>
                </a:lnTo>
                <a:lnTo>
                  <a:pt x="2381502" y="214076"/>
                </a:lnTo>
                <a:lnTo>
                  <a:pt x="2374344" y="222144"/>
                </a:lnTo>
                <a:lnTo>
                  <a:pt x="2367316" y="230473"/>
                </a:lnTo>
                <a:lnTo>
                  <a:pt x="2360548" y="238932"/>
                </a:lnTo>
                <a:lnTo>
                  <a:pt x="2353910" y="247521"/>
                </a:lnTo>
                <a:lnTo>
                  <a:pt x="2347532" y="256240"/>
                </a:lnTo>
                <a:lnTo>
                  <a:pt x="2341285" y="265220"/>
                </a:lnTo>
                <a:lnTo>
                  <a:pt x="2335298" y="274329"/>
                </a:lnTo>
                <a:lnTo>
                  <a:pt x="2329571" y="283569"/>
                </a:lnTo>
                <a:lnTo>
                  <a:pt x="2323975" y="292939"/>
                </a:lnTo>
                <a:lnTo>
                  <a:pt x="2318638" y="302439"/>
                </a:lnTo>
                <a:lnTo>
                  <a:pt x="2313562" y="312069"/>
                </a:lnTo>
                <a:lnTo>
                  <a:pt x="2308616" y="321960"/>
                </a:lnTo>
                <a:lnTo>
                  <a:pt x="2304061" y="331850"/>
                </a:lnTo>
                <a:lnTo>
                  <a:pt x="2299636" y="341871"/>
                </a:lnTo>
                <a:lnTo>
                  <a:pt x="2295471" y="352151"/>
                </a:lnTo>
                <a:lnTo>
                  <a:pt x="2291436" y="362432"/>
                </a:lnTo>
                <a:lnTo>
                  <a:pt x="2287792" y="372843"/>
                </a:lnTo>
                <a:lnTo>
                  <a:pt x="2284408" y="383384"/>
                </a:lnTo>
                <a:lnTo>
                  <a:pt x="2281154" y="394056"/>
                </a:lnTo>
                <a:lnTo>
                  <a:pt x="2278291" y="404857"/>
                </a:lnTo>
                <a:lnTo>
                  <a:pt x="2275688" y="415658"/>
                </a:lnTo>
                <a:lnTo>
                  <a:pt x="2273215" y="426590"/>
                </a:lnTo>
                <a:lnTo>
                  <a:pt x="2271132" y="437652"/>
                </a:lnTo>
                <a:lnTo>
                  <a:pt x="2269310" y="448843"/>
                </a:lnTo>
                <a:lnTo>
                  <a:pt x="2267618" y="460165"/>
                </a:lnTo>
                <a:lnTo>
                  <a:pt x="2266316" y="471487"/>
                </a:lnTo>
                <a:lnTo>
                  <a:pt x="2265405" y="482809"/>
                </a:lnTo>
                <a:lnTo>
                  <a:pt x="2264624" y="494391"/>
                </a:lnTo>
                <a:lnTo>
                  <a:pt x="2264234" y="505974"/>
                </a:lnTo>
                <a:lnTo>
                  <a:pt x="2264104" y="517556"/>
                </a:lnTo>
                <a:lnTo>
                  <a:pt x="2264234" y="529138"/>
                </a:lnTo>
                <a:lnTo>
                  <a:pt x="2264624" y="540720"/>
                </a:lnTo>
                <a:lnTo>
                  <a:pt x="2265405" y="552303"/>
                </a:lnTo>
                <a:lnTo>
                  <a:pt x="2266316" y="563624"/>
                </a:lnTo>
                <a:lnTo>
                  <a:pt x="2267618" y="574946"/>
                </a:lnTo>
                <a:lnTo>
                  <a:pt x="2269310" y="586268"/>
                </a:lnTo>
                <a:lnTo>
                  <a:pt x="2271132" y="597460"/>
                </a:lnTo>
                <a:lnTo>
                  <a:pt x="2273215" y="608522"/>
                </a:lnTo>
                <a:lnTo>
                  <a:pt x="2275688" y="619453"/>
                </a:lnTo>
                <a:lnTo>
                  <a:pt x="2278291" y="630255"/>
                </a:lnTo>
                <a:lnTo>
                  <a:pt x="2281154" y="641186"/>
                </a:lnTo>
                <a:lnTo>
                  <a:pt x="2284408" y="651858"/>
                </a:lnTo>
                <a:lnTo>
                  <a:pt x="2287792" y="662399"/>
                </a:lnTo>
                <a:lnTo>
                  <a:pt x="2291436" y="672810"/>
                </a:lnTo>
                <a:lnTo>
                  <a:pt x="2295471" y="683090"/>
                </a:lnTo>
                <a:lnTo>
                  <a:pt x="2299636" y="693371"/>
                </a:lnTo>
                <a:lnTo>
                  <a:pt x="2304061" y="703392"/>
                </a:lnTo>
                <a:lnTo>
                  <a:pt x="2308616" y="713282"/>
                </a:lnTo>
                <a:lnTo>
                  <a:pt x="2313562" y="723173"/>
                </a:lnTo>
                <a:lnTo>
                  <a:pt x="2318638" y="732803"/>
                </a:lnTo>
                <a:lnTo>
                  <a:pt x="2323975" y="742303"/>
                </a:lnTo>
                <a:lnTo>
                  <a:pt x="2329571" y="751673"/>
                </a:lnTo>
                <a:lnTo>
                  <a:pt x="2335298" y="760913"/>
                </a:lnTo>
                <a:lnTo>
                  <a:pt x="2341285" y="770022"/>
                </a:lnTo>
                <a:lnTo>
                  <a:pt x="2347532" y="779002"/>
                </a:lnTo>
                <a:lnTo>
                  <a:pt x="2353910" y="787721"/>
                </a:lnTo>
                <a:lnTo>
                  <a:pt x="2360548" y="796310"/>
                </a:lnTo>
                <a:lnTo>
                  <a:pt x="2367316" y="804769"/>
                </a:lnTo>
                <a:lnTo>
                  <a:pt x="2374344" y="813098"/>
                </a:lnTo>
                <a:lnTo>
                  <a:pt x="2381502" y="821166"/>
                </a:lnTo>
                <a:lnTo>
                  <a:pt x="2388921" y="829105"/>
                </a:lnTo>
                <a:lnTo>
                  <a:pt x="2396470" y="836913"/>
                </a:lnTo>
                <a:lnTo>
                  <a:pt x="2404279" y="844461"/>
                </a:lnTo>
                <a:lnTo>
                  <a:pt x="2412219" y="851878"/>
                </a:lnTo>
                <a:lnTo>
                  <a:pt x="2420288" y="859036"/>
                </a:lnTo>
                <a:lnTo>
                  <a:pt x="2428618" y="866063"/>
                </a:lnTo>
                <a:lnTo>
                  <a:pt x="2437078" y="872831"/>
                </a:lnTo>
                <a:lnTo>
                  <a:pt x="2445668" y="879468"/>
                </a:lnTo>
                <a:lnTo>
                  <a:pt x="2454389" y="885844"/>
                </a:lnTo>
                <a:lnTo>
                  <a:pt x="2463369" y="892091"/>
                </a:lnTo>
                <a:lnTo>
                  <a:pt x="2472480" y="898077"/>
                </a:lnTo>
                <a:lnTo>
                  <a:pt x="2481721" y="903803"/>
                </a:lnTo>
                <a:lnTo>
                  <a:pt x="2491092" y="909399"/>
                </a:lnTo>
                <a:lnTo>
                  <a:pt x="2500593" y="914735"/>
                </a:lnTo>
                <a:lnTo>
                  <a:pt x="2510224" y="919810"/>
                </a:lnTo>
                <a:lnTo>
                  <a:pt x="2520116" y="924755"/>
                </a:lnTo>
                <a:lnTo>
                  <a:pt x="2530008" y="929310"/>
                </a:lnTo>
                <a:lnTo>
                  <a:pt x="2540030" y="933735"/>
                </a:lnTo>
                <a:lnTo>
                  <a:pt x="2550312" y="937899"/>
                </a:lnTo>
                <a:lnTo>
                  <a:pt x="2560594" y="941933"/>
                </a:lnTo>
                <a:lnTo>
                  <a:pt x="2571006" y="945577"/>
                </a:lnTo>
                <a:lnTo>
                  <a:pt x="2581549" y="948961"/>
                </a:lnTo>
                <a:lnTo>
                  <a:pt x="2592221" y="952214"/>
                </a:lnTo>
                <a:lnTo>
                  <a:pt x="2603024" y="955077"/>
                </a:lnTo>
                <a:lnTo>
                  <a:pt x="2613827" y="957680"/>
                </a:lnTo>
                <a:lnTo>
                  <a:pt x="2624760" y="960153"/>
                </a:lnTo>
                <a:lnTo>
                  <a:pt x="2635823" y="962235"/>
                </a:lnTo>
                <a:lnTo>
                  <a:pt x="2647016" y="964057"/>
                </a:lnTo>
                <a:lnTo>
                  <a:pt x="2658339" y="965749"/>
                </a:lnTo>
                <a:lnTo>
                  <a:pt x="2669663" y="967050"/>
                </a:lnTo>
                <a:lnTo>
                  <a:pt x="2680986" y="967961"/>
                </a:lnTo>
                <a:lnTo>
                  <a:pt x="2692570" y="968742"/>
                </a:lnTo>
                <a:lnTo>
                  <a:pt x="2704153" y="969132"/>
                </a:lnTo>
                <a:lnTo>
                  <a:pt x="2715737" y="969262"/>
                </a:lnTo>
                <a:lnTo>
                  <a:pt x="2727321" y="969132"/>
                </a:lnTo>
                <a:lnTo>
                  <a:pt x="2738904" y="968742"/>
                </a:lnTo>
                <a:lnTo>
                  <a:pt x="2750488" y="967961"/>
                </a:lnTo>
                <a:lnTo>
                  <a:pt x="2761811" y="967050"/>
                </a:lnTo>
                <a:lnTo>
                  <a:pt x="2773135" y="965749"/>
                </a:lnTo>
                <a:lnTo>
                  <a:pt x="2784458" y="964057"/>
                </a:lnTo>
                <a:lnTo>
                  <a:pt x="2795651" y="962235"/>
                </a:lnTo>
                <a:lnTo>
                  <a:pt x="2806714" y="960153"/>
                </a:lnTo>
                <a:lnTo>
                  <a:pt x="2817647" y="957680"/>
                </a:lnTo>
                <a:lnTo>
                  <a:pt x="2828450" y="955077"/>
                </a:lnTo>
                <a:lnTo>
                  <a:pt x="2839253" y="952214"/>
                </a:lnTo>
                <a:lnTo>
                  <a:pt x="2849925" y="948961"/>
                </a:lnTo>
                <a:lnTo>
                  <a:pt x="2860468" y="945577"/>
                </a:lnTo>
                <a:lnTo>
                  <a:pt x="2870880" y="941933"/>
                </a:lnTo>
                <a:lnTo>
                  <a:pt x="2881162" y="937899"/>
                </a:lnTo>
                <a:lnTo>
                  <a:pt x="2891445" y="933735"/>
                </a:lnTo>
                <a:lnTo>
                  <a:pt x="2901466" y="929310"/>
                </a:lnTo>
                <a:lnTo>
                  <a:pt x="2911358" y="924755"/>
                </a:lnTo>
                <a:lnTo>
                  <a:pt x="2921380" y="919810"/>
                </a:lnTo>
                <a:lnTo>
                  <a:pt x="2931011" y="914735"/>
                </a:lnTo>
                <a:lnTo>
                  <a:pt x="2940512" y="909399"/>
                </a:lnTo>
                <a:lnTo>
                  <a:pt x="2949884" y="903803"/>
                </a:lnTo>
                <a:lnTo>
                  <a:pt x="2959124" y="898077"/>
                </a:lnTo>
                <a:lnTo>
                  <a:pt x="2968235" y="892091"/>
                </a:lnTo>
                <a:lnTo>
                  <a:pt x="2977216" y="885844"/>
                </a:lnTo>
                <a:lnTo>
                  <a:pt x="2985936" y="879468"/>
                </a:lnTo>
                <a:lnTo>
                  <a:pt x="2994526" y="872831"/>
                </a:lnTo>
                <a:lnTo>
                  <a:pt x="3002986" y="866063"/>
                </a:lnTo>
                <a:lnTo>
                  <a:pt x="3011316" y="859036"/>
                </a:lnTo>
                <a:lnTo>
                  <a:pt x="3019386" y="851878"/>
                </a:lnTo>
                <a:lnTo>
                  <a:pt x="3027325" y="844461"/>
                </a:lnTo>
                <a:lnTo>
                  <a:pt x="3035134" y="836913"/>
                </a:lnTo>
                <a:lnTo>
                  <a:pt x="3042683" y="829105"/>
                </a:lnTo>
                <a:lnTo>
                  <a:pt x="3050102" y="821166"/>
                </a:lnTo>
                <a:lnTo>
                  <a:pt x="3057260" y="813098"/>
                </a:lnTo>
                <a:lnTo>
                  <a:pt x="3064289" y="804769"/>
                </a:lnTo>
                <a:lnTo>
                  <a:pt x="3071057" y="796310"/>
                </a:lnTo>
                <a:lnTo>
                  <a:pt x="3077694" y="787721"/>
                </a:lnTo>
                <a:lnTo>
                  <a:pt x="3084072" y="779002"/>
                </a:lnTo>
                <a:lnTo>
                  <a:pt x="3090319" y="770022"/>
                </a:lnTo>
                <a:lnTo>
                  <a:pt x="3096306" y="760913"/>
                </a:lnTo>
                <a:lnTo>
                  <a:pt x="3102033" y="751673"/>
                </a:lnTo>
                <a:lnTo>
                  <a:pt x="3107630" y="742303"/>
                </a:lnTo>
                <a:lnTo>
                  <a:pt x="3112966" y="732803"/>
                </a:lnTo>
                <a:lnTo>
                  <a:pt x="3118042" y="723173"/>
                </a:lnTo>
                <a:lnTo>
                  <a:pt x="3122988" y="713282"/>
                </a:lnTo>
                <a:lnTo>
                  <a:pt x="3127543" y="703392"/>
                </a:lnTo>
                <a:lnTo>
                  <a:pt x="3131968" y="693371"/>
                </a:lnTo>
                <a:lnTo>
                  <a:pt x="3136133" y="683090"/>
                </a:lnTo>
                <a:lnTo>
                  <a:pt x="3140168" y="672810"/>
                </a:lnTo>
                <a:lnTo>
                  <a:pt x="3143812" y="662399"/>
                </a:lnTo>
                <a:lnTo>
                  <a:pt x="3147196" y="651858"/>
                </a:lnTo>
                <a:lnTo>
                  <a:pt x="3150450" y="641186"/>
                </a:lnTo>
                <a:lnTo>
                  <a:pt x="3153314" y="630255"/>
                </a:lnTo>
                <a:lnTo>
                  <a:pt x="3156047" y="619453"/>
                </a:lnTo>
                <a:lnTo>
                  <a:pt x="3158390" y="608522"/>
                </a:lnTo>
                <a:lnTo>
                  <a:pt x="3160472" y="597460"/>
                </a:lnTo>
                <a:lnTo>
                  <a:pt x="3162294" y="586268"/>
                </a:lnTo>
                <a:lnTo>
                  <a:pt x="3163986" y="574946"/>
                </a:lnTo>
                <a:lnTo>
                  <a:pt x="3165288" y="563624"/>
                </a:lnTo>
                <a:lnTo>
                  <a:pt x="3166199" y="552303"/>
                </a:lnTo>
                <a:lnTo>
                  <a:pt x="3166980" y="540720"/>
                </a:lnTo>
                <a:lnTo>
                  <a:pt x="3167370" y="529138"/>
                </a:lnTo>
                <a:lnTo>
                  <a:pt x="3167631" y="517556"/>
                </a:lnTo>
                <a:lnTo>
                  <a:pt x="3167370" y="505974"/>
                </a:lnTo>
                <a:lnTo>
                  <a:pt x="3166980" y="494391"/>
                </a:lnTo>
                <a:lnTo>
                  <a:pt x="3166199" y="482809"/>
                </a:lnTo>
                <a:lnTo>
                  <a:pt x="3165288" y="471487"/>
                </a:lnTo>
                <a:lnTo>
                  <a:pt x="3163986" y="460165"/>
                </a:lnTo>
                <a:lnTo>
                  <a:pt x="3162294" y="448843"/>
                </a:lnTo>
                <a:lnTo>
                  <a:pt x="3160472" y="437652"/>
                </a:lnTo>
                <a:lnTo>
                  <a:pt x="3158390" y="426590"/>
                </a:lnTo>
                <a:lnTo>
                  <a:pt x="3156047" y="415658"/>
                </a:lnTo>
                <a:lnTo>
                  <a:pt x="3153314" y="404857"/>
                </a:lnTo>
                <a:lnTo>
                  <a:pt x="3150450" y="394056"/>
                </a:lnTo>
                <a:lnTo>
                  <a:pt x="3147196" y="383384"/>
                </a:lnTo>
                <a:lnTo>
                  <a:pt x="3143812" y="372843"/>
                </a:lnTo>
                <a:lnTo>
                  <a:pt x="3140168" y="362432"/>
                </a:lnTo>
                <a:lnTo>
                  <a:pt x="3136133" y="352151"/>
                </a:lnTo>
                <a:lnTo>
                  <a:pt x="3131968" y="341871"/>
                </a:lnTo>
                <a:lnTo>
                  <a:pt x="3127543" y="331850"/>
                </a:lnTo>
                <a:lnTo>
                  <a:pt x="3122988" y="321960"/>
                </a:lnTo>
                <a:lnTo>
                  <a:pt x="3118042" y="312069"/>
                </a:lnTo>
                <a:lnTo>
                  <a:pt x="3112966" y="302439"/>
                </a:lnTo>
                <a:lnTo>
                  <a:pt x="3107630" y="292939"/>
                </a:lnTo>
                <a:lnTo>
                  <a:pt x="3102033" y="283569"/>
                </a:lnTo>
                <a:lnTo>
                  <a:pt x="3096306" y="274329"/>
                </a:lnTo>
                <a:lnTo>
                  <a:pt x="3090319" y="265220"/>
                </a:lnTo>
                <a:lnTo>
                  <a:pt x="3084072" y="256240"/>
                </a:lnTo>
                <a:lnTo>
                  <a:pt x="3077694" y="247521"/>
                </a:lnTo>
                <a:lnTo>
                  <a:pt x="3071057" y="238932"/>
                </a:lnTo>
                <a:lnTo>
                  <a:pt x="3064289" y="230473"/>
                </a:lnTo>
                <a:lnTo>
                  <a:pt x="3057260" y="222144"/>
                </a:lnTo>
                <a:lnTo>
                  <a:pt x="3050102" y="214076"/>
                </a:lnTo>
                <a:lnTo>
                  <a:pt x="3042683" y="206007"/>
                </a:lnTo>
                <a:lnTo>
                  <a:pt x="3035134" y="198199"/>
                </a:lnTo>
                <a:lnTo>
                  <a:pt x="3027325" y="190651"/>
                </a:lnTo>
                <a:lnTo>
                  <a:pt x="3019386" y="183233"/>
                </a:lnTo>
                <a:lnTo>
                  <a:pt x="3011316" y="176076"/>
                </a:lnTo>
                <a:lnTo>
                  <a:pt x="3002986" y="169048"/>
                </a:lnTo>
                <a:lnTo>
                  <a:pt x="2994526" y="162281"/>
                </a:lnTo>
                <a:lnTo>
                  <a:pt x="2985936" y="155644"/>
                </a:lnTo>
                <a:lnTo>
                  <a:pt x="2977216" y="149267"/>
                </a:lnTo>
                <a:lnTo>
                  <a:pt x="2968235" y="143021"/>
                </a:lnTo>
                <a:lnTo>
                  <a:pt x="2959124" y="137034"/>
                </a:lnTo>
                <a:lnTo>
                  <a:pt x="2949884" y="131308"/>
                </a:lnTo>
                <a:lnTo>
                  <a:pt x="2940512" y="125712"/>
                </a:lnTo>
                <a:lnTo>
                  <a:pt x="2931011" y="120377"/>
                </a:lnTo>
                <a:lnTo>
                  <a:pt x="2921380" y="115302"/>
                </a:lnTo>
                <a:lnTo>
                  <a:pt x="2911358" y="110356"/>
                </a:lnTo>
                <a:lnTo>
                  <a:pt x="2901466" y="105671"/>
                </a:lnTo>
                <a:lnTo>
                  <a:pt x="2891445" y="101377"/>
                </a:lnTo>
                <a:lnTo>
                  <a:pt x="2881162" y="97212"/>
                </a:lnTo>
                <a:lnTo>
                  <a:pt x="2870880" y="93178"/>
                </a:lnTo>
                <a:lnTo>
                  <a:pt x="2860468" y="89534"/>
                </a:lnTo>
                <a:lnTo>
                  <a:pt x="2849925" y="86151"/>
                </a:lnTo>
                <a:lnTo>
                  <a:pt x="2839253" y="82897"/>
                </a:lnTo>
                <a:lnTo>
                  <a:pt x="2828450" y="80034"/>
                </a:lnTo>
                <a:lnTo>
                  <a:pt x="2817647" y="77301"/>
                </a:lnTo>
                <a:lnTo>
                  <a:pt x="2806714" y="74959"/>
                </a:lnTo>
                <a:lnTo>
                  <a:pt x="2795651" y="72877"/>
                </a:lnTo>
                <a:lnTo>
                  <a:pt x="2784458" y="70925"/>
                </a:lnTo>
                <a:lnTo>
                  <a:pt x="2773135" y="69363"/>
                </a:lnTo>
                <a:lnTo>
                  <a:pt x="2761811" y="68062"/>
                </a:lnTo>
                <a:lnTo>
                  <a:pt x="2750488" y="67151"/>
                </a:lnTo>
                <a:lnTo>
                  <a:pt x="2738904" y="66370"/>
                </a:lnTo>
                <a:lnTo>
                  <a:pt x="2727321" y="65979"/>
                </a:lnTo>
                <a:lnTo>
                  <a:pt x="2715737" y="65719"/>
                </a:lnTo>
                <a:close/>
                <a:moveTo>
                  <a:pt x="2709099" y="0"/>
                </a:moveTo>
                <a:lnTo>
                  <a:pt x="2715737" y="0"/>
                </a:lnTo>
                <a:lnTo>
                  <a:pt x="2722375" y="0"/>
                </a:lnTo>
                <a:lnTo>
                  <a:pt x="2729143" y="130"/>
                </a:lnTo>
                <a:lnTo>
                  <a:pt x="2735781" y="390"/>
                </a:lnTo>
                <a:lnTo>
                  <a:pt x="2742419" y="651"/>
                </a:lnTo>
                <a:lnTo>
                  <a:pt x="2748926" y="1041"/>
                </a:lnTo>
                <a:lnTo>
                  <a:pt x="2755564" y="1431"/>
                </a:lnTo>
                <a:lnTo>
                  <a:pt x="2762072" y="1952"/>
                </a:lnTo>
                <a:lnTo>
                  <a:pt x="2768579" y="2603"/>
                </a:lnTo>
                <a:lnTo>
                  <a:pt x="2775217" y="3383"/>
                </a:lnTo>
                <a:lnTo>
                  <a:pt x="2781595" y="4164"/>
                </a:lnTo>
                <a:lnTo>
                  <a:pt x="2788103" y="4945"/>
                </a:lnTo>
                <a:lnTo>
                  <a:pt x="2794480" y="5986"/>
                </a:lnTo>
                <a:lnTo>
                  <a:pt x="2800988" y="6897"/>
                </a:lnTo>
                <a:lnTo>
                  <a:pt x="2807365" y="8068"/>
                </a:lnTo>
                <a:lnTo>
                  <a:pt x="2813743" y="9240"/>
                </a:lnTo>
                <a:lnTo>
                  <a:pt x="2819990" y="10411"/>
                </a:lnTo>
                <a:lnTo>
                  <a:pt x="2826368" y="11842"/>
                </a:lnTo>
                <a:lnTo>
                  <a:pt x="2832615" y="13274"/>
                </a:lnTo>
                <a:lnTo>
                  <a:pt x="2838862" y="14705"/>
                </a:lnTo>
                <a:lnTo>
                  <a:pt x="2845110" y="16267"/>
                </a:lnTo>
                <a:lnTo>
                  <a:pt x="2851227" y="17829"/>
                </a:lnTo>
                <a:lnTo>
                  <a:pt x="2857344" y="19651"/>
                </a:lnTo>
                <a:lnTo>
                  <a:pt x="2863592" y="21342"/>
                </a:lnTo>
                <a:lnTo>
                  <a:pt x="2869579" y="23164"/>
                </a:lnTo>
                <a:lnTo>
                  <a:pt x="2875696" y="25116"/>
                </a:lnTo>
                <a:lnTo>
                  <a:pt x="2881683" y="27199"/>
                </a:lnTo>
                <a:lnTo>
                  <a:pt x="2887670" y="29281"/>
                </a:lnTo>
                <a:lnTo>
                  <a:pt x="2893657" y="31363"/>
                </a:lnTo>
                <a:lnTo>
                  <a:pt x="2905501" y="35918"/>
                </a:lnTo>
                <a:lnTo>
                  <a:pt x="2917345" y="40603"/>
                </a:lnTo>
                <a:lnTo>
                  <a:pt x="2928799" y="45678"/>
                </a:lnTo>
                <a:lnTo>
                  <a:pt x="2940252" y="51014"/>
                </a:lnTo>
                <a:lnTo>
                  <a:pt x="2951445" y="56610"/>
                </a:lnTo>
                <a:lnTo>
                  <a:pt x="2962508" y="62466"/>
                </a:lnTo>
                <a:lnTo>
                  <a:pt x="2973441" y="68582"/>
                </a:lnTo>
                <a:lnTo>
                  <a:pt x="2984244" y="74829"/>
                </a:lnTo>
                <a:lnTo>
                  <a:pt x="2994787" y="81466"/>
                </a:lnTo>
                <a:lnTo>
                  <a:pt x="3005199" y="88363"/>
                </a:lnTo>
                <a:lnTo>
                  <a:pt x="3015481" y="95391"/>
                </a:lnTo>
                <a:lnTo>
                  <a:pt x="3025503" y="102808"/>
                </a:lnTo>
                <a:lnTo>
                  <a:pt x="3035394" y="110356"/>
                </a:lnTo>
                <a:lnTo>
                  <a:pt x="3045026" y="118165"/>
                </a:lnTo>
                <a:lnTo>
                  <a:pt x="3054527" y="126103"/>
                </a:lnTo>
                <a:lnTo>
                  <a:pt x="3063898" y="134432"/>
                </a:lnTo>
                <a:lnTo>
                  <a:pt x="3072879" y="142891"/>
                </a:lnTo>
                <a:lnTo>
                  <a:pt x="3081859" y="151480"/>
                </a:lnTo>
                <a:lnTo>
                  <a:pt x="3090449" y="160459"/>
                </a:lnTo>
                <a:lnTo>
                  <a:pt x="3098909" y="169439"/>
                </a:lnTo>
                <a:lnTo>
                  <a:pt x="3107239" y="178809"/>
                </a:lnTo>
                <a:lnTo>
                  <a:pt x="3115179" y="188309"/>
                </a:lnTo>
                <a:lnTo>
                  <a:pt x="3122988" y="197939"/>
                </a:lnTo>
                <a:lnTo>
                  <a:pt x="3130537" y="207829"/>
                </a:lnTo>
                <a:lnTo>
                  <a:pt x="3137956" y="217980"/>
                </a:lnTo>
                <a:lnTo>
                  <a:pt x="3144984" y="228261"/>
                </a:lnTo>
                <a:lnTo>
                  <a:pt x="3151882" y="238672"/>
                </a:lnTo>
                <a:lnTo>
                  <a:pt x="3158520" y="249213"/>
                </a:lnTo>
                <a:lnTo>
                  <a:pt x="3164767" y="260014"/>
                </a:lnTo>
                <a:lnTo>
                  <a:pt x="3170884" y="270946"/>
                </a:lnTo>
                <a:lnTo>
                  <a:pt x="3176741" y="282007"/>
                </a:lnTo>
                <a:lnTo>
                  <a:pt x="3182338" y="293199"/>
                </a:lnTo>
                <a:lnTo>
                  <a:pt x="3187674" y="304651"/>
                </a:lnTo>
                <a:lnTo>
                  <a:pt x="3192750" y="316103"/>
                </a:lnTo>
                <a:lnTo>
                  <a:pt x="3197436" y="327816"/>
                </a:lnTo>
                <a:lnTo>
                  <a:pt x="3201991" y="339658"/>
                </a:lnTo>
                <a:lnTo>
                  <a:pt x="3204074" y="345645"/>
                </a:lnTo>
                <a:lnTo>
                  <a:pt x="3206156" y="351631"/>
                </a:lnTo>
                <a:lnTo>
                  <a:pt x="3208239" y="357617"/>
                </a:lnTo>
                <a:lnTo>
                  <a:pt x="3210191" y="363734"/>
                </a:lnTo>
                <a:lnTo>
                  <a:pt x="3212013" y="369720"/>
                </a:lnTo>
                <a:lnTo>
                  <a:pt x="3213705" y="375836"/>
                </a:lnTo>
                <a:lnTo>
                  <a:pt x="3215527" y="382083"/>
                </a:lnTo>
                <a:lnTo>
                  <a:pt x="3217089" y="388199"/>
                </a:lnTo>
                <a:lnTo>
                  <a:pt x="3218651" y="394446"/>
                </a:lnTo>
                <a:lnTo>
                  <a:pt x="3220082" y="400693"/>
                </a:lnTo>
                <a:lnTo>
                  <a:pt x="3221514" y="406939"/>
                </a:lnTo>
                <a:lnTo>
                  <a:pt x="3222816" y="413316"/>
                </a:lnTo>
                <a:lnTo>
                  <a:pt x="3224117" y="419562"/>
                </a:lnTo>
                <a:lnTo>
                  <a:pt x="3225289" y="425939"/>
                </a:lnTo>
                <a:lnTo>
                  <a:pt x="3226460" y="432316"/>
                </a:lnTo>
                <a:lnTo>
                  <a:pt x="3227371" y="438693"/>
                </a:lnTo>
                <a:lnTo>
                  <a:pt x="3228412" y="445200"/>
                </a:lnTo>
                <a:lnTo>
                  <a:pt x="3229193" y="451706"/>
                </a:lnTo>
                <a:lnTo>
                  <a:pt x="3229974" y="458083"/>
                </a:lnTo>
                <a:lnTo>
                  <a:pt x="3230755" y="464590"/>
                </a:lnTo>
                <a:lnTo>
                  <a:pt x="3231406" y="471227"/>
                </a:lnTo>
                <a:lnTo>
                  <a:pt x="3231926" y="477734"/>
                </a:lnTo>
                <a:lnTo>
                  <a:pt x="3232317" y="484371"/>
                </a:lnTo>
                <a:lnTo>
                  <a:pt x="3232707" y="490878"/>
                </a:lnTo>
                <a:lnTo>
                  <a:pt x="3232968" y="497515"/>
                </a:lnTo>
                <a:lnTo>
                  <a:pt x="3233228" y="504152"/>
                </a:lnTo>
                <a:lnTo>
                  <a:pt x="3233358" y="510919"/>
                </a:lnTo>
                <a:lnTo>
                  <a:pt x="3233358" y="517556"/>
                </a:lnTo>
                <a:lnTo>
                  <a:pt x="3233358" y="524193"/>
                </a:lnTo>
                <a:lnTo>
                  <a:pt x="3233228" y="530960"/>
                </a:lnTo>
                <a:lnTo>
                  <a:pt x="3232968" y="537597"/>
                </a:lnTo>
                <a:lnTo>
                  <a:pt x="3232707" y="544234"/>
                </a:lnTo>
                <a:lnTo>
                  <a:pt x="3232317" y="550741"/>
                </a:lnTo>
                <a:lnTo>
                  <a:pt x="3231926" y="557378"/>
                </a:lnTo>
                <a:lnTo>
                  <a:pt x="3231406" y="563885"/>
                </a:lnTo>
                <a:lnTo>
                  <a:pt x="3230755" y="570522"/>
                </a:lnTo>
                <a:lnTo>
                  <a:pt x="3229974" y="577029"/>
                </a:lnTo>
                <a:lnTo>
                  <a:pt x="3229193" y="583405"/>
                </a:lnTo>
                <a:lnTo>
                  <a:pt x="3228412" y="589912"/>
                </a:lnTo>
                <a:lnTo>
                  <a:pt x="3227371" y="596419"/>
                </a:lnTo>
                <a:lnTo>
                  <a:pt x="3226460" y="602796"/>
                </a:lnTo>
                <a:lnTo>
                  <a:pt x="3225289" y="609172"/>
                </a:lnTo>
                <a:lnTo>
                  <a:pt x="3224117" y="615549"/>
                </a:lnTo>
                <a:lnTo>
                  <a:pt x="3222816" y="621796"/>
                </a:lnTo>
                <a:lnTo>
                  <a:pt x="3221514" y="628173"/>
                </a:lnTo>
                <a:lnTo>
                  <a:pt x="3220082" y="634549"/>
                </a:lnTo>
                <a:lnTo>
                  <a:pt x="3218651" y="640796"/>
                </a:lnTo>
                <a:lnTo>
                  <a:pt x="3217089" y="647042"/>
                </a:lnTo>
                <a:lnTo>
                  <a:pt x="3215527" y="653159"/>
                </a:lnTo>
                <a:lnTo>
                  <a:pt x="3213705" y="659405"/>
                </a:lnTo>
                <a:lnTo>
                  <a:pt x="3212013" y="665522"/>
                </a:lnTo>
                <a:lnTo>
                  <a:pt x="3210191" y="671508"/>
                </a:lnTo>
                <a:lnTo>
                  <a:pt x="3208239" y="677625"/>
                </a:lnTo>
                <a:lnTo>
                  <a:pt x="3206156" y="683611"/>
                </a:lnTo>
                <a:lnTo>
                  <a:pt x="3204074" y="689597"/>
                </a:lnTo>
                <a:lnTo>
                  <a:pt x="3201991" y="695584"/>
                </a:lnTo>
                <a:lnTo>
                  <a:pt x="3197436" y="707426"/>
                </a:lnTo>
                <a:lnTo>
                  <a:pt x="3192750" y="719139"/>
                </a:lnTo>
                <a:lnTo>
                  <a:pt x="3187674" y="730591"/>
                </a:lnTo>
                <a:lnTo>
                  <a:pt x="3182338" y="742043"/>
                </a:lnTo>
                <a:lnTo>
                  <a:pt x="3176741" y="753234"/>
                </a:lnTo>
                <a:lnTo>
                  <a:pt x="3170884" y="764296"/>
                </a:lnTo>
                <a:lnTo>
                  <a:pt x="3164767" y="775228"/>
                </a:lnTo>
                <a:lnTo>
                  <a:pt x="3158520" y="786029"/>
                </a:lnTo>
                <a:lnTo>
                  <a:pt x="3151882" y="796570"/>
                </a:lnTo>
                <a:lnTo>
                  <a:pt x="3144984" y="806981"/>
                </a:lnTo>
                <a:lnTo>
                  <a:pt x="3137956" y="817262"/>
                </a:lnTo>
                <a:lnTo>
                  <a:pt x="3130537" y="827283"/>
                </a:lnTo>
                <a:lnTo>
                  <a:pt x="3122988" y="837173"/>
                </a:lnTo>
                <a:lnTo>
                  <a:pt x="3115179" y="846803"/>
                </a:lnTo>
                <a:lnTo>
                  <a:pt x="3107239" y="856303"/>
                </a:lnTo>
                <a:lnTo>
                  <a:pt x="3098909" y="865543"/>
                </a:lnTo>
                <a:lnTo>
                  <a:pt x="3090449" y="874653"/>
                </a:lnTo>
                <a:lnTo>
                  <a:pt x="3081859" y="883632"/>
                </a:lnTo>
                <a:lnTo>
                  <a:pt x="3072879" y="892221"/>
                </a:lnTo>
                <a:lnTo>
                  <a:pt x="3063898" y="900680"/>
                </a:lnTo>
                <a:lnTo>
                  <a:pt x="3054527" y="909009"/>
                </a:lnTo>
                <a:lnTo>
                  <a:pt x="3045026" y="916947"/>
                </a:lnTo>
                <a:lnTo>
                  <a:pt x="3035394" y="924755"/>
                </a:lnTo>
                <a:lnTo>
                  <a:pt x="3025503" y="932303"/>
                </a:lnTo>
                <a:lnTo>
                  <a:pt x="3015481" y="939721"/>
                </a:lnTo>
                <a:lnTo>
                  <a:pt x="3005199" y="946749"/>
                </a:lnTo>
                <a:lnTo>
                  <a:pt x="2994787" y="953646"/>
                </a:lnTo>
                <a:lnTo>
                  <a:pt x="2984244" y="960283"/>
                </a:lnTo>
                <a:lnTo>
                  <a:pt x="2973441" y="966529"/>
                </a:lnTo>
                <a:lnTo>
                  <a:pt x="2962508" y="972646"/>
                </a:lnTo>
                <a:lnTo>
                  <a:pt x="2951445" y="978502"/>
                </a:lnTo>
                <a:lnTo>
                  <a:pt x="2940252" y="984098"/>
                </a:lnTo>
                <a:lnTo>
                  <a:pt x="2928799" y="989434"/>
                </a:lnTo>
                <a:lnTo>
                  <a:pt x="2917345" y="994509"/>
                </a:lnTo>
                <a:lnTo>
                  <a:pt x="2905501" y="999194"/>
                </a:lnTo>
                <a:lnTo>
                  <a:pt x="2893657" y="1003749"/>
                </a:lnTo>
                <a:lnTo>
                  <a:pt x="2887670" y="1005831"/>
                </a:lnTo>
                <a:lnTo>
                  <a:pt x="2881683" y="1007913"/>
                </a:lnTo>
                <a:lnTo>
                  <a:pt x="2875696" y="1009995"/>
                </a:lnTo>
                <a:lnTo>
                  <a:pt x="2869579" y="1011817"/>
                </a:lnTo>
                <a:lnTo>
                  <a:pt x="2863592" y="1013769"/>
                </a:lnTo>
                <a:lnTo>
                  <a:pt x="2857344" y="1015461"/>
                </a:lnTo>
                <a:lnTo>
                  <a:pt x="2851227" y="1017153"/>
                </a:lnTo>
                <a:lnTo>
                  <a:pt x="2845110" y="1018845"/>
                </a:lnTo>
                <a:lnTo>
                  <a:pt x="2838862" y="1020406"/>
                </a:lnTo>
                <a:lnTo>
                  <a:pt x="2832615" y="1021838"/>
                </a:lnTo>
                <a:lnTo>
                  <a:pt x="2826368" y="1023269"/>
                </a:lnTo>
                <a:lnTo>
                  <a:pt x="2819990" y="1024571"/>
                </a:lnTo>
                <a:lnTo>
                  <a:pt x="2813743" y="1025872"/>
                </a:lnTo>
                <a:lnTo>
                  <a:pt x="2807365" y="1027043"/>
                </a:lnTo>
                <a:lnTo>
                  <a:pt x="2800988" y="1028084"/>
                </a:lnTo>
                <a:lnTo>
                  <a:pt x="2794480" y="1029125"/>
                </a:lnTo>
                <a:lnTo>
                  <a:pt x="2788103" y="1030167"/>
                </a:lnTo>
                <a:lnTo>
                  <a:pt x="2781595" y="1030947"/>
                </a:lnTo>
                <a:lnTo>
                  <a:pt x="2775217" y="1031728"/>
                </a:lnTo>
                <a:lnTo>
                  <a:pt x="2768579" y="1032509"/>
                </a:lnTo>
                <a:lnTo>
                  <a:pt x="2762072" y="1033030"/>
                </a:lnTo>
                <a:lnTo>
                  <a:pt x="2755564" y="1033680"/>
                </a:lnTo>
                <a:lnTo>
                  <a:pt x="2748926" y="1034071"/>
                </a:lnTo>
                <a:lnTo>
                  <a:pt x="2742419" y="1034461"/>
                </a:lnTo>
                <a:lnTo>
                  <a:pt x="2735781" y="1034721"/>
                </a:lnTo>
                <a:lnTo>
                  <a:pt x="2729143" y="1034982"/>
                </a:lnTo>
                <a:lnTo>
                  <a:pt x="2722375" y="1035112"/>
                </a:lnTo>
                <a:lnTo>
                  <a:pt x="2715737" y="1035112"/>
                </a:lnTo>
                <a:lnTo>
                  <a:pt x="2709099" y="1035112"/>
                </a:lnTo>
                <a:lnTo>
                  <a:pt x="2702331" y="1034982"/>
                </a:lnTo>
                <a:lnTo>
                  <a:pt x="2695693" y="1034721"/>
                </a:lnTo>
                <a:lnTo>
                  <a:pt x="2689056" y="1034461"/>
                </a:lnTo>
                <a:lnTo>
                  <a:pt x="2682548" y="1034071"/>
                </a:lnTo>
                <a:lnTo>
                  <a:pt x="2675910" y="1033680"/>
                </a:lnTo>
                <a:lnTo>
                  <a:pt x="2669402" y="1033030"/>
                </a:lnTo>
                <a:lnTo>
                  <a:pt x="2662765" y="1032509"/>
                </a:lnTo>
                <a:lnTo>
                  <a:pt x="2656257" y="1031728"/>
                </a:lnTo>
                <a:lnTo>
                  <a:pt x="2649879" y="1030947"/>
                </a:lnTo>
                <a:lnTo>
                  <a:pt x="2643372" y="1030167"/>
                </a:lnTo>
                <a:lnTo>
                  <a:pt x="2636864" y="1029125"/>
                </a:lnTo>
                <a:lnTo>
                  <a:pt x="2630486" y="1028084"/>
                </a:lnTo>
                <a:lnTo>
                  <a:pt x="2624109" y="1027043"/>
                </a:lnTo>
                <a:lnTo>
                  <a:pt x="2617731" y="1025872"/>
                </a:lnTo>
                <a:lnTo>
                  <a:pt x="2611484" y="1024571"/>
                </a:lnTo>
                <a:lnTo>
                  <a:pt x="2605106" y="1023269"/>
                </a:lnTo>
                <a:lnTo>
                  <a:pt x="2598859" y="1021838"/>
                </a:lnTo>
                <a:lnTo>
                  <a:pt x="2592612" y="1020406"/>
                </a:lnTo>
                <a:lnTo>
                  <a:pt x="2586364" y="1018845"/>
                </a:lnTo>
                <a:lnTo>
                  <a:pt x="2580247" y="1017153"/>
                </a:lnTo>
                <a:lnTo>
                  <a:pt x="2574000" y="1015461"/>
                </a:lnTo>
                <a:lnTo>
                  <a:pt x="2567883" y="1013769"/>
                </a:lnTo>
                <a:lnTo>
                  <a:pt x="2561895" y="1011817"/>
                </a:lnTo>
                <a:lnTo>
                  <a:pt x="2555778" y="1009995"/>
                </a:lnTo>
                <a:lnTo>
                  <a:pt x="2549791" y="1007913"/>
                </a:lnTo>
                <a:lnTo>
                  <a:pt x="2543804" y="1005831"/>
                </a:lnTo>
                <a:lnTo>
                  <a:pt x="2537817" y="1003749"/>
                </a:lnTo>
                <a:lnTo>
                  <a:pt x="2525973" y="999194"/>
                </a:lnTo>
                <a:lnTo>
                  <a:pt x="2514259" y="994509"/>
                </a:lnTo>
                <a:lnTo>
                  <a:pt x="2502806" y="989434"/>
                </a:lnTo>
                <a:lnTo>
                  <a:pt x="2491352" y="984098"/>
                </a:lnTo>
                <a:lnTo>
                  <a:pt x="2480159" y="978502"/>
                </a:lnTo>
                <a:lnTo>
                  <a:pt x="2469096" y="972646"/>
                </a:lnTo>
                <a:lnTo>
                  <a:pt x="2458163" y="966529"/>
                </a:lnTo>
                <a:lnTo>
                  <a:pt x="2447360" y="960283"/>
                </a:lnTo>
                <a:lnTo>
                  <a:pt x="2436818" y="953646"/>
                </a:lnTo>
                <a:lnTo>
                  <a:pt x="2426405" y="946749"/>
                </a:lnTo>
                <a:lnTo>
                  <a:pt x="2416123" y="939721"/>
                </a:lnTo>
                <a:lnTo>
                  <a:pt x="2406102" y="932303"/>
                </a:lnTo>
                <a:lnTo>
                  <a:pt x="2396210" y="924755"/>
                </a:lnTo>
                <a:lnTo>
                  <a:pt x="2386578" y="916947"/>
                </a:lnTo>
                <a:lnTo>
                  <a:pt x="2377077" y="909009"/>
                </a:lnTo>
                <a:lnTo>
                  <a:pt x="2367706" y="900680"/>
                </a:lnTo>
                <a:lnTo>
                  <a:pt x="2358726" y="892221"/>
                </a:lnTo>
                <a:lnTo>
                  <a:pt x="2349745" y="883632"/>
                </a:lnTo>
                <a:lnTo>
                  <a:pt x="2341155" y="874653"/>
                </a:lnTo>
                <a:lnTo>
                  <a:pt x="2332695" y="865543"/>
                </a:lnTo>
                <a:lnTo>
                  <a:pt x="2324365" y="856303"/>
                </a:lnTo>
                <a:lnTo>
                  <a:pt x="2316426" y="846803"/>
                </a:lnTo>
                <a:lnTo>
                  <a:pt x="2308616" y="837173"/>
                </a:lnTo>
                <a:lnTo>
                  <a:pt x="2301068" y="827283"/>
                </a:lnTo>
                <a:lnTo>
                  <a:pt x="2293649" y="817262"/>
                </a:lnTo>
                <a:lnTo>
                  <a:pt x="2286620" y="806981"/>
                </a:lnTo>
                <a:lnTo>
                  <a:pt x="2279722" y="796570"/>
                </a:lnTo>
                <a:lnTo>
                  <a:pt x="2273084" y="786029"/>
                </a:lnTo>
                <a:lnTo>
                  <a:pt x="2266837" y="775228"/>
                </a:lnTo>
                <a:lnTo>
                  <a:pt x="2260720" y="764296"/>
                </a:lnTo>
                <a:lnTo>
                  <a:pt x="2254863" y="753234"/>
                </a:lnTo>
                <a:lnTo>
                  <a:pt x="2249266" y="742043"/>
                </a:lnTo>
                <a:lnTo>
                  <a:pt x="2243930" y="730591"/>
                </a:lnTo>
                <a:lnTo>
                  <a:pt x="2238854" y="719139"/>
                </a:lnTo>
                <a:lnTo>
                  <a:pt x="2234169" y="707426"/>
                </a:lnTo>
                <a:lnTo>
                  <a:pt x="2229613" y="695584"/>
                </a:lnTo>
                <a:lnTo>
                  <a:pt x="2227531" y="689597"/>
                </a:lnTo>
                <a:lnTo>
                  <a:pt x="2225448" y="683611"/>
                </a:lnTo>
                <a:lnTo>
                  <a:pt x="2223366" y="677625"/>
                </a:lnTo>
                <a:lnTo>
                  <a:pt x="2221544" y="671508"/>
                </a:lnTo>
                <a:lnTo>
                  <a:pt x="2219591" y="665522"/>
                </a:lnTo>
                <a:lnTo>
                  <a:pt x="2217899" y="659405"/>
                </a:lnTo>
                <a:lnTo>
                  <a:pt x="2216207" y="653159"/>
                </a:lnTo>
                <a:lnTo>
                  <a:pt x="2214515" y="647042"/>
                </a:lnTo>
                <a:lnTo>
                  <a:pt x="2212953" y="640796"/>
                </a:lnTo>
                <a:lnTo>
                  <a:pt x="2211522" y="634549"/>
                </a:lnTo>
                <a:lnTo>
                  <a:pt x="2210090" y="628173"/>
                </a:lnTo>
                <a:lnTo>
                  <a:pt x="2208789" y="621796"/>
                </a:lnTo>
                <a:lnTo>
                  <a:pt x="2207487" y="615549"/>
                </a:lnTo>
                <a:lnTo>
                  <a:pt x="2206316" y="609172"/>
                </a:lnTo>
                <a:lnTo>
                  <a:pt x="2205144" y="602796"/>
                </a:lnTo>
                <a:lnTo>
                  <a:pt x="2204233" y="596419"/>
                </a:lnTo>
                <a:lnTo>
                  <a:pt x="2203192" y="589912"/>
                </a:lnTo>
                <a:lnTo>
                  <a:pt x="2202411" y="583405"/>
                </a:lnTo>
                <a:lnTo>
                  <a:pt x="2201630" y="577029"/>
                </a:lnTo>
                <a:lnTo>
                  <a:pt x="2200849" y="570522"/>
                </a:lnTo>
                <a:lnTo>
                  <a:pt x="2200329" y="563885"/>
                </a:lnTo>
                <a:lnTo>
                  <a:pt x="2199678" y="557378"/>
                </a:lnTo>
                <a:lnTo>
                  <a:pt x="2199287" y="550741"/>
                </a:lnTo>
                <a:lnTo>
                  <a:pt x="2198897" y="544234"/>
                </a:lnTo>
                <a:lnTo>
                  <a:pt x="2198637" y="537597"/>
                </a:lnTo>
                <a:lnTo>
                  <a:pt x="2198376" y="530960"/>
                </a:lnTo>
                <a:lnTo>
                  <a:pt x="2198246" y="524193"/>
                </a:lnTo>
                <a:lnTo>
                  <a:pt x="2198246" y="517556"/>
                </a:lnTo>
                <a:lnTo>
                  <a:pt x="2198246" y="510919"/>
                </a:lnTo>
                <a:lnTo>
                  <a:pt x="2198376" y="504152"/>
                </a:lnTo>
                <a:lnTo>
                  <a:pt x="2198637" y="497515"/>
                </a:lnTo>
                <a:lnTo>
                  <a:pt x="2198897" y="490878"/>
                </a:lnTo>
                <a:lnTo>
                  <a:pt x="2199287" y="484371"/>
                </a:lnTo>
                <a:lnTo>
                  <a:pt x="2199678" y="477734"/>
                </a:lnTo>
                <a:lnTo>
                  <a:pt x="2200329" y="471227"/>
                </a:lnTo>
                <a:lnTo>
                  <a:pt x="2200849" y="464590"/>
                </a:lnTo>
                <a:lnTo>
                  <a:pt x="2201630" y="458083"/>
                </a:lnTo>
                <a:lnTo>
                  <a:pt x="2202411" y="451706"/>
                </a:lnTo>
                <a:lnTo>
                  <a:pt x="2203192" y="445200"/>
                </a:lnTo>
                <a:lnTo>
                  <a:pt x="2204233" y="438693"/>
                </a:lnTo>
                <a:lnTo>
                  <a:pt x="2205144" y="432316"/>
                </a:lnTo>
                <a:lnTo>
                  <a:pt x="2206316" y="425939"/>
                </a:lnTo>
                <a:lnTo>
                  <a:pt x="2207487" y="419562"/>
                </a:lnTo>
                <a:lnTo>
                  <a:pt x="2208789" y="413316"/>
                </a:lnTo>
                <a:lnTo>
                  <a:pt x="2210090" y="406939"/>
                </a:lnTo>
                <a:lnTo>
                  <a:pt x="2211522" y="400693"/>
                </a:lnTo>
                <a:lnTo>
                  <a:pt x="2212953" y="394446"/>
                </a:lnTo>
                <a:lnTo>
                  <a:pt x="2214515" y="388199"/>
                </a:lnTo>
                <a:lnTo>
                  <a:pt x="2216207" y="382083"/>
                </a:lnTo>
                <a:lnTo>
                  <a:pt x="2217899" y="375836"/>
                </a:lnTo>
                <a:lnTo>
                  <a:pt x="2219591" y="369720"/>
                </a:lnTo>
                <a:lnTo>
                  <a:pt x="2221544" y="363734"/>
                </a:lnTo>
                <a:lnTo>
                  <a:pt x="2223366" y="357617"/>
                </a:lnTo>
                <a:lnTo>
                  <a:pt x="2225448" y="351631"/>
                </a:lnTo>
                <a:lnTo>
                  <a:pt x="2227531" y="345645"/>
                </a:lnTo>
                <a:lnTo>
                  <a:pt x="2229613" y="339658"/>
                </a:lnTo>
                <a:lnTo>
                  <a:pt x="2234169" y="327816"/>
                </a:lnTo>
                <a:lnTo>
                  <a:pt x="2238854" y="316103"/>
                </a:lnTo>
                <a:lnTo>
                  <a:pt x="2243930" y="304651"/>
                </a:lnTo>
                <a:lnTo>
                  <a:pt x="2249266" y="293199"/>
                </a:lnTo>
                <a:lnTo>
                  <a:pt x="2254863" y="282007"/>
                </a:lnTo>
                <a:lnTo>
                  <a:pt x="2260720" y="270946"/>
                </a:lnTo>
                <a:lnTo>
                  <a:pt x="2266837" y="260014"/>
                </a:lnTo>
                <a:lnTo>
                  <a:pt x="2273084" y="249213"/>
                </a:lnTo>
                <a:lnTo>
                  <a:pt x="2279722" y="238672"/>
                </a:lnTo>
                <a:lnTo>
                  <a:pt x="2286620" y="228261"/>
                </a:lnTo>
                <a:lnTo>
                  <a:pt x="2293649" y="217980"/>
                </a:lnTo>
                <a:lnTo>
                  <a:pt x="2301068" y="207829"/>
                </a:lnTo>
                <a:lnTo>
                  <a:pt x="2308616" y="197939"/>
                </a:lnTo>
                <a:lnTo>
                  <a:pt x="2316426" y="188309"/>
                </a:lnTo>
                <a:lnTo>
                  <a:pt x="2324365" y="178809"/>
                </a:lnTo>
                <a:lnTo>
                  <a:pt x="2332695" y="169439"/>
                </a:lnTo>
                <a:lnTo>
                  <a:pt x="2341155" y="160459"/>
                </a:lnTo>
                <a:lnTo>
                  <a:pt x="2349745" y="151480"/>
                </a:lnTo>
                <a:lnTo>
                  <a:pt x="2358726" y="142891"/>
                </a:lnTo>
                <a:lnTo>
                  <a:pt x="2367706" y="134432"/>
                </a:lnTo>
                <a:lnTo>
                  <a:pt x="2377077" y="126103"/>
                </a:lnTo>
                <a:lnTo>
                  <a:pt x="2386578" y="118165"/>
                </a:lnTo>
                <a:lnTo>
                  <a:pt x="2396210" y="110356"/>
                </a:lnTo>
                <a:lnTo>
                  <a:pt x="2406102" y="102808"/>
                </a:lnTo>
                <a:lnTo>
                  <a:pt x="2416123" y="95391"/>
                </a:lnTo>
                <a:lnTo>
                  <a:pt x="2426405" y="88363"/>
                </a:lnTo>
                <a:lnTo>
                  <a:pt x="2436818" y="81466"/>
                </a:lnTo>
                <a:lnTo>
                  <a:pt x="2447360" y="74829"/>
                </a:lnTo>
                <a:lnTo>
                  <a:pt x="2458163" y="68582"/>
                </a:lnTo>
                <a:lnTo>
                  <a:pt x="2469096" y="62466"/>
                </a:lnTo>
                <a:lnTo>
                  <a:pt x="2480159" y="56610"/>
                </a:lnTo>
                <a:lnTo>
                  <a:pt x="2491352" y="51014"/>
                </a:lnTo>
                <a:lnTo>
                  <a:pt x="2502806" y="45678"/>
                </a:lnTo>
                <a:lnTo>
                  <a:pt x="2514259" y="40603"/>
                </a:lnTo>
                <a:lnTo>
                  <a:pt x="2525973" y="35918"/>
                </a:lnTo>
                <a:lnTo>
                  <a:pt x="2537817" y="31363"/>
                </a:lnTo>
                <a:lnTo>
                  <a:pt x="2543804" y="29281"/>
                </a:lnTo>
                <a:lnTo>
                  <a:pt x="2549791" y="27199"/>
                </a:lnTo>
                <a:lnTo>
                  <a:pt x="2555778" y="25116"/>
                </a:lnTo>
                <a:lnTo>
                  <a:pt x="2561895" y="23164"/>
                </a:lnTo>
                <a:lnTo>
                  <a:pt x="2567883" y="21342"/>
                </a:lnTo>
                <a:lnTo>
                  <a:pt x="2574000" y="19651"/>
                </a:lnTo>
                <a:lnTo>
                  <a:pt x="2580247" y="17829"/>
                </a:lnTo>
                <a:lnTo>
                  <a:pt x="2586364" y="16267"/>
                </a:lnTo>
                <a:lnTo>
                  <a:pt x="2592612" y="14705"/>
                </a:lnTo>
                <a:lnTo>
                  <a:pt x="2598859" y="13274"/>
                </a:lnTo>
                <a:lnTo>
                  <a:pt x="2605106" y="11842"/>
                </a:lnTo>
                <a:lnTo>
                  <a:pt x="2611484" y="10411"/>
                </a:lnTo>
                <a:lnTo>
                  <a:pt x="2617731" y="9240"/>
                </a:lnTo>
                <a:lnTo>
                  <a:pt x="2624109" y="8068"/>
                </a:lnTo>
                <a:lnTo>
                  <a:pt x="2630486" y="6897"/>
                </a:lnTo>
                <a:lnTo>
                  <a:pt x="2636864" y="5986"/>
                </a:lnTo>
                <a:lnTo>
                  <a:pt x="2643372" y="4945"/>
                </a:lnTo>
                <a:lnTo>
                  <a:pt x="2649879" y="4164"/>
                </a:lnTo>
                <a:lnTo>
                  <a:pt x="2656257" y="3383"/>
                </a:lnTo>
                <a:lnTo>
                  <a:pt x="2662765" y="2603"/>
                </a:lnTo>
                <a:lnTo>
                  <a:pt x="2669402" y="1952"/>
                </a:lnTo>
                <a:lnTo>
                  <a:pt x="2675910" y="1431"/>
                </a:lnTo>
                <a:lnTo>
                  <a:pt x="2682548" y="1041"/>
                </a:lnTo>
                <a:lnTo>
                  <a:pt x="2689056" y="651"/>
                </a:lnTo>
                <a:lnTo>
                  <a:pt x="2695693" y="390"/>
                </a:lnTo>
                <a:lnTo>
                  <a:pt x="2702331" y="130"/>
                </a:lnTo>
                <a:lnTo>
                  <a:pt x="270909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5" name="KSO_Shape"/>
          <p:cNvSpPr/>
          <p:nvPr/>
        </p:nvSpPr>
        <p:spPr bwMode="auto">
          <a:xfrm>
            <a:off x="5339996" y="2413253"/>
            <a:ext cx="342550" cy="259767"/>
          </a:xfrm>
          <a:custGeom>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6" name="KSO_Shape"/>
          <p:cNvSpPr/>
          <p:nvPr/>
        </p:nvSpPr>
        <p:spPr bwMode="auto">
          <a:xfrm>
            <a:off x="7050603" y="2371862"/>
            <a:ext cx="342550" cy="342550"/>
          </a:xfrm>
          <a:custGeom>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7" name="KSO_Shape"/>
          <p:cNvSpPr/>
          <p:nvPr/>
        </p:nvSpPr>
        <p:spPr bwMode="auto">
          <a:xfrm>
            <a:off x="1922778" y="2371862"/>
            <a:ext cx="334557" cy="342550"/>
          </a:xfrm>
          <a:custGeom>
            <a:gdLst>
              <a:gd name="T0" fmla="*/ 1633270 w 3267075"/>
              <a:gd name="T1" fmla="*/ 1852966 h 3346451"/>
              <a:gd name="T2" fmla="*/ 1575411 w 3267075"/>
              <a:gd name="T3" fmla="*/ 1900649 h 3346451"/>
              <a:gd name="T4" fmla="*/ 1383389 w 3267075"/>
              <a:gd name="T5" fmla="*/ 1895210 h 3346451"/>
              <a:gd name="T6" fmla="*/ 1333304 w 3267075"/>
              <a:gd name="T7" fmla="*/ 1839731 h 3346451"/>
              <a:gd name="T8" fmla="*/ 495423 w 3267075"/>
              <a:gd name="T9" fmla="*/ 1801114 h 3346451"/>
              <a:gd name="T10" fmla="*/ 469748 w 3267075"/>
              <a:gd name="T11" fmla="*/ 1872365 h 3346451"/>
              <a:gd name="T12" fmla="*/ 401040 w 3267075"/>
              <a:gd name="T13" fmla="*/ 1905000 h 3346451"/>
              <a:gd name="T14" fmla="*/ 213358 w 3267075"/>
              <a:gd name="T15" fmla="*/ 1882337 h 3346451"/>
              <a:gd name="T16" fmla="*/ 177738 w 3267075"/>
              <a:gd name="T17" fmla="*/ 1815618 h 3346451"/>
              <a:gd name="T18" fmla="*/ 945846 w 3267075"/>
              <a:gd name="T19" fmla="*/ 1152218 h 3346451"/>
              <a:gd name="T20" fmla="*/ 945846 w 3267075"/>
              <a:gd name="T21" fmla="*/ 653375 h 3346451"/>
              <a:gd name="T22" fmla="*/ 68166 w 3267075"/>
              <a:gd name="T23" fmla="*/ 450900 h 3346451"/>
              <a:gd name="T24" fmla="*/ 75037 w 3267075"/>
              <a:gd name="T25" fmla="*/ 504574 h 3346451"/>
              <a:gd name="T26" fmla="*/ 69793 w 3267075"/>
              <a:gd name="T27" fmla="*/ 617344 h 3346451"/>
              <a:gd name="T28" fmla="*/ 72867 w 3267075"/>
              <a:gd name="T29" fmla="*/ 671560 h 3346451"/>
              <a:gd name="T30" fmla="*/ 71240 w 3267075"/>
              <a:gd name="T31" fmla="*/ 1083244 h 3346451"/>
              <a:gd name="T32" fmla="*/ 71240 w 3267075"/>
              <a:gd name="T33" fmla="*/ 1137460 h 3346451"/>
              <a:gd name="T34" fmla="*/ 72867 w 3267075"/>
              <a:gd name="T35" fmla="*/ 1250050 h 3346451"/>
              <a:gd name="T36" fmla="*/ 69793 w 3267075"/>
              <a:gd name="T37" fmla="*/ 1304266 h 3346451"/>
              <a:gd name="T38" fmla="*/ 241022 w 3267075"/>
              <a:gd name="T39" fmla="*/ 1335711 h 3346451"/>
              <a:gd name="T40" fmla="*/ 277726 w 3267075"/>
              <a:gd name="T41" fmla="*/ 1313844 h 3346451"/>
              <a:gd name="T42" fmla="*/ 288213 w 3267075"/>
              <a:gd name="T43" fmla="*/ 1271555 h 3346451"/>
              <a:gd name="T44" fmla="*/ 266336 w 3267075"/>
              <a:gd name="T45" fmla="*/ 1234688 h 3346451"/>
              <a:gd name="T46" fmla="*/ 232705 w 3267075"/>
              <a:gd name="T47" fmla="*/ 1166737 h 3346451"/>
              <a:gd name="T48" fmla="*/ 272483 w 3267075"/>
              <a:gd name="T49" fmla="*/ 1150291 h 3346451"/>
              <a:gd name="T50" fmla="*/ 288937 w 3267075"/>
              <a:gd name="T51" fmla="*/ 1110532 h 3346451"/>
              <a:gd name="T52" fmla="*/ 272483 w 3267075"/>
              <a:gd name="T53" fmla="*/ 1070412 h 3346451"/>
              <a:gd name="T54" fmla="*/ 232705 w 3267075"/>
              <a:gd name="T55" fmla="*/ 1053786 h 3346451"/>
              <a:gd name="T56" fmla="*/ 266336 w 3267075"/>
              <a:gd name="T57" fmla="*/ 686560 h 3346451"/>
              <a:gd name="T58" fmla="*/ 288213 w 3267075"/>
              <a:gd name="T59" fmla="*/ 649874 h 3346451"/>
              <a:gd name="T60" fmla="*/ 277726 w 3267075"/>
              <a:gd name="T61" fmla="*/ 607585 h 3346451"/>
              <a:gd name="T62" fmla="*/ 241022 w 3267075"/>
              <a:gd name="T63" fmla="*/ 585718 h 3346451"/>
              <a:gd name="T64" fmla="*/ 259465 w 3267075"/>
              <a:gd name="T65" fmla="*/ 521381 h 3346451"/>
              <a:gd name="T66" fmla="*/ 286405 w 3267075"/>
              <a:gd name="T67" fmla="*/ 488490 h 3346451"/>
              <a:gd name="T68" fmla="*/ 282247 w 3267075"/>
              <a:gd name="T69" fmla="*/ 444755 h 3346451"/>
              <a:gd name="T70" fmla="*/ 249339 w 3267075"/>
              <a:gd name="T71" fmla="*/ 417828 h 3346451"/>
              <a:gd name="T72" fmla="*/ 518206 w 3267075"/>
              <a:gd name="T73" fmla="*/ 235480 h 3346451"/>
              <a:gd name="T74" fmla="*/ 419302 w 3267075"/>
              <a:gd name="T75" fmla="*/ 316624 h 3346451"/>
              <a:gd name="T76" fmla="*/ 404294 w 3267075"/>
              <a:gd name="T77" fmla="*/ 1391554 h 3346451"/>
              <a:gd name="T78" fmla="*/ 480597 w 3267075"/>
              <a:gd name="T79" fmla="*/ 1494023 h 3346451"/>
              <a:gd name="T80" fmla="*/ 1638333 w 3267075"/>
              <a:gd name="T81" fmla="*/ 1515167 h 3346451"/>
              <a:gd name="T82" fmla="*/ 1744650 w 3267075"/>
              <a:gd name="T83" fmla="*/ 1443963 h 3346451"/>
              <a:gd name="T84" fmla="*/ 1771772 w 3267075"/>
              <a:gd name="T85" fmla="*/ 371744 h 3346451"/>
              <a:gd name="T86" fmla="*/ 1705595 w 3267075"/>
              <a:gd name="T87" fmla="*/ 261685 h 3346451"/>
              <a:gd name="T88" fmla="*/ 1631101 w 3267075"/>
              <a:gd name="T89" fmla="*/ 0 h 3346451"/>
              <a:gd name="T90" fmla="*/ 1720421 w 3267075"/>
              <a:gd name="T91" fmla="*/ 17891 h 3346451"/>
              <a:gd name="T92" fmla="*/ 1793288 w 3267075"/>
              <a:gd name="T93" fmla="*/ 67228 h 3346451"/>
              <a:gd name="T94" fmla="*/ 1842650 w 3267075"/>
              <a:gd name="T95" fmla="*/ 140059 h 3346451"/>
              <a:gd name="T96" fmla="*/ 1860550 w 3267075"/>
              <a:gd name="T97" fmla="*/ 229335 h 3346451"/>
              <a:gd name="T98" fmla="*/ 1844639 w 3267075"/>
              <a:gd name="T99" fmla="*/ 1601552 h 3346451"/>
              <a:gd name="T100" fmla="*/ 1797085 w 3267075"/>
              <a:gd name="T101" fmla="*/ 1675829 h 3346451"/>
              <a:gd name="T102" fmla="*/ 1725484 w 3267075"/>
              <a:gd name="T103" fmla="*/ 1726612 h 3346451"/>
              <a:gd name="T104" fmla="*/ 1637067 w 3267075"/>
              <a:gd name="T105" fmla="*/ 1746672 h 3346451"/>
              <a:gd name="T106" fmla="*/ 150435 w 3267075"/>
              <a:gd name="T107" fmla="*/ 1732756 h 3346451"/>
              <a:gd name="T108" fmla="*/ 75218 w 3267075"/>
              <a:gd name="T109" fmla="*/ 1687214 h 3346451"/>
              <a:gd name="T110" fmla="*/ 22602 w 3267075"/>
              <a:gd name="T111" fmla="*/ 1616914 h 3346451"/>
              <a:gd name="T112" fmla="*/ 181 w 3267075"/>
              <a:gd name="T113" fmla="*/ 1529264 h 3346451"/>
              <a:gd name="T114" fmla="*/ 12115 w 3267075"/>
              <a:gd name="T115" fmla="*/ 155782 h 3346451"/>
              <a:gd name="T116" fmla="*/ 56052 w 3267075"/>
              <a:gd name="T117" fmla="*/ 79156 h 3346451"/>
              <a:gd name="T118" fmla="*/ 124941 w 3267075"/>
              <a:gd name="T119" fmla="*/ 25120 h 3346451"/>
              <a:gd name="T120" fmla="*/ 211731 w 3267075"/>
              <a:gd name="T121" fmla="*/ 723 h 33464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67075" h="3346451">
                <a:moveTo>
                  <a:pt x="2333308" y="3141663"/>
                </a:moveTo>
                <a:lnTo>
                  <a:pt x="2886393" y="3141663"/>
                </a:lnTo>
                <a:lnTo>
                  <a:pt x="2887980" y="3149307"/>
                </a:lnTo>
                <a:lnTo>
                  <a:pt x="2888615" y="3156632"/>
                </a:lnTo>
                <a:lnTo>
                  <a:pt x="2889250" y="3163957"/>
                </a:lnTo>
                <a:lnTo>
                  <a:pt x="2889250" y="3171283"/>
                </a:lnTo>
                <a:lnTo>
                  <a:pt x="2889250" y="3180200"/>
                </a:lnTo>
                <a:lnTo>
                  <a:pt x="2888615" y="3189436"/>
                </a:lnTo>
                <a:lnTo>
                  <a:pt x="2887028" y="3198354"/>
                </a:lnTo>
                <a:lnTo>
                  <a:pt x="2885758" y="3206953"/>
                </a:lnTo>
                <a:lnTo>
                  <a:pt x="2883853" y="3215553"/>
                </a:lnTo>
                <a:lnTo>
                  <a:pt x="2881630" y="3223833"/>
                </a:lnTo>
                <a:lnTo>
                  <a:pt x="2878455" y="3231795"/>
                </a:lnTo>
                <a:lnTo>
                  <a:pt x="2875598" y="3239439"/>
                </a:lnTo>
                <a:lnTo>
                  <a:pt x="2872105" y="3247401"/>
                </a:lnTo>
                <a:lnTo>
                  <a:pt x="2867978" y="3255045"/>
                </a:lnTo>
                <a:lnTo>
                  <a:pt x="2864168" y="3262370"/>
                </a:lnTo>
                <a:lnTo>
                  <a:pt x="2859405" y="3269377"/>
                </a:lnTo>
                <a:lnTo>
                  <a:pt x="2854643" y="3276384"/>
                </a:lnTo>
                <a:lnTo>
                  <a:pt x="2849245" y="3283072"/>
                </a:lnTo>
                <a:lnTo>
                  <a:pt x="2843848" y="3289123"/>
                </a:lnTo>
                <a:lnTo>
                  <a:pt x="2838133" y="3295493"/>
                </a:lnTo>
                <a:lnTo>
                  <a:pt x="2832100" y="3301226"/>
                </a:lnTo>
                <a:lnTo>
                  <a:pt x="2825750" y="3306640"/>
                </a:lnTo>
                <a:lnTo>
                  <a:pt x="2819083" y="3311736"/>
                </a:lnTo>
                <a:lnTo>
                  <a:pt x="2812415" y="3316832"/>
                </a:lnTo>
                <a:lnTo>
                  <a:pt x="2805113" y="3321291"/>
                </a:lnTo>
                <a:lnTo>
                  <a:pt x="2797810" y="3325750"/>
                </a:lnTo>
                <a:lnTo>
                  <a:pt x="2790190" y="3329253"/>
                </a:lnTo>
                <a:lnTo>
                  <a:pt x="2782570" y="3332756"/>
                </a:lnTo>
                <a:lnTo>
                  <a:pt x="2774633" y="3335941"/>
                </a:lnTo>
                <a:lnTo>
                  <a:pt x="2766378" y="3338808"/>
                </a:lnTo>
                <a:lnTo>
                  <a:pt x="2758123" y="3341037"/>
                </a:lnTo>
                <a:lnTo>
                  <a:pt x="2749868" y="3343266"/>
                </a:lnTo>
                <a:lnTo>
                  <a:pt x="2741295" y="3344540"/>
                </a:lnTo>
                <a:lnTo>
                  <a:pt x="2732405" y="3345814"/>
                </a:lnTo>
                <a:lnTo>
                  <a:pt x="2723515" y="3346451"/>
                </a:lnTo>
                <a:lnTo>
                  <a:pt x="2714625" y="3346451"/>
                </a:lnTo>
                <a:lnTo>
                  <a:pt x="2505075" y="3346451"/>
                </a:lnTo>
                <a:lnTo>
                  <a:pt x="2496185" y="3346451"/>
                </a:lnTo>
                <a:lnTo>
                  <a:pt x="2487295" y="3345814"/>
                </a:lnTo>
                <a:lnTo>
                  <a:pt x="2478405" y="3344540"/>
                </a:lnTo>
                <a:lnTo>
                  <a:pt x="2469833" y="3343266"/>
                </a:lnTo>
                <a:lnTo>
                  <a:pt x="2461578" y="3341037"/>
                </a:lnTo>
                <a:lnTo>
                  <a:pt x="2453005" y="3338808"/>
                </a:lnTo>
                <a:lnTo>
                  <a:pt x="2445068" y="3335941"/>
                </a:lnTo>
                <a:lnTo>
                  <a:pt x="2437130" y="3332756"/>
                </a:lnTo>
                <a:lnTo>
                  <a:pt x="2429193" y="3329253"/>
                </a:lnTo>
                <a:lnTo>
                  <a:pt x="2422208" y="3325750"/>
                </a:lnTo>
                <a:lnTo>
                  <a:pt x="2414588" y="3321291"/>
                </a:lnTo>
                <a:lnTo>
                  <a:pt x="2407603" y="3316832"/>
                </a:lnTo>
                <a:lnTo>
                  <a:pt x="2400618" y="3311736"/>
                </a:lnTo>
                <a:lnTo>
                  <a:pt x="2393950" y="3306640"/>
                </a:lnTo>
                <a:lnTo>
                  <a:pt x="2387600" y="3301226"/>
                </a:lnTo>
                <a:lnTo>
                  <a:pt x="2381885" y="3295493"/>
                </a:lnTo>
                <a:lnTo>
                  <a:pt x="2375853" y="3289123"/>
                </a:lnTo>
                <a:lnTo>
                  <a:pt x="2370138" y="3283072"/>
                </a:lnTo>
                <a:lnTo>
                  <a:pt x="2365375" y="3276384"/>
                </a:lnTo>
                <a:lnTo>
                  <a:pt x="2360295" y="3269377"/>
                </a:lnTo>
                <a:lnTo>
                  <a:pt x="2355850" y="3262370"/>
                </a:lnTo>
                <a:lnTo>
                  <a:pt x="2351405" y="3255045"/>
                </a:lnTo>
                <a:lnTo>
                  <a:pt x="2347913" y="3247401"/>
                </a:lnTo>
                <a:lnTo>
                  <a:pt x="2344103" y="3239439"/>
                </a:lnTo>
                <a:lnTo>
                  <a:pt x="2341245" y="3231795"/>
                </a:lnTo>
                <a:lnTo>
                  <a:pt x="2338388" y="3223833"/>
                </a:lnTo>
                <a:lnTo>
                  <a:pt x="2335848" y="3215553"/>
                </a:lnTo>
                <a:lnTo>
                  <a:pt x="2333943" y="3206953"/>
                </a:lnTo>
                <a:lnTo>
                  <a:pt x="2332673" y="3198354"/>
                </a:lnTo>
                <a:lnTo>
                  <a:pt x="2331403" y="3189436"/>
                </a:lnTo>
                <a:lnTo>
                  <a:pt x="2330768" y="3180200"/>
                </a:lnTo>
                <a:lnTo>
                  <a:pt x="2330450" y="3171283"/>
                </a:lnTo>
                <a:lnTo>
                  <a:pt x="2330768" y="3163957"/>
                </a:lnTo>
                <a:lnTo>
                  <a:pt x="2331403" y="3156632"/>
                </a:lnTo>
                <a:lnTo>
                  <a:pt x="2332038" y="3149307"/>
                </a:lnTo>
                <a:lnTo>
                  <a:pt x="2333308" y="3141663"/>
                </a:lnTo>
                <a:close/>
                <a:moveTo>
                  <a:pt x="314008" y="3141663"/>
                </a:moveTo>
                <a:lnTo>
                  <a:pt x="867410" y="3141663"/>
                </a:lnTo>
                <a:lnTo>
                  <a:pt x="868680" y="3149307"/>
                </a:lnTo>
                <a:lnTo>
                  <a:pt x="869315" y="3156632"/>
                </a:lnTo>
                <a:lnTo>
                  <a:pt x="869950" y="3163957"/>
                </a:lnTo>
                <a:lnTo>
                  <a:pt x="869950" y="3171283"/>
                </a:lnTo>
                <a:lnTo>
                  <a:pt x="869950" y="3180200"/>
                </a:lnTo>
                <a:lnTo>
                  <a:pt x="869315" y="3189436"/>
                </a:lnTo>
                <a:lnTo>
                  <a:pt x="868045" y="3198354"/>
                </a:lnTo>
                <a:lnTo>
                  <a:pt x="866775" y="3206953"/>
                </a:lnTo>
                <a:lnTo>
                  <a:pt x="864553" y="3215553"/>
                </a:lnTo>
                <a:lnTo>
                  <a:pt x="862013" y="3223833"/>
                </a:lnTo>
                <a:lnTo>
                  <a:pt x="859473" y="3231795"/>
                </a:lnTo>
                <a:lnTo>
                  <a:pt x="856298" y="3239439"/>
                </a:lnTo>
                <a:lnTo>
                  <a:pt x="852805" y="3247401"/>
                </a:lnTo>
                <a:lnTo>
                  <a:pt x="848678" y="3255045"/>
                </a:lnTo>
                <a:lnTo>
                  <a:pt x="844868" y="3262370"/>
                </a:lnTo>
                <a:lnTo>
                  <a:pt x="840105" y="3269377"/>
                </a:lnTo>
                <a:lnTo>
                  <a:pt x="835343" y="3276384"/>
                </a:lnTo>
                <a:lnTo>
                  <a:pt x="829945" y="3283072"/>
                </a:lnTo>
                <a:lnTo>
                  <a:pt x="824865" y="3289123"/>
                </a:lnTo>
                <a:lnTo>
                  <a:pt x="818833" y="3295493"/>
                </a:lnTo>
                <a:lnTo>
                  <a:pt x="812800" y="3301226"/>
                </a:lnTo>
                <a:lnTo>
                  <a:pt x="806450" y="3306640"/>
                </a:lnTo>
                <a:lnTo>
                  <a:pt x="800100" y="3311736"/>
                </a:lnTo>
                <a:lnTo>
                  <a:pt x="793115" y="3316832"/>
                </a:lnTo>
                <a:lnTo>
                  <a:pt x="785813" y="3321291"/>
                </a:lnTo>
                <a:lnTo>
                  <a:pt x="778510" y="3325750"/>
                </a:lnTo>
                <a:lnTo>
                  <a:pt x="770890" y="3329253"/>
                </a:lnTo>
                <a:lnTo>
                  <a:pt x="763270" y="3332756"/>
                </a:lnTo>
                <a:lnTo>
                  <a:pt x="755333" y="3335941"/>
                </a:lnTo>
                <a:lnTo>
                  <a:pt x="747078" y="3338808"/>
                </a:lnTo>
                <a:lnTo>
                  <a:pt x="738823" y="3341037"/>
                </a:lnTo>
                <a:lnTo>
                  <a:pt x="730885" y="3343266"/>
                </a:lnTo>
                <a:lnTo>
                  <a:pt x="721995" y="3344540"/>
                </a:lnTo>
                <a:lnTo>
                  <a:pt x="713105" y="3345814"/>
                </a:lnTo>
                <a:lnTo>
                  <a:pt x="704215" y="3346451"/>
                </a:lnTo>
                <a:lnTo>
                  <a:pt x="695325" y="3346451"/>
                </a:lnTo>
                <a:lnTo>
                  <a:pt x="486093" y="3346451"/>
                </a:lnTo>
                <a:lnTo>
                  <a:pt x="477203" y="3346451"/>
                </a:lnTo>
                <a:lnTo>
                  <a:pt x="467995" y="3345814"/>
                </a:lnTo>
                <a:lnTo>
                  <a:pt x="459105" y="3344540"/>
                </a:lnTo>
                <a:lnTo>
                  <a:pt x="450533" y="3343266"/>
                </a:lnTo>
                <a:lnTo>
                  <a:pt x="442278" y="3341037"/>
                </a:lnTo>
                <a:lnTo>
                  <a:pt x="433705" y="3338808"/>
                </a:lnTo>
                <a:lnTo>
                  <a:pt x="425768" y="3335941"/>
                </a:lnTo>
                <a:lnTo>
                  <a:pt x="418148" y="3332756"/>
                </a:lnTo>
                <a:lnTo>
                  <a:pt x="410210" y="3329253"/>
                </a:lnTo>
                <a:lnTo>
                  <a:pt x="402908" y="3325750"/>
                </a:lnTo>
                <a:lnTo>
                  <a:pt x="395288" y="3321291"/>
                </a:lnTo>
                <a:lnTo>
                  <a:pt x="388303" y="3316832"/>
                </a:lnTo>
                <a:lnTo>
                  <a:pt x="381318" y="3311736"/>
                </a:lnTo>
                <a:lnTo>
                  <a:pt x="374650" y="3306640"/>
                </a:lnTo>
                <a:lnTo>
                  <a:pt x="368618" y="3301226"/>
                </a:lnTo>
                <a:lnTo>
                  <a:pt x="362585" y="3295493"/>
                </a:lnTo>
                <a:lnTo>
                  <a:pt x="356553" y="3289123"/>
                </a:lnTo>
                <a:lnTo>
                  <a:pt x="351155" y="3283072"/>
                </a:lnTo>
                <a:lnTo>
                  <a:pt x="346075" y="3276384"/>
                </a:lnTo>
                <a:lnTo>
                  <a:pt x="340995" y="3269377"/>
                </a:lnTo>
                <a:lnTo>
                  <a:pt x="336550" y="3262370"/>
                </a:lnTo>
                <a:lnTo>
                  <a:pt x="332105" y="3255045"/>
                </a:lnTo>
                <a:lnTo>
                  <a:pt x="328613" y="3247401"/>
                </a:lnTo>
                <a:lnTo>
                  <a:pt x="325120" y="3239439"/>
                </a:lnTo>
                <a:lnTo>
                  <a:pt x="321945" y="3231795"/>
                </a:lnTo>
                <a:lnTo>
                  <a:pt x="319088" y="3223833"/>
                </a:lnTo>
                <a:lnTo>
                  <a:pt x="316865" y="3215553"/>
                </a:lnTo>
                <a:lnTo>
                  <a:pt x="314643" y="3206953"/>
                </a:lnTo>
                <a:lnTo>
                  <a:pt x="313373" y="3198354"/>
                </a:lnTo>
                <a:lnTo>
                  <a:pt x="312103" y="3189436"/>
                </a:lnTo>
                <a:lnTo>
                  <a:pt x="311468" y="3180200"/>
                </a:lnTo>
                <a:lnTo>
                  <a:pt x="311150" y="3171283"/>
                </a:lnTo>
                <a:lnTo>
                  <a:pt x="311468" y="3163957"/>
                </a:lnTo>
                <a:lnTo>
                  <a:pt x="312103" y="3156632"/>
                </a:lnTo>
                <a:lnTo>
                  <a:pt x="312738" y="3149307"/>
                </a:lnTo>
                <a:lnTo>
                  <a:pt x="314008" y="3141663"/>
                </a:lnTo>
                <a:close/>
                <a:moveTo>
                  <a:pt x="2430817" y="2024063"/>
                </a:moveTo>
                <a:lnTo>
                  <a:pt x="2908264" y="2024063"/>
                </a:lnTo>
                <a:lnTo>
                  <a:pt x="2979738" y="2365376"/>
                </a:lnTo>
                <a:lnTo>
                  <a:pt x="2359025" y="2365376"/>
                </a:lnTo>
                <a:lnTo>
                  <a:pt x="2430817" y="2024063"/>
                </a:lnTo>
                <a:close/>
                <a:moveTo>
                  <a:pt x="1660879" y="2024063"/>
                </a:moveTo>
                <a:lnTo>
                  <a:pt x="2138326" y="2024063"/>
                </a:lnTo>
                <a:lnTo>
                  <a:pt x="2209800" y="2365376"/>
                </a:lnTo>
                <a:lnTo>
                  <a:pt x="1589087" y="2365376"/>
                </a:lnTo>
                <a:lnTo>
                  <a:pt x="1660879" y="2024063"/>
                </a:lnTo>
                <a:close/>
                <a:moveTo>
                  <a:pt x="907587" y="2024063"/>
                </a:moveTo>
                <a:lnTo>
                  <a:pt x="1384446" y="2024063"/>
                </a:lnTo>
                <a:lnTo>
                  <a:pt x="1455737" y="2365376"/>
                </a:lnTo>
                <a:lnTo>
                  <a:pt x="836612" y="2365376"/>
                </a:lnTo>
                <a:lnTo>
                  <a:pt x="907587" y="2024063"/>
                </a:lnTo>
                <a:close/>
                <a:moveTo>
                  <a:pt x="2046288" y="1595438"/>
                </a:moveTo>
                <a:lnTo>
                  <a:pt x="2524126" y="1595438"/>
                </a:lnTo>
                <a:lnTo>
                  <a:pt x="2595563" y="1936751"/>
                </a:lnTo>
                <a:lnTo>
                  <a:pt x="1974850" y="1936751"/>
                </a:lnTo>
                <a:lnTo>
                  <a:pt x="2046288" y="1595438"/>
                </a:lnTo>
                <a:close/>
                <a:moveTo>
                  <a:pt x="1276350" y="1595438"/>
                </a:moveTo>
                <a:lnTo>
                  <a:pt x="1754188" y="1595438"/>
                </a:lnTo>
                <a:lnTo>
                  <a:pt x="1825625" y="1936751"/>
                </a:lnTo>
                <a:lnTo>
                  <a:pt x="1204912" y="1936751"/>
                </a:lnTo>
                <a:lnTo>
                  <a:pt x="1276350" y="1595438"/>
                </a:lnTo>
                <a:close/>
                <a:moveTo>
                  <a:pt x="1660879" y="1147763"/>
                </a:moveTo>
                <a:lnTo>
                  <a:pt x="2138326" y="1147763"/>
                </a:lnTo>
                <a:lnTo>
                  <a:pt x="2209800" y="1489076"/>
                </a:lnTo>
                <a:lnTo>
                  <a:pt x="1589087" y="1489076"/>
                </a:lnTo>
                <a:lnTo>
                  <a:pt x="1660879" y="1147763"/>
                </a:lnTo>
                <a:close/>
                <a:moveTo>
                  <a:pt x="157480" y="570171"/>
                </a:moveTo>
                <a:lnTo>
                  <a:pt x="157480" y="746048"/>
                </a:lnTo>
                <a:lnTo>
                  <a:pt x="152400" y="749540"/>
                </a:lnTo>
                <a:lnTo>
                  <a:pt x="147955" y="753032"/>
                </a:lnTo>
                <a:lnTo>
                  <a:pt x="143193" y="757159"/>
                </a:lnTo>
                <a:lnTo>
                  <a:pt x="139383" y="761287"/>
                </a:lnTo>
                <a:lnTo>
                  <a:pt x="135255" y="766049"/>
                </a:lnTo>
                <a:lnTo>
                  <a:pt x="131763" y="770493"/>
                </a:lnTo>
                <a:lnTo>
                  <a:pt x="127953" y="775890"/>
                </a:lnTo>
                <a:lnTo>
                  <a:pt x="125095" y="780970"/>
                </a:lnTo>
                <a:lnTo>
                  <a:pt x="122555" y="786366"/>
                </a:lnTo>
                <a:lnTo>
                  <a:pt x="119698" y="792081"/>
                </a:lnTo>
                <a:lnTo>
                  <a:pt x="117793" y="797795"/>
                </a:lnTo>
                <a:lnTo>
                  <a:pt x="116205" y="803510"/>
                </a:lnTo>
                <a:lnTo>
                  <a:pt x="114618" y="809542"/>
                </a:lnTo>
                <a:lnTo>
                  <a:pt x="113665" y="815891"/>
                </a:lnTo>
                <a:lnTo>
                  <a:pt x="113030" y="822240"/>
                </a:lnTo>
                <a:lnTo>
                  <a:pt x="113030" y="828590"/>
                </a:lnTo>
                <a:lnTo>
                  <a:pt x="113030" y="834939"/>
                </a:lnTo>
                <a:lnTo>
                  <a:pt x="113665" y="841288"/>
                </a:lnTo>
                <a:lnTo>
                  <a:pt x="114618" y="847638"/>
                </a:lnTo>
                <a:lnTo>
                  <a:pt x="116205" y="853352"/>
                </a:lnTo>
                <a:lnTo>
                  <a:pt x="117793" y="859384"/>
                </a:lnTo>
                <a:lnTo>
                  <a:pt x="119698" y="865416"/>
                </a:lnTo>
                <a:lnTo>
                  <a:pt x="122555" y="870813"/>
                </a:lnTo>
                <a:lnTo>
                  <a:pt x="125095" y="876210"/>
                </a:lnTo>
                <a:lnTo>
                  <a:pt x="127953" y="881607"/>
                </a:lnTo>
                <a:lnTo>
                  <a:pt x="131763" y="886369"/>
                </a:lnTo>
                <a:lnTo>
                  <a:pt x="135255" y="891131"/>
                </a:lnTo>
                <a:lnTo>
                  <a:pt x="139383" y="895575"/>
                </a:lnTo>
                <a:lnTo>
                  <a:pt x="143193" y="900020"/>
                </a:lnTo>
                <a:lnTo>
                  <a:pt x="147955" y="903829"/>
                </a:lnTo>
                <a:lnTo>
                  <a:pt x="152400" y="907639"/>
                </a:lnTo>
                <a:lnTo>
                  <a:pt x="157480" y="911131"/>
                </a:lnTo>
                <a:lnTo>
                  <a:pt x="157480" y="1044150"/>
                </a:lnTo>
                <a:lnTo>
                  <a:pt x="152400" y="1047642"/>
                </a:lnTo>
                <a:lnTo>
                  <a:pt x="147955" y="1051452"/>
                </a:lnTo>
                <a:lnTo>
                  <a:pt x="143193" y="1055261"/>
                </a:lnTo>
                <a:lnTo>
                  <a:pt x="139383" y="1059388"/>
                </a:lnTo>
                <a:lnTo>
                  <a:pt x="135255" y="1064150"/>
                </a:lnTo>
                <a:lnTo>
                  <a:pt x="131763" y="1068912"/>
                </a:lnTo>
                <a:lnTo>
                  <a:pt x="127953" y="1073992"/>
                </a:lnTo>
                <a:lnTo>
                  <a:pt x="125095" y="1079071"/>
                </a:lnTo>
                <a:lnTo>
                  <a:pt x="122555" y="1084468"/>
                </a:lnTo>
                <a:lnTo>
                  <a:pt x="119698" y="1089865"/>
                </a:lnTo>
                <a:lnTo>
                  <a:pt x="117793" y="1095897"/>
                </a:lnTo>
                <a:lnTo>
                  <a:pt x="116205" y="1101611"/>
                </a:lnTo>
                <a:lnTo>
                  <a:pt x="114618" y="1107643"/>
                </a:lnTo>
                <a:lnTo>
                  <a:pt x="113665" y="1113993"/>
                </a:lnTo>
                <a:lnTo>
                  <a:pt x="113030" y="1120342"/>
                </a:lnTo>
                <a:lnTo>
                  <a:pt x="113030" y="1126691"/>
                </a:lnTo>
                <a:lnTo>
                  <a:pt x="113030" y="1133041"/>
                </a:lnTo>
                <a:lnTo>
                  <a:pt x="113665" y="1139390"/>
                </a:lnTo>
                <a:lnTo>
                  <a:pt x="114618" y="1145739"/>
                </a:lnTo>
                <a:lnTo>
                  <a:pt x="116205" y="1151454"/>
                </a:lnTo>
                <a:lnTo>
                  <a:pt x="117793" y="1157486"/>
                </a:lnTo>
                <a:lnTo>
                  <a:pt x="119698" y="1163517"/>
                </a:lnTo>
                <a:lnTo>
                  <a:pt x="122555" y="1168597"/>
                </a:lnTo>
                <a:lnTo>
                  <a:pt x="125095" y="1174311"/>
                </a:lnTo>
                <a:lnTo>
                  <a:pt x="127953" y="1179708"/>
                </a:lnTo>
                <a:lnTo>
                  <a:pt x="131763" y="1184470"/>
                </a:lnTo>
                <a:lnTo>
                  <a:pt x="135255" y="1189232"/>
                </a:lnTo>
                <a:lnTo>
                  <a:pt x="139383" y="1193677"/>
                </a:lnTo>
                <a:lnTo>
                  <a:pt x="143193" y="1198121"/>
                </a:lnTo>
                <a:lnTo>
                  <a:pt x="147955" y="1201931"/>
                </a:lnTo>
                <a:lnTo>
                  <a:pt x="152400" y="1205741"/>
                </a:lnTo>
                <a:lnTo>
                  <a:pt x="157480" y="1209233"/>
                </a:lnTo>
                <a:lnTo>
                  <a:pt x="157480" y="1867660"/>
                </a:lnTo>
                <a:lnTo>
                  <a:pt x="152400" y="1871152"/>
                </a:lnTo>
                <a:lnTo>
                  <a:pt x="147955" y="1874961"/>
                </a:lnTo>
                <a:lnTo>
                  <a:pt x="143193" y="1878771"/>
                </a:lnTo>
                <a:lnTo>
                  <a:pt x="139383" y="1883533"/>
                </a:lnTo>
                <a:lnTo>
                  <a:pt x="135255" y="1887660"/>
                </a:lnTo>
                <a:lnTo>
                  <a:pt x="131763" y="1892740"/>
                </a:lnTo>
                <a:lnTo>
                  <a:pt x="127953" y="1897502"/>
                </a:lnTo>
                <a:lnTo>
                  <a:pt x="125095" y="1902899"/>
                </a:lnTo>
                <a:lnTo>
                  <a:pt x="122555" y="1907978"/>
                </a:lnTo>
                <a:lnTo>
                  <a:pt x="119698" y="1913692"/>
                </a:lnTo>
                <a:lnTo>
                  <a:pt x="117793" y="1919724"/>
                </a:lnTo>
                <a:lnTo>
                  <a:pt x="116205" y="1925756"/>
                </a:lnTo>
                <a:lnTo>
                  <a:pt x="114618" y="1931471"/>
                </a:lnTo>
                <a:lnTo>
                  <a:pt x="113665" y="1937820"/>
                </a:lnTo>
                <a:lnTo>
                  <a:pt x="113030" y="1944169"/>
                </a:lnTo>
                <a:lnTo>
                  <a:pt x="113030" y="1950836"/>
                </a:lnTo>
                <a:lnTo>
                  <a:pt x="113030" y="1956868"/>
                </a:lnTo>
                <a:lnTo>
                  <a:pt x="113665" y="1963217"/>
                </a:lnTo>
                <a:lnTo>
                  <a:pt x="114618" y="1969567"/>
                </a:lnTo>
                <a:lnTo>
                  <a:pt x="116205" y="1975281"/>
                </a:lnTo>
                <a:lnTo>
                  <a:pt x="117793" y="1981313"/>
                </a:lnTo>
                <a:lnTo>
                  <a:pt x="119698" y="1987345"/>
                </a:lnTo>
                <a:lnTo>
                  <a:pt x="122555" y="1992742"/>
                </a:lnTo>
                <a:lnTo>
                  <a:pt x="125095" y="1998139"/>
                </a:lnTo>
                <a:lnTo>
                  <a:pt x="127953" y="2003536"/>
                </a:lnTo>
                <a:lnTo>
                  <a:pt x="131763" y="2008298"/>
                </a:lnTo>
                <a:lnTo>
                  <a:pt x="135255" y="2013060"/>
                </a:lnTo>
                <a:lnTo>
                  <a:pt x="139383" y="2017504"/>
                </a:lnTo>
                <a:lnTo>
                  <a:pt x="143193" y="2021949"/>
                </a:lnTo>
                <a:lnTo>
                  <a:pt x="147955" y="2025758"/>
                </a:lnTo>
                <a:lnTo>
                  <a:pt x="152400" y="2029885"/>
                </a:lnTo>
                <a:lnTo>
                  <a:pt x="157480" y="2033060"/>
                </a:lnTo>
                <a:lnTo>
                  <a:pt x="157480" y="2166079"/>
                </a:lnTo>
                <a:lnTo>
                  <a:pt x="152400" y="2169571"/>
                </a:lnTo>
                <a:lnTo>
                  <a:pt x="147955" y="2173381"/>
                </a:lnTo>
                <a:lnTo>
                  <a:pt x="143193" y="2177190"/>
                </a:lnTo>
                <a:lnTo>
                  <a:pt x="139383" y="2181635"/>
                </a:lnTo>
                <a:lnTo>
                  <a:pt x="135255" y="2186079"/>
                </a:lnTo>
                <a:lnTo>
                  <a:pt x="131763" y="2190841"/>
                </a:lnTo>
                <a:lnTo>
                  <a:pt x="127953" y="2195921"/>
                </a:lnTo>
                <a:lnTo>
                  <a:pt x="125095" y="2201000"/>
                </a:lnTo>
                <a:lnTo>
                  <a:pt x="122555" y="2206715"/>
                </a:lnTo>
                <a:lnTo>
                  <a:pt x="119698" y="2211794"/>
                </a:lnTo>
                <a:lnTo>
                  <a:pt x="117793" y="2217826"/>
                </a:lnTo>
                <a:lnTo>
                  <a:pt x="116205" y="2223858"/>
                </a:lnTo>
                <a:lnTo>
                  <a:pt x="114618" y="2229572"/>
                </a:lnTo>
                <a:lnTo>
                  <a:pt x="113665" y="2235922"/>
                </a:lnTo>
                <a:lnTo>
                  <a:pt x="113030" y="2242271"/>
                </a:lnTo>
                <a:lnTo>
                  <a:pt x="113030" y="2248938"/>
                </a:lnTo>
                <a:lnTo>
                  <a:pt x="113030" y="2254970"/>
                </a:lnTo>
                <a:lnTo>
                  <a:pt x="113665" y="2261319"/>
                </a:lnTo>
                <a:lnTo>
                  <a:pt x="114618" y="2267668"/>
                </a:lnTo>
                <a:lnTo>
                  <a:pt x="116205" y="2273700"/>
                </a:lnTo>
                <a:lnTo>
                  <a:pt x="117793" y="2279415"/>
                </a:lnTo>
                <a:lnTo>
                  <a:pt x="119698" y="2285446"/>
                </a:lnTo>
                <a:lnTo>
                  <a:pt x="122555" y="2291161"/>
                </a:lnTo>
                <a:lnTo>
                  <a:pt x="125095" y="2296240"/>
                </a:lnTo>
                <a:lnTo>
                  <a:pt x="127953" y="2301637"/>
                </a:lnTo>
                <a:lnTo>
                  <a:pt x="131763" y="2306399"/>
                </a:lnTo>
                <a:lnTo>
                  <a:pt x="135255" y="2311161"/>
                </a:lnTo>
                <a:lnTo>
                  <a:pt x="139383" y="2315923"/>
                </a:lnTo>
                <a:lnTo>
                  <a:pt x="143193" y="2320050"/>
                </a:lnTo>
                <a:lnTo>
                  <a:pt x="147955" y="2323860"/>
                </a:lnTo>
                <a:lnTo>
                  <a:pt x="152400" y="2327670"/>
                </a:lnTo>
                <a:lnTo>
                  <a:pt x="157480" y="2331162"/>
                </a:lnTo>
                <a:lnTo>
                  <a:pt x="157480" y="2498149"/>
                </a:lnTo>
                <a:lnTo>
                  <a:pt x="310198" y="2498149"/>
                </a:lnTo>
                <a:lnTo>
                  <a:pt x="310198" y="2347670"/>
                </a:lnTo>
                <a:lnTo>
                  <a:pt x="408623" y="2347670"/>
                </a:lnTo>
                <a:lnTo>
                  <a:pt x="413385" y="2347670"/>
                </a:lnTo>
                <a:lnTo>
                  <a:pt x="418465" y="2347035"/>
                </a:lnTo>
                <a:lnTo>
                  <a:pt x="423228" y="2346400"/>
                </a:lnTo>
                <a:lnTo>
                  <a:pt x="428308" y="2345765"/>
                </a:lnTo>
                <a:lnTo>
                  <a:pt x="433070" y="2344495"/>
                </a:lnTo>
                <a:lnTo>
                  <a:pt x="437833" y="2343225"/>
                </a:lnTo>
                <a:lnTo>
                  <a:pt x="442595" y="2341956"/>
                </a:lnTo>
                <a:lnTo>
                  <a:pt x="447040" y="2339733"/>
                </a:lnTo>
                <a:lnTo>
                  <a:pt x="451485" y="2337829"/>
                </a:lnTo>
                <a:lnTo>
                  <a:pt x="455613" y="2335924"/>
                </a:lnTo>
                <a:lnTo>
                  <a:pt x="459740" y="2333384"/>
                </a:lnTo>
                <a:lnTo>
                  <a:pt x="463868" y="2330844"/>
                </a:lnTo>
                <a:lnTo>
                  <a:pt x="467678" y="2327987"/>
                </a:lnTo>
                <a:lnTo>
                  <a:pt x="471488" y="2325130"/>
                </a:lnTo>
                <a:lnTo>
                  <a:pt x="474980" y="2321955"/>
                </a:lnTo>
                <a:lnTo>
                  <a:pt x="478473" y="2318781"/>
                </a:lnTo>
                <a:lnTo>
                  <a:pt x="481648" y="2315288"/>
                </a:lnTo>
                <a:lnTo>
                  <a:pt x="484823" y="2311796"/>
                </a:lnTo>
                <a:lnTo>
                  <a:pt x="487680" y="2307987"/>
                </a:lnTo>
                <a:lnTo>
                  <a:pt x="490538" y="2304177"/>
                </a:lnTo>
                <a:lnTo>
                  <a:pt x="493078" y="2300050"/>
                </a:lnTo>
                <a:lnTo>
                  <a:pt x="495618" y="2295923"/>
                </a:lnTo>
                <a:lnTo>
                  <a:pt x="497523" y="2291796"/>
                </a:lnTo>
                <a:lnTo>
                  <a:pt x="499428" y="2287351"/>
                </a:lnTo>
                <a:lnTo>
                  <a:pt x="501650" y="2282907"/>
                </a:lnTo>
                <a:lnTo>
                  <a:pt x="502920" y="2278145"/>
                </a:lnTo>
                <a:lnTo>
                  <a:pt x="504190" y="2273700"/>
                </a:lnTo>
                <a:lnTo>
                  <a:pt x="505460" y="2268621"/>
                </a:lnTo>
                <a:lnTo>
                  <a:pt x="506095" y="2263541"/>
                </a:lnTo>
                <a:lnTo>
                  <a:pt x="506730" y="2258779"/>
                </a:lnTo>
                <a:lnTo>
                  <a:pt x="507365" y="2253700"/>
                </a:lnTo>
                <a:lnTo>
                  <a:pt x="507365" y="2248938"/>
                </a:lnTo>
                <a:lnTo>
                  <a:pt x="507365" y="2243541"/>
                </a:lnTo>
                <a:lnTo>
                  <a:pt x="506730" y="2238461"/>
                </a:lnTo>
                <a:lnTo>
                  <a:pt x="506095" y="2233699"/>
                </a:lnTo>
                <a:lnTo>
                  <a:pt x="505460" y="2228620"/>
                </a:lnTo>
                <a:lnTo>
                  <a:pt x="504190" y="2223858"/>
                </a:lnTo>
                <a:lnTo>
                  <a:pt x="502920" y="2219096"/>
                </a:lnTo>
                <a:lnTo>
                  <a:pt x="501650" y="2214651"/>
                </a:lnTo>
                <a:lnTo>
                  <a:pt x="499428" y="2209889"/>
                </a:lnTo>
                <a:lnTo>
                  <a:pt x="497523" y="2205762"/>
                </a:lnTo>
                <a:lnTo>
                  <a:pt x="495618" y="2201318"/>
                </a:lnTo>
                <a:lnTo>
                  <a:pt x="493078" y="2197508"/>
                </a:lnTo>
                <a:lnTo>
                  <a:pt x="490538" y="2193063"/>
                </a:lnTo>
                <a:lnTo>
                  <a:pt x="487680" y="2189254"/>
                </a:lnTo>
                <a:lnTo>
                  <a:pt x="484823" y="2185444"/>
                </a:lnTo>
                <a:lnTo>
                  <a:pt x="481648" y="2181952"/>
                </a:lnTo>
                <a:lnTo>
                  <a:pt x="478473" y="2178460"/>
                </a:lnTo>
                <a:lnTo>
                  <a:pt x="474980" y="2175285"/>
                </a:lnTo>
                <a:lnTo>
                  <a:pt x="471488" y="2172111"/>
                </a:lnTo>
                <a:lnTo>
                  <a:pt x="467678" y="2168936"/>
                </a:lnTo>
                <a:lnTo>
                  <a:pt x="463868" y="2166396"/>
                </a:lnTo>
                <a:lnTo>
                  <a:pt x="459740" y="2163857"/>
                </a:lnTo>
                <a:lnTo>
                  <a:pt x="455613" y="2161317"/>
                </a:lnTo>
                <a:lnTo>
                  <a:pt x="451485" y="2159095"/>
                </a:lnTo>
                <a:lnTo>
                  <a:pt x="447040" y="2157190"/>
                </a:lnTo>
                <a:lnTo>
                  <a:pt x="442595" y="2155602"/>
                </a:lnTo>
                <a:lnTo>
                  <a:pt x="437833" y="2153698"/>
                </a:lnTo>
                <a:lnTo>
                  <a:pt x="433070" y="2152428"/>
                </a:lnTo>
                <a:lnTo>
                  <a:pt x="428308" y="2151158"/>
                </a:lnTo>
                <a:lnTo>
                  <a:pt x="423228" y="2150523"/>
                </a:lnTo>
                <a:lnTo>
                  <a:pt x="418465" y="2149888"/>
                </a:lnTo>
                <a:lnTo>
                  <a:pt x="413385" y="2149570"/>
                </a:lnTo>
                <a:lnTo>
                  <a:pt x="408623" y="2149253"/>
                </a:lnTo>
                <a:lnTo>
                  <a:pt x="310198" y="2149253"/>
                </a:lnTo>
                <a:lnTo>
                  <a:pt x="310198" y="2049568"/>
                </a:lnTo>
                <a:lnTo>
                  <a:pt x="408623" y="2049568"/>
                </a:lnTo>
                <a:lnTo>
                  <a:pt x="413385" y="2049568"/>
                </a:lnTo>
                <a:lnTo>
                  <a:pt x="418465" y="2048933"/>
                </a:lnTo>
                <a:lnTo>
                  <a:pt x="423228" y="2048299"/>
                </a:lnTo>
                <a:lnTo>
                  <a:pt x="428308" y="2047664"/>
                </a:lnTo>
                <a:lnTo>
                  <a:pt x="433070" y="2046394"/>
                </a:lnTo>
                <a:lnTo>
                  <a:pt x="437833" y="2045124"/>
                </a:lnTo>
                <a:lnTo>
                  <a:pt x="442595" y="2043537"/>
                </a:lnTo>
                <a:lnTo>
                  <a:pt x="447040" y="2041632"/>
                </a:lnTo>
                <a:lnTo>
                  <a:pt x="451485" y="2039727"/>
                </a:lnTo>
                <a:lnTo>
                  <a:pt x="455613" y="2037822"/>
                </a:lnTo>
                <a:lnTo>
                  <a:pt x="459740" y="2034965"/>
                </a:lnTo>
                <a:lnTo>
                  <a:pt x="463868" y="2032743"/>
                </a:lnTo>
                <a:lnTo>
                  <a:pt x="467678" y="2029885"/>
                </a:lnTo>
                <a:lnTo>
                  <a:pt x="471488" y="2026711"/>
                </a:lnTo>
                <a:lnTo>
                  <a:pt x="474980" y="2023854"/>
                </a:lnTo>
                <a:lnTo>
                  <a:pt x="478473" y="2020679"/>
                </a:lnTo>
                <a:lnTo>
                  <a:pt x="481648" y="2017187"/>
                </a:lnTo>
                <a:lnTo>
                  <a:pt x="484823" y="2013695"/>
                </a:lnTo>
                <a:lnTo>
                  <a:pt x="487680" y="2009568"/>
                </a:lnTo>
                <a:lnTo>
                  <a:pt x="490538" y="2006075"/>
                </a:lnTo>
                <a:lnTo>
                  <a:pt x="493078" y="2001948"/>
                </a:lnTo>
                <a:lnTo>
                  <a:pt x="495618" y="1997821"/>
                </a:lnTo>
                <a:lnTo>
                  <a:pt x="497523" y="1993694"/>
                </a:lnTo>
                <a:lnTo>
                  <a:pt x="499428" y="1989250"/>
                </a:lnTo>
                <a:lnTo>
                  <a:pt x="501650" y="1984805"/>
                </a:lnTo>
                <a:lnTo>
                  <a:pt x="502920" y="1980043"/>
                </a:lnTo>
                <a:lnTo>
                  <a:pt x="504190" y="1975281"/>
                </a:lnTo>
                <a:lnTo>
                  <a:pt x="505460" y="1970519"/>
                </a:lnTo>
                <a:lnTo>
                  <a:pt x="506095" y="1965440"/>
                </a:lnTo>
                <a:lnTo>
                  <a:pt x="506730" y="1960678"/>
                </a:lnTo>
                <a:lnTo>
                  <a:pt x="507365" y="1955598"/>
                </a:lnTo>
                <a:lnTo>
                  <a:pt x="507365" y="1950836"/>
                </a:lnTo>
                <a:lnTo>
                  <a:pt x="507365" y="1945439"/>
                </a:lnTo>
                <a:lnTo>
                  <a:pt x="506730" y="1940360"/>
                </a:lnTo>
                <a:lnTo>
                  <a:pt x="506095" y="1935598"/>
                </a:lnTo>
                <a:lnTo>
                  <a:pt x="505460" y="1930518"/>
                </a:lnTo>
                <a:lnTo>
                  <a:pt x="504190" y="1925756"/>
                </a:lnTo>
                <a:lnTo>
                  <a:pt x="502920" y="1920994"/>
                </a:lnTo>
                <a:lnTo>
                  <a:pt x="501650" y="1916232"/>
                </a:lnTo>
                <a:lnTo>
                  <a:pt x="499428" y="1912105"/>
                </a:lnTo>
                <a:lnTo>
                  <a:pt x="497523" y="1907343"/>
                </a:lnTo>
                <a:lnTo>
                  <a:pt x="495618" y="1903216"/>
                </a:lnTo>
                <a:lnTo>
                  <a:pt x="493078" y="1899089"/>
                </a:lnTo>
                <a:lnTo>
                  <a:pt x="490538" y="1894962"/>
                </a:lnTo>
                <a:lnTo>
                  <a:pt x="487680" y="1891470"/>
                </a:lnTo>
                <a:lnTo>
                  <a:pt x="484823" y="1887343"/>
                </a:lnTo>
                <a:lnTo>
                  <a:pt x="481648" y="1883851"/>
                </a:lnTo>
                <a:lnTo>
                  <a:pt x="478473" y="1880358"/>
                </a:lnTo>
                <a:lnTo>
                  <a:pt x="474980" y="1877184"/>
                </a:lnTo>
                <a:lnTo>
                  <a:pt x="471488" y="1873692"/>
                </a:lnTo>
                <a:lnTo>
                  <a:pt x="467678" y="1870834"/>
                </a:lnTo>
                <a:lnTo>
                  <a:pt x="463868" y="1868295"/>
                </a:lnTo>
                <a:lnTo>
                  <a:pt x="459740" y="1865437"/>
                </a:lnTo>
                <a:lnTo>
                  <a:pt x="455613" y="1863215"/>
                </a:lnTo>
                <a:lnTo>
                  <a:pt x="451485" y="1860993"/>
                </a:lnTo>
                <a:lnTo>
                  <a:pt x="447040" y="1859088"/>
                </a:lnTo>
                <a:lnTo>
                  <a:pt x="442595" y="1857501"/>
                </a:lnTo>
                <a:lnTo>
                  <a:pt x="437833" y="1855596"/>
                </a:lnTo>
                <a:lnTo>
                  <a:pt x="433070" y="1854326"/>
                </a:lnTo>
                <a:lnTo>
                  <a:pt x="428308" y="1853056"/>
                </a:lnTo>
                <a:lnTo>
                  <a:pt x="423228" y="1852421"/>
                </a:lnTo>
                <a:lnTo>
                  <a:pt x="418465" y="1851786"/>
                </a:lnTo>
                <a:lnTo>
                  <a:pt x="413385" y="1851469"/>
                </a:lnTo>
                <a:lnTo>
                  <a:pt x="408623" y="1851151"/>
                </a:lnTo>
                <a:lnTo>
                  <a:pt x="310198" y="1851151"/>
                </a:lnTo>
                <a:lnTo>
                  <a:pt x="310198" y="1225741"/>
                </a:lnTo>
                <a:lnTo>
                  <a:pt x="408623" y="1225741"/>
                </a:lnTo>
                <a:lnTo>
                  <a:pt x="413385" y="1225741"/>
                </a:lnTo>
                <a:lnTo>
                  <a:pt x="418465" y="1225106"/>
                </a:lnTo>
                <a:lnTo>
                  <a:pt x="423228" y="1224471"/>
                </a:lnTo>
                <a:lnTo>
                  <a:pt x="428308" y="1223836"/>
                </a:lnTo>
                <a:lnTo>
                  <a:pt x="433070" y="1222566"/>
                </a:lnTo>
                <a:lnTo>
                  <a:pt x="437833" y="1221296"/>
                </a:lnTo>
                <a:lnTo>
                  <a:pt x="442595" y="1219709"/>
                </a:lnTo>
                <a:lnTo>
                  <a:pt x="447040" y="1217804"/>
                </a:lnTo>
                <a:lnTo>
                  <a:pt x="451485" y="1215900"/>
                </a:lnTo>
                <a:lnTo>
                  <a:pt x="455613" y="1213995"/>
                </a:lnTo>
                <a:lnTo>
                  <a:pt x="459740" y="1211138"/>
                </a:lnTo>
                <a:lnTo>
                  <a:pt x="463868" y="1208915"/>
                </a:lnTo>
                <a:lnTo>
                  <a:pt x="467678" y="1206058"/>
                </a:lnTo>
                <a:lnTo>
                  <a:pt x="471488" y="1202883"/>
                </a:lnTo>
                <a:lnTo>
                  <a:pt x="474980" y="1200026"/>
                </a:lnTo>
                <a:lnTo>
                  <a:pt x="478473" y="1196852"/>
                </a:lnTo>
                <a:lnTo>
                  <a:pt x="481648" y="1193359"/>
                </a:lnTo>
                <a:lnTo>
                  <a:pt x="484823" y="1189867"/>
                </a:lnTo>
                <a:lnTo>
                  <a:pt x="487680" y="1185740"/>
                </a:lnTo>
                <a:lnTo>
                  <a:pt x="490538" y="1182248"/>
                </a:lnTo>
                <a:lnTo>
                  <a:pt x="493078" y="1177803"/>
                </a:lnTo>
                <a:lnTo>
                  <a:pt x="495618" y="1173994"/>
                </a:lnTo>
                <a:lnTo>
                  <a:pt x="497523" y="1169549"/>
                </a:lnTo>
                <a:lnTo>
                  <a:pt x="499428" y="1165422"/>
                </a:lnTo>
                <a:lnTo>
                  <a:pt x="501650" y="1160660"/>
                </a:lnTo>
                <a:lnTo>
                  <a:pt x="502920" y="1156216"/>
                </a:lnTo>
                <a:lnTo>
                  <a:pt x="504190" y="1151454"/>
                </a:lnTo>
                <a:lnTo>
                  <a:pt x="505460" y="1146692"/>
                </a:lnTo>
                <a:lnTo>
                  <a:pt x="506095" y="1141612"/>
                </a:lnTo>
                <a:lnTo>
                  <a:pt x="506730" y="1136850"/>
                </a:lnTo>
                <a:lnTo>
                  <a:pt x="507365" y="1131771"/>
                </a:lnTo>
                <a:lnTo>
                  <a:pt x="507365" y="1126691"/>
                </a:lnTo>
                <a:lnTo>
                  <a:pt x="507365" y="1121612"/>
                </a:lnTo>
                <a:lnTo>
                  <a:pt x="506730" y="1116532"/>
                </a:lnTo>
                <a:lnTo>
                  <a:pt x="506095" y="1111770"/>
                </a:lnTo>
                <a:lnTo>
                  <a:pt x="505460" y="1106691"/>
                </a:lnTo>
                <a:lnTo>
                  <a:pt x="504190" y="1101611"/>
                </a:lnTo>
                <a:lnTo>
                  <a:pt x="502920" y="1097167"/>
                </a:lnTo>
                <a:lnTo>
                  <a:pt x="501650" y="1092405"/>
                </a:lnTo>
                <a:lnTo>
                  <a:pt x="499428" y="1088278"/>
                </a:lnTo>
                <a:lnTo>
                  <a:pt x="497523" y="1083516"/>
                </a:lnTo>
                <a:lnTo>
                  <a:pt x="495618" y="1079389"/>
                </a:lnTo>
                <a:lnTo>
                  <a:pt x="493078" y="1075262"/>
                </a:lnTo>
                <a:lnTo>
                  <a:pt x="490538" y="1071452"/>
                </a:lnTo>
                <a:lnTo>
                  <a:pt x="487680" y="1067325"/>
                </a:lnTo>
                <a:lnTo>
                  <a:pt x="484823" y="1063515"/>
                </a:lnTo>
                <a:lnTo>
                  <a:pt x="481648" y="1060341"/>
                </a:lnTo>
                <a:lnTo>
                  <a:pt x="478473" y="1056531"/>
                </a:lnTo>
                <a:lnTo>
                  <a:pt x="474980" y="1053356"/>
                </a:lnTo>
                <a:lnTo>
                  <a:pt x="471488" y="1050182"/>
                </a:lnTo>
                <a:lnTo>
                  <a:pt x="467678" y="1047324"/>
                </a:lnTo>
                <a:lnTo>
                  <a:pt x="463868" y="1044467"/>
                </a:lnTo>
                <a:lnTo>
                  <a:pt x="459740" y="1041928"/>
                </a:lnTo>
                <a:lnTo>
                  <a:pt x="455613" y="1039388"/>
                </a:lnTo>
                <a:lnTo>
                  <a:pt x="451485" y="1037483"/>
                </a:lnTo>
                <a:lnTo>
                  <a:pt x="447040" y="1035578"/>
                </a:lnTo>
                <a:lnTo>
                  <a:pt x="442595" y="1033356"/>
                </a:lnTo>
                <a:lnTo>
                  <a:pt x="437833" y="1032086"/>
                </a:lnTo>
                <a:lnTo>
                  <a:pt x="433070" y="1030816"/>
                </a:lnTo>
                <a:lnTo>
                  <a:pt x="428308" y="1029546"/>
                </a:lnTo>
                <a:lnTo>
                  <a:pt x="423228" y="1028911"/>
                </a:lnTo>
                <a:lnTo>
                  <a:pt x="418465" y="1028276"/>
                </a:lnTo>
                <a:lnTo>
                  <a:pt x="413385" y="1027959"/>
                </a:lnTo>
                <a:lnTo>
                  <a:pt x="408623" y="1027642"/>
                </a:lnTo>
                <a:lnTo>
                  <a:pt x="310198" y="1027642"/>
                </a:lnTo>
                <a:lnTo>
                  <a:pt x="310198" y="927639"/>
                </a:lnTo>
                <a:lnTo>
                  <a:pt x="408623" y="927639"/>
                </a:lnTo>
                <a:lnTo>
                  <a:pt x="413385" y="927639"/>
                </a:lnTo>
                <a:lnTo>
                  <a:pt x="418465" y="927004"/>
                </a:lnTo>
                <a:lnTo>
                  <a:pt x="423228" y="926369"/>
                </a:lnTo>
                <a:lnTo>
                  <a:pt x="428308" y="925735"/>
                </a:lnTo>
                <a:lnTo>
                  <a:pt x="433070" y="924465"/>
                </a:lnTo>
                <a:lnTo>
                  <a:pt x="437833" y="922877"/>
                </a:lnTo>
                <a:lnTo>
                  <a:pt x="442595" y="921607"/>
                </a:lnTo>
                <a:lnTo>
                  <a:pt x="447040" y="919703"/>
                </a:lnTo>
                <a:lnTo>
                  <a:pt x="451485" y="917798"/>
                </a:lnTo>
                <a:lnTo>
                  <a:pt x="455613" y="915893"/>
                </a:lnTo>
                <a:lnTo>
                  <a:pt x="459740" y="913036"/>
                </a:lnTo>
                <a:lnTo>
                  <a:pt x="463868" y="910814"/>
                </a:lnTo>
                <a:lnTo>
                  <a:pt x="467678" y="907956"/>
                </a:lnTo>
                <a:lnTo>
                  <a:pt x="471488" y="904782"/>
                </a:lnTo>
                <a:lnTo>
                  <a:pt x="474980" y="901925"/>
                </a:lnTo>
                <a:lnTo>
                  <a:pt x="478473" y="898750"/>
                </a:lnTo>
                <a:lnTo>
                  <a:pt x="481648" y="895258"/>
                </a:lnTo>
                <a:lnTo>
                  <a:pt x="484823" y="891766"/>
                </a:lnTo>
                <a:lnTo>
                  <a:pt x="487680" y="887638"/>
                </a:lnTo>
                <a:lnTo>
                  <a:pt x="490538" y="883829"/>
                </a:lnTo>
                <a:lnTo>
                  <a:pt x="493078" y="879702"/>
                </a:lnTo>
                <a:lnTo>
                  <a:pt x="495618" y="875892"/>
                </a:lnTo>
                <a:lnTo>
                  <a:pt x="497523" y="871448"/>
                </a:lnTo>
                <a:lnTo>
                  <a:pt x="499428" y="867003"/>
                </a:lnTo>
                <a:lnTo>
                  <a:pt x="501650" y="862559"/>
                </a:lnTo>
                <a:lnTo>
                  <a:pt x="502920" y="858114"/>
                </a:lnTo>
                <a:lnTo>
                  <a:pt x="504190" y="853352"/>
                </a:lnTo>
                <a:lnTo>
                  <a:pt x="505460" y="848590"/>
                </a:lnTo>
                <a:lnTo>
                  <a:pt x="506095" y="843511"/>
                </a:lnTo>
                <a:lnTo>
                  <a:pt x="506730" y="838431"/>
                </a:lnTo>
                <a:lnTo>
                  <a:pt x="507365" y="833669"/>
                </a:lnTo>
                <a:lnTo>
                  <a:pt x="507365" y="828590"/>
                </a:lnTo>
                <a:lnTo>
                  <a:pt x="507365" y="823510"/>
                </a:lnTo>
                <a:lnTo>
                  <a:pt x="506730" y="818431"/>
                </a:lnTo>
                <a:lnTo>
                  <a:pt x="506095" y="813669"/>
                </a:lnTo>
                <a:lnTo>
                  <a:pt x="505460" y="808589"/>
                </a:lnTo>
                <a:lnTo>
                  <a:pt x="504190" y="803510"/>
                </a:lnTo>
                <a:lnTo>
                  <a:pt x="502920" y="799065"/>
                </a:lnTo>
                <a:lnTo>
                  <a:pt x="501650" y="794303"/>
                </a:lnTo>
                <a:lnTo>
                  <a:pt x="499428" y="790176"/>
                </a:lnTo>
                <a:lnTo>
                  <a:pt x="497523" y="785414"/>
                </a:lnTo>
                <a:lnTo>
                  <a:pt x="495618" y="781287"/>
                </a:lnTo>
                <a:lnTo>
                  <a:pt x="493078" y="777160"/>
                </a:lnTo>
                <a:lnTo>
                  <a:pt x="490538" y="773350"/>
                </a:lnTo>
                <a:lnTo>
                  <a:pt x="487680" y="769223"/>
                </a:lnTo>
                <a:lnTo>
                  <a:pt x="484823" y="765414"/>
                </a:lnTo>
                <a:lnTo>
                  <a:pt x="481648" y="761921"/>
                </a:lnTo>
                <a:lnTo>
                  <a:pt x="478473" y="758429"/>
                </a:lnTo>
                <a:lnTo>
                  <a:pt x="474980" y="755255"/>
                </a:lnTo>
                <a:lnTo>
                  <a:pt x="471488" y="752080"/>
                </a:lnTo>
                <a:lnTo>
                  <a:pt x="467678" y="749223"/>
                </a:lnTo>
                <a:lnTo>
                  <a:pt x="463868" y="746366"/>
                </a:lnTo>
                <a:lnTo>
                  <a:pt x="459740" y="743826"/>
                </a:lnTo>
                <a:lnTo>
                  <a:pt x="455613" y="741286"/>
                </a:lnTo>
                <a:lnTo>
                  <a:pt x="451485" y="739381"/>
                </a:lnTo>
                <a:lnTo>
                  <a:pt x="447040" y="737477"/>
                </a:lnTo>
                <a:lnTo>
                  <a:pt x="442595" y="735254"/>
                </a:lnTo>
                <a:lnTo>
                  <a:pt x="437833" y="733984"/>
                </a:lnTo>
                <a:lnTo>
                  <a:pt x="433070" y="732715"/>
                </a:lnTo>
                <a:lnTo>
                  <a:pt x="428308" y="731445"/>
                </a:lnTo>
                <a:lnTo>
                  <a:pt x="423228" y="730810"/>
                </a:lnTo>
                <a:lnTo>
                  <a:pt x="418465" y="730175"/>
                </a:lnTo>
                <a:lnTo>
                  <a:pt x="413385" y="729857"/>
                </a:lnTo>
                <a:lnTo>
                  <a:pt x="408623" y="729540"/>
                </a:lnTo>
                <a:lnTo>
                  <a:pt x="310198" y="729540"/>
                </a:lnTo>
                <a:lnTo>
                  <a:pt x="310198" y="570171"/>
                </a:lnTo>
                <a:lnTo>
                  <a:pt x="157480" y="570171"/>
                </a:lnTo>
                <a:close/>
                <a:moveTo>
                  <a:pt x="998220" y="400644"/>
                </a:moveTo>
                <a:lnTo>
                  <a:pt x="982980" y="400961"/>
                </a:lnTo>
                <a:lnTo>
                  <a:pt x="968058" y="401914"/>
                </a:lnTo>
                <a:lnTo>
                  <a:pt x="953135" y="403818"/>
                </a:lnTo>
                <a:lnTo>
                  <a:pt x="938213" y="406676"/>
                </a:lnTo>
                <a:lnTo>
                  <a:pt x="923925" y="409850"/>
                </a:lnTo>
                <a:lnTo>
                  <a:pt x="909955" y="413660"/>
                </a:lnTo>
                <a:lnTo>
                  <a:pt x="895985" y="418422"/>
                </a:lnTo>
                <a:lnTo>
                  <a:pt x="882650" y="424136"/>
                </a:lnTo>
                <a:lnTo>
                  <a:pt x="869315" y="429851"/>
                </a:lnTo>
                <a:lnTo>
                  <a:pt x="856298" y="436518"/>
                </a:lnTo>
                <a:lnTo>
                  <a:pt x="843915" y="443502"/>
                </a:lnTo>
                <a:lnTo>
                  <a:pt x="831850" y="451438"/>
                </a:lnTo>
                <a:lnTo>
                  <a:pt x="820103" y="459693"/>
                </a:lnTo>
                <a:lnTo>
                  <a:pt x="808990" y="468582"/>
                </a:lnTo>
                <a:lnTo>
                  <a:pt x="798195" y="477788"/>
                </a:lnTo>
                <a:lnTo>
                  <a:pt x="787718" y="487630"/>
                </a:lnTo>
                <a:lnTo>
                  <a:pt x="777875" y="497789"/>
                </a:lnTo>
                <a:lnTo>
                  <a:pt x="768350" y="508900"/>
                </a:lnTo>
                <a:lnTo>
                  <a:pt x="759778" y="520011"/>
                </a:lnTo>
                <a:lnTo>
                  <a:pt x="751205" y="531758"/>
                </a:lnTo>
                <a:lnTo>
                  <a:pt x="743585" y="543821"/>
                </a:lnTo>
                <a:lnTo>
                  <a:pt x="736283" y="556203"/>
                </a:lnTo>
                <a:lnTo>
                  <a:pt x="729933" y="569219"/>
                </a:lnTo>
                <a:lnTo>
                  <a:pt x="723900" y="582235"/>
                </a:lnTo>
                <a:lnTo>
                  <a:pt x="718503" y="595886"/>
                </a:lnTo>
                <a:lnTo>
                  <a:pt x="714058" y="609537"/>
                </a:lnTo>
                <a:lnTo>
                  <a:pt x="709930" y="623823"/>
                </a:lnTo>
                <a:lnTo>
                  <a:pt x="706755" y="638427"/>
                </a:lnTo>
                <a:lnTo>
                  <a:pt x="703898" y="653030"/>
                </a:lnTo>
                <a:lnTo>
                  <a:pt x="701993" y="667634"/>
                </a:lnTo>
                <a:lnTo>
                  <a:pt x="700723" y="682872"/>
                </a:lnTo>
                <a:lnTo>
                  <a:pt x="700405" y="698428"/>
                </a:lnTo>
                <a:lnTo>
                  <a:pt x="700405" y="2370210"/>
                </a:lnTo>
                <a:lnTo>
                  <a:pt x="700723" y="2385449"/>
                </a:lnTo>
                <a:lnTo>
                  <a:pt x="701993" y="2400687"/>
                </a:lnTo>
                <a:lnTo>
                  <a:pt x="703898" y="2415291"/>
                </a:lnTo>
                <a:lnTo>
                  <a:pt x="706755" y="2430211"/>
                </a:lnTo>
                <a:lnTo>
                  <a:pt x="709930" y="2444498"/>
                </a:lnTo>
                <a:lnTo>
                  <a:pt x="714058" y="2458466"/>
                </a:lnTo>
                <a:lnTo>
                  <a:pt x="718503" y="2472435"/>
                </a:lnTo>
                <a:lnTo>
                  <a:pt x="723900" y="2486086"/>
                </a:lnTo>
                <a:lnTo>
                  <a:pt x="729933" y="2499102"/>
                </a:lnTo>
                <a:lnTo>
                  <a:pt x="736283" y="2512118"/>
                </a:lnTo>
                <a:lnTo>
                  <a:pt x="743585" y="2524499"/>
                </a:lnTo>
                <a:lnTo>
                  <a:pt x="751205" y="2536563"/>
                </a:lnTo>
                <a:lnTo>
                  <a:pt x="759778" y="2548309"/>
                </a:lnTo>
                <a:lnTo>
                  <a:pt x="768350" y="2559421"/>
                </a:lnTo>
                <a:lnTo>
                  <a:pt x="777875" y="2569897"/>
                </a:lnTo>
                <a:lnTo>
                  <a:pt x="787718" y="2580691"/>
                </a:lnTo>
                <a:lnTo>
                  <a:pt x="798195" y="2590532"/>
                </a:lnTo>
                <a:lnTo>
                  <a:pt x="808990" y="2599739"/>
                </a:lnTo>
                <a:lnTo>
                  <a:pt x="820103" y="2608628"/>
                </a:lnTo>
                <a:lnTo>
                  <a:pt x="831850" y="2616882"/>
                </a:lnTo>
                <a:lnTo>
                  <a:pt x="843915" y="2624501"/>
                </a:lnTo>
                <a:lnTo>
                  <a:pt x="856298" y="2631803"/>
                </a:lnTo>
                <a:lnTo>
                  <a:pt x="869315" y="2638470"/>
                </a:lnTo>
                <a:lnTo>
                  <a:pt x="882650" y="2644184"/>
                </a:lnTo>
                <a:lnTo>
                  <a:pt x="895985" y="2649581"/>
                </a:lnTo>
                <a:lnTo>
                  <a:pt x="909955" y="2654026"/>
                </a:lnTo>
                <a:lnTo>
                  <a:pt x="923925" y="2658470"/>
                </a:lnTo>
                <a:lnTo>
                  <a:pt x="938213" y="2661645"/>
                </a:lnTo>
                <a:lnTo>
                  <a:pt x="953135" y="2664502"/>
                </a:lnTo>
                <a:lnTo>
                  <a:pt x="968058" y="2666090"/>
                </a:lnTo>
                <a:lnTo>
                  <a:pt x="982980" y="2667359"/>
                </a:lnTo>
                <a:lnTo>
                  <a:pt x="998220" y="2667677"/>
                </a:lnTo>
                <a:lnTo>
                  <a:pt x="2816543" y="2667677"/>
                </a:lnTo>
                <a:lnTo>
                  <a:pt x="2832100" y="2667359"/>
                </a:lnTo>
                <a:lnTo>
                  <a:pt x="2847340" y="2666090"/>
                </a:lnTo>
                <a:lnTo>
                  <a:pt x="2862263" y="2664502"/>
                </a:lnTo>
                <a:lnTo>
                  <a:pt x="2876868" y="2661645"/>
                </a:lnTo>
                <a:lnTo>
                  <a:pt x="2891155" y="2658470"/>
                </a:lnTo>
                <a:lnTo>
                  <a:pt x="2905443" y="2654026"/>
                </a:lnTo>
                <a:lnTo>
                  <a:pt x="2919095" y="2649581"/>
                </a:lnTo>
                <a:lnTo>
                  <a:pt x="2932748" y="2644184"/>
                </a:lnTo>
                <a:lnTo>
                  <a:pt x="2945765" y="2638470"/>
                </a:lnTo>
                <a:lnTo>
                  <a:pt x="2958783" y="2631803"/>
                </a:lnTo>
                <a:lnTo>
                  <a:pt x="2971165" y="2624501"/>
                </a:lnTo>
                <a:lnTo>
                  <a:pt x="2983230" y="2616882"/>
                </a:lnTo>
                <a:lnTo>
                  <a:pt x="2994978" y="2608628"/>
                </a:lnTo>
                <a:lnTo>
                  <a:pt x="3006408" y="2599739"/>
                </a:lnTo>
                <a:lnTo>
                  <a:pt x="3017203" y="2590532"/>
                </a:lnTo>
                <a:lnTo>
                  <a:pt x="3027363" y="2580691"/>
                </a:lnTo>
                <a:lnTo>
                  <a:pt x="3037205" y="2569897"/>
                </a:lnTo>
                <a:lnTo>
                  <a:pt x="3046413" y="2559421"/>
                </a:lnTo>
                <a:lnTo>
                  <a:pt x="3055303" y="2548309"/>
                </a:lnTo>
                <a:lnTo>
                  <a:pt x="3063558" y="2536563"/>
                </a:lnTo>
                <a:lnTo>
                  <a:pt x="3071495" y="2524499"/>
                </a:lnTo>
                <a:lnTo>
                  <a:pt x="3078798" y="2512118"/>
                </a:lnTo>
                <a:lnTo>
                  <a:pt x="3085148" y="2499102"/>
                </a:lnTo>
                <a:lnTo>
                  <a:pt x="3091498" y="2486086"/>
                </a:lnTo>
                <a:lnTo>
                  <a:pt x="3096578" y="2472435"/>
                </a:lnTo>
                <a:lnTo>
                  <a:pt x="3101340" y="2458466"/>
                </a:lnTo>
                <a:lnTo>
                  <a:pt x="3105150" y="2444498"/>
                </a:lnTo>
                <a:lnTo>
                  <a:pt x="3108643" y="2430211"/>
                </a:lnTo>
                <a:lnTo>
                  <a:pt x="3111183" y="2415291"/>
                </a:lnTo>
                <a:lnTo>
                  <a:pt x="3113088" y="2400687"/>
                </a:lnTo>
                <a:lnTo>
                  <a:pt x="3114040" y="2385449"/>
                </a:lnTo>
                <a:lnTo>
                  <a:pt x="3114675" y="2370210"/>
                </a:lnTo>
                <a:lnTo>
                  <a:pt x="3114675" y="698428"/>
                </a:lnTo>
                <a:lnTo>
                  <a:pt x="3114040" y="682872"/>
                </a:lnTo>
                <a:lnTo>
                  <a:pt x="3113088" y="667634"/>
                </a:lnTo>
                <a:lnTo>
                  <a:pt x="3111183" y="653030"/>
                </a:lnTo>
                <a:lnTo>
                  <a:pt x="3108643" y="638427"/>
                </a:lnTo>
                <a:lnTo>
                  <a:pt x="3105150" y="623823"/>
                </a:lnTo>
                <a:lnTo>
                  <a:pt x="3101340" y="609537"/>
                </a:lnTo>
                <a:lnTo>
                  <a:pt x="3096578" y="595886"/>
                </a:lnTo>
                <a:lnTo>
                  <a:pt x="3091498" y="582235"/>
                </a:lnTo>
                <a:lnTo>
                  <a:pt x="3085148" y="569219"/>
                </a:lnTo>
                <a:lnTo>
                  <a:pt x="3078798" y="556203"/>
                </a:lnTo>
                <a:lnTo>
                  <a:pt x="3071495" y="543821"/>
                </a:lnTo>
                <a:lnTo>
                  <a:pt x="3063558" y="531758"/>
                </a:lnTo>
                <a:lnTo>
                  <a:pt x="3055303" y="520011"/>
                </a:lnTo>
                <a:lnTo>
                  <a:pt x="3046413" y="508900"/>
                </a:lnTo>
                <a:lnTo>
                  <a:pt x="3037205" y="497789"/>
                </a:lnTo>
                <a:lnTo>
                  <a:pt x="3027363" y="487630"/>
                </a:lnTo>
                <a:lnTo>
                  <a:pt x="3017203" y="477788"/>
                </a:lnTo>
                <a:lnTo>
                  <a:pt x="3006408" y="468582"/>
                </a:lnTo>
                <a:lnTo>
                  <a:pt x="2994978" y="459693"/>
                </a:lnTo>
                <a:lnTo>
                  <a:pt x="2983230" y="451438"/>
                </a:lnTo>
                <a:lnTo>
                  <a:pt x="2971165" y="443502"/>
                </a:lnTo>
                <a:lnTo>
                  <a:pt x="2958783" y="436518"/>
                </a:lnTo>
                <a:lnTo>
                  <a:pt x="2945765" y="429851"/>
                </a:lnTo>
                <a:lnTo>
                  <a:pt x="2932748" y="424136"/>
                </a:lnTo>
                <a:lnTo>
                  <a:pt x="2919095" y="418422"/>
                </a:lnTo>
                <a:lnTo>
                  <a:pt x="2905443" y="413660"/>
                </a:lnTo>
                <a:lnTo>
                  <a:pt x="2891155" y="409850"/>
                </a:lnTo>
                <a:lnTo>
                  <a:pt x="2876868" y="406676"/>
                </a:lnTo>
                <a:lnTo>
                  <a:pt x="2862263" y="403818"/>
                </a:lnTo>
                <a:lnTo>
                  <a:pt x="2847340" y="401914"/>
                </a:lnTo>
                <a:lnTo>
                  <a:pt x="2832100" y="400961"/>
                </a:lnTo>
                <a:lnTo>
                  <a:pt x="2816543" y="400644"/>
                </a:lnTo>
                <a:lnTo>
                  <a:pt x="998220" y="400644"/>
                </a:lnTo>
                <a:close/>
                <a:moveTo>
                  <a:pt x="402908" y="0"/>
                </a:moveTo>
                <a:lnTo>
                  <a:pt x="2864168" y="0"/>
                </a:lnTo>
                <a:lnTo>
                  <a:pt x="2874645" y="318"/>
                </a:lnTo>
                <a:lnTo>
                  <a:pt x="2884805" y="635"/>
                </a:lnTo>
                <a:lnTo>
                  <a:pt x="2894965" y="1270"/>
                </a:lnTo>
                <a:lnTo>
                  <a:pt x="2905443" y="2222"/>
                </a:lnTo>
                <a:lnTo>
                  <a:pt x="2915603" y="3175"/>
                </a:lnTo>
                <a:lnTo>
                  <a:pt x="2925445" y="4445"/>
                </a:lnTo>
                <a:lnTo>
                  <a:pt x="2935288" y="6032"/>
                </a:lnTo>
                <a:lnTo>
                  <a:pt x="2945130" y="8254"/>
                </a:lnTo>
                <a:lnTo>
                  <a:pt x="2955290" y="10477"/>
                </a:lnTo>
                <a:lnTo>
                  <a:pt x="2964815" y="12699"/>
                </a:lnTo>
                <a:lnTo>
                  <a:pt x="2974658" y="15239"/>
                </a:lnTo>
                <a:lnTo>
                  <a:pt x="2983865" y="18096"/>
                </a:lnTo>
                <a:lnTo>
                  <a:pt x="2993390" y="20953"/>
                </a:lnTo>
                <a:lnTo>
                  <a:pt x="3002598" y="24445"/>
                </a:lnTo>
                <a:lnTo>
                  <a:pt x="3011805" y="27937"/>
                </a:lnTo>
                <a:lnTo>
                  <a:pt x="3021013" y="31429"/>
                </a:lnTo>
                <a:lnTo>
                  <a:pt x="3029903" y="35556"/>
                </a:lnTo>
                <a:lnTo>
                  <a:pt x="3038793" y="39684"/>
                </a:lnTo>
                <a:lnTo>
                  <a:pt x="3047365" y="44128"/>
                </a:lnTo>
                <a:lnTo>
                  <a:pt x="3055938" y="48573"/>
                </a:lnTo>
                <a:lnTo>
                  <a:pt x="3064510" y="53335"/>
                </a:lnTo>
                <a:lnTo>
                  <a:pt x="3073400" y="58414"/>
                </a:lnTo>
                <a:lnTo>
                  <a:pt x="3081338" y="63494"/>
                </a:lnTo>
                <a:lnTo>
                  <a:pt x="3089275" y="68891"/>
                </a:lnTo>
                <a:lnTo>
                  <a:pt x="3097213" y="74287"/>
                </a:lnTo>
                <a:lnTo>
                  <a:pt x="3105150" y="80002"/>
                </a:lnTo>
                <a:lnTo>
                  <a:pt x="3112770" y="86034"/>
                </a:lnTo>
                <a:lnTo>
                  <a:pt x="3120390" y="91748"/>
                </a:lnTo>
                <a:lnTo>
                  <a:pt x="3128010" y="98097"/>
                </a:lnTo>
                <a:lnTo>
                  <a:pt x="3135313" y="104764"/>
                </a:lnTo>
                <a:lnTo>
                  <a:pt x="3142298" y="111114"/>
                </a:lnTo>
                <a:lnTo>
                  <a:pt x="3148965" y="118098"/>
                </a:lnTo>
                <a:lnTo>
                  <a:pt x="3155633" y="124765"/>
                </a:lnTo>
                <a:lnTo>
                  <a:pt x="3162300" y="131749"/>
                </a:lnTo>
                <a:lnTo>
                  <a:pt x="3168968" y="139051"/>
                </a:lnTo>
                <a:lnTo>
                  <a:pt x="3175318" y="146670"/>
                </a:lnTo>
                <a:lnTo>
                  <a:pt x="3181033" y="154289"/>
                </a:lnTo>
                <a:lnTo>
                  <a:pt x="3187065" y="161908"/>
                </a:lnTo>
                <a:lnTo>
                  <a:pt x="3192780" y="169845"/>
                </a:lnTo>
                <a:lnTo>
                  <a:pt x="3198178" y="177782"/>
                </a:lnTo>
                <a:lnTo>
                  <a:pt x="3203575" y="185718"/>
                </a:lnTo>
                <a:lnTo>
                  <a:pt x="3208973" y="193655"/>
                </a:lnTo>
                <a:lnTo>
                  <a:pt x="3213735" y="202227"/>
                </a:lnTo>
                <a:lnTo>
                  <a:pt x="3218498" y="210481"/>
                </a:lnTo>
                <a:lnTo>
                  <a:pt x="3222943" y="219687"/>
                </a:lnTo>
                <a:lnTo>
                  <a:pt x="3227388" y="228259"/>
                </a:lnTo>
                <a:lnTo>
                  <a:pt x="3231515" y="237148"/>
                </a:lnTo>
                <a:lnTo>
                  <a:pt x="3235643" y="246037"/>
                </a:lnTo>
                <a:lnTo>
                  <a:pt x="3239135" y="255244"/>
                </a:lnTo>
                <a:lnTo>
                  <a:pt x="3242945" y="264450"/>
                </a:lnTo>
                <a:lnTo>
                  <a:pt x="3245803" y="273657"/>
                </a:lnTo>
                <a:lnTo>
                  <a:pt x="3248978" y="282863"/>
                </a:lnTo>
                <a:lnTo>
                  <a:pt x="3251835" y="292387"/>
                </a:lnTo>
                <a:lnTo>
                  <a:pt x="3254375" y="301911"/>
                </a:lnTo>
                <a:lnTo>
                  <a:pt x="3256598" y="311753"/>
                </a:lnTo>
                <a:lnTo>
                  <a:pt x="3258820" y="321912"/>
                </a:lnTo>
                <a:lnTo>
                  <a:pt x="3261043" y="331436"/>
                </a:lnTo>
                <a:lnTo>
                  <a:pt x="3262630" y="341595"/>
                </a:lnTo>
                <a:lnTo>
                  <a:pt x="3263900" y="351436"/>
                </a:lnTo>
                <a:lnTo>
                  <a:pt x="3264853" y="361595"/>
                </a:lnTo>
                <a:lnTo>
                  <a:pt x="3265805" y="371754"/>
                </a:lnTo>
                <a:lnTo>
                  <a:pt x="3266440" y="382231"/>
                </a:lnTo>
                <a:lnTo>
                  <a:pt x="3266758" y="392390"/>
                </a:lnTo>
                <a:lnTo>
                  <a:pt x="3267075" y="402866"/>
                </a:lnTo>
                <a:lnTo>
                  <a:pt x="3267075" y="2665772"/>
                </a:lnTo>
                <a:lnTo>
                  <a:pt x="3266758" y="2675931"/>
                </a:lnTo>
                <a:lnTo>
                  <a:pt x="3266440" y="2686408"/>
                </a:lnTo>
                <a:lnTo>
                  <a:pt x="3265805" y="2696566"/>
                </a:lnTo>
                <a:lnTo>
                  <a:pt x="3264853" y="2707043"/>
                </a:lnTo>
                <a:lnTo>
                  <a:pt x="3263900" y="2717202"/>
                </a:lnTo>
                <a:lnTo>
                  <a:pt x="3262630" y="2727043"/>
                </a:lnTo>
                <a:lnTo>
                  <a:pt x="3261043" y="2736885"/>
                </a:lnTo>
                <a:lnTo>
                  <a:pt x="3258820" y="2746726"/>
                </a:lnTo>
                <a:lnTo>
                  <a:pt x="3256598" y="2756568"/>
                </a:lnTo>
                <a:lnTo>
                  <a:pt x="3254375" y="2766409"/>
                </a:lnTo>
                <a:lnTo>
                  <a:pt x="3251835" y="2775933"/>
                </a:lnTo>
                <a:lnTo>
                  <a:pt x="3248978" y="2785457"/>
                </a:lnTo>
                <a:lnTo>
                  <a:pt x="3245803" y="2794981"/>
                </a:lnTo>
                <a:lnTo>
                  <a:pt x="3242945" y="2804188"/>
                </a:lnTo>
                <a:lnTo>
                  <a:pt x="3239135" y="2813394"/>
                </a:lnTo>
                <a:lnTo>
                  <a:pt x="3235643" y="2822601"/>
                </a:lnTo>
                <a:lnTo>
                  <a:pt x="3231515" y="2831490"/>
                </a:lnTo>
                <a:lnTo>
                  <a:pt x="3227388" y="2840379"/>
                </a:lnTo>
                <a:lnTo>
                  <a:pt x="3222943" y="2848951"/>
                </a:lnTo>
                <a:lnTo>
                  <a:pt x="3218498" y="2857522"/>
                </a:lnTo>
                <a:lnTo>
                  <a:pt x="3213735" y="2866094"/>
                </a:lnTo>
                <a:lnTo>
                  <a:pt x="3208973" y="2874348"/>
                </a:lnTo>
                <a:lnTo>
                  <a:pt x="3203575" y="2882602"/>
                </a:lnTo>
                <a:lnTo>
                  <a:pt x="3198178" y="2890856"/>
                </a:lnTo>
                <a:lnTo>
                  <a:pt x="3192780" y="2898793"/>
                </a:lnTo>
                <a:lnTo>
                  <a:pt x="3187065" y="2906730"/>
                </a:lnTo>
                <a:lnTo>
                  <a:pt x="3181033" y="2914349"/>
                </a:lnTo>
                <a:lnTo>
                  <a:pt x="3175318" y="2921968"/>
                </a:lnTo>
                <a:lnTo>
                  <a:pt x="3168968" y="2929270"/>
                </a:lnTo>
                <a:lnTo>
                  <a:pt x="3162300" y="2936572"/>
                </a:lnTo>
                <a:lnTo>
                  <a:pt x="3155633" y="2943873"/>
                </a:lnTo>
                <a:lnTo>
                  <a:pt x="3148965" y="2950540"/>
                </a:lnTo>
                <a:lnTo>
                  <a:pt x="3142298" y="2957207"/>
                </a:lnTo>
                <a:lnTo>
                  <a:pt x="3135313" y="2963874"/>
                </a:lnTo>
                <a:lnTo>
                  <a:pt x="3128010" y="2970541"/>
                </a:lnTo>
                <a:lnTo>
                  <a:pt x="3120390" y="2976573"/>
                </a:lnTo>
                <a:lnTo>
                  <a:pt x="3112770" y="2982604"/>
                </a:lnTo>
                <a:lnTo>
                  <a:pt x="3105150" y="2988636"/>
                </a:lnTo>
                <a:lnTo>
                  <a:pt x="3097213" y="2994033"/>
                </a:lnTo>
                <a:lnTo>
                  <a:pt x="3089275" y="2999748"/>
                </a:lnTo>
                <a:lnTo>
                  <a:pt x="3081338" y="3005145"/>
                </a:lnTo>
                <a:lnTo>
                  <a:pt x="3073400" y="3010224"/>
                </a:lnTo>
                <a:lnTo>
                  <a:pt x="3064510" y="3015304"/>
                </a:lnTo>
                <a:lnTo>
                  <a:pt x="3055938" y="3019748"/>
                </a:lnTo>
                <a:lnTo>
                  <a:pt x="3047365" y="3024510"/>
                </a:lnTo>
                <a:lnTo>
                  <a:pt x="3038793" y="3028955"/>
                </a:lnTo>
                <a:lnTo>
                  <a:pt x="3029903" y="3033082"/>
                </a:lnTo>
                <a:lnTo>
                  <a:pt x="3021013" y="3037209"/>
                </a:lnTo>
                <a:lnTo>
                  <a:pt x="3011805" y="3040701"/>
                </a:lnTo>
                <a:lnTo>
                  <a:pt x="3002598" y="3043876"/>
                </a:lnTo>
                <a:lnTo>
                  <a:pt x="2993390" y="3047368"/>
                </a:lnTo>
                <a:lnTo>
                  <a:pt x="2983865" y="3050542"/>
                </a:lnTo>
                <a:lnTo>
                  <a:pt x="2974658" y="3053082"/>
                </a:lnTo>
                <a:lnTo>
                  <a:pt x="2964815" y="3055939"/>
                </a:lnTo>
                <a:lnTo>
                  <a:pt x="2955290" y="3058162"/>
                </a:lnTo>
                <a:lnTo>
                  <a:pt x="2945130" y="3060384"/>
                </a:lnTo>
                <a:lnTo>
                  <a:pt x="2935288" y="3061971"/>
                </a:lnTo>
                <a:lnTo>
                  <a:pt x="2925445" y="3063876"/>
                </a:lnTo>
                <a:lnTo>
                  <a:pt x="2915603" y="3065463"/>
                </a:lnTo>
                <a:lnTo>
                  <a:pt x="2905443" y="3066416"/>
                </a:lnTo>
                <a:lnTo>
                  <a:pt x="2894965" y="3067368"/>
                </a:lnTo>
                <a:lnTo>
                  <a:pt x="2884805" y="3068003"/>
                </a:lnTo>
                <a:lnTo>
                  <a:pt x="2874645" y="3068321"/>
                </a:lnTo>
                <a:lnTo>
                  <a:pt x="2864168" y="3068638"/>
                </a:lnTo>
                <a:lnTo>
                  <a:pt x="402908" y="3068638"/>
                </a:lnTo>
                <a:lnTo>
                  <a:pt x="392748" y="3068321"/>
                </a:lnTo>
                <a:lnTo>
                  <a:pt x="382270" y="3068003"/>
                </a:lnTo>
                <a:lnTo>
                  <a:pt x="371793" y="3067368"/>
                </a:lnTo>
                <a:lnTo>
                  <a:pt x="361633" y="3066416"/>
                </a:lnTo>
                <a:lnTo>
                  <a:pt x="351790" y="3065463"/>
                </a:lnTo>
                <a:lnTo>
                  <a:pt x="341630" y="3063876"/>
                </a:lnTo>
                <a:lnTo>
                  <a:pt x="331470" y="3061971"/>
                </a:lnTo>
                <a:lnTo>
                  <a:pt x="321628" y="3060384"/>
                </a:lnTo>
                <a:lnTo>
                  <a:pt x="311785" y="3058162"/>
                </a:lnTo>
                <a:lnTo>
                  <a:pt x="302260" y="3055939"/>
                </a:lnTo>
                <a:lnTo>
                  <a:pt x="292735" y="3053082"/>
                </a:lnTo>
                <a:lnTo>
                  <a:pt x="283210" y="3050542"/>
                </a:lnTo>
                <a:lnTo>
                  <a:pt x="274003" y="3047368"/>
                </a:lnTo>
                <a:lnTo>
                  <a:pt x="264160" y="3043876"/>
                </a:lnTo>
                <a:lnTo>
                  <a:pt x="254953" y="3040701"/>
                </a:lnTo>
                <a:lnTo>
                  <a:pt x="246063" y="3037209"/>
                </a:lnTo>
                <a:lnTo>
                  <a:pt x="237173" y="3033082"/>
                </a:lnTo>
                <a:lnTo>
                  <a:pt x="228283" y="3028955"/>
                </a:lnTo>
                <a:lnTo>
                  <a:pt x="219393" y="3024510"/>
                </a:lnTo>
                <a:lnTo>
                  <a:pt x="210820" y="3019748"/>
                </a:lnTo>
                <a:lnTo>
                  <a:pt x="202248" y="3015304"/>
                </a:lnTo>
                <a:lnTo>
                  <a:pt x="193993" y="3010224"/>
                </a:lnTo>
                <a:lnTo>
                  <a:pt x="185738" y="3005145"/>
                </a:lnTo>
                <a:lnTo>
                  <a:pt x="177483" y="2999748"/>
                </a:lnTo>
                <a:lnTo>
                  <a:pt x="169545" y="2994033"/>
                </a:lnTo>
                <a:lnTo>
                  <a:pt x="161608" y="2988636"/>
                </a:lnTo>
                <a:lnTo>
                  <a:pt x="153988" y="2982604"/>
                </a:lnTo>
                <a:lnTo>
                  <a:pt x="146685" y="2976573"/>
                </a:lnTo>
                <a:lnTo>
                  <a:pt x="139383" y="2970541"/>
                </a:lnTo>
                <a:lnTo>
                  <a:pt x="132080" y="2963874"/>
                </a:lnTo>
                <a:lnTo>
                  <a:pt x="124778" y="2957207"/>
                </a:lnTo>
                <a:lnTo>
                  <a:pt x="117793" y="2950540"/>
                </a:lnTo>
                <a:lnTo>
                  <a:pt x="111125" y="2943873"/>
                </a:lnTo>
                <a:lnTo>
                  <a:pt x="104775" y="2936572"/>
                </a:lnTo>
                <a:lnTo>
                  <a:pt x="98425" y="2929270"/>
                </a:lnTo>
                <a:lnTo>
                  <a:pt x="92075" y="2921968"/>
                </a:lnTo>
                <a:lnTo>
                  <a:pt x="85725" y="2914349"/>
                </a:lnTo>
                <a:lnTo>
                  <a:pt x="80010" y="2906730"/>
                </a:lnTo>
                <a:lnTo>
                  <a:pt x="74295" y="2898793"/>
                </a:lnTo>
                <a:lnTo>
                  <a:pt x="68580" y="2890856"/>
                </a:lnTo>
                <a:lnTo>
                  <a:pt x="63500" y="2882602"/>
                </a:lnTo>
                <a:lnTo>
                  <a:pt x="58420" y="2874348"/>
                </a:lnTo>
                <a:lnTo>
                  <a:pt x="53658" y="2866094"/>
                </a:lnTo>
                <a:lnTo>
                  <a:pt x="48578" y="2857522"/>
                </a:lnTo>
                <a:lnTo>
                  <a:pt x="43815" y="2848951"/>
                </a:lnTo>
                <a:lnTo>
                  <a:pt x="39688" y="2840379"/>
                </a:lnTo>
                <a:lnTo>
                  <a:pt x="35560" y="2831490"/>
                </a:lnTo>
                <a:lnTo>
                  <a:pt x="31750" y="2822601"/>
                </a:lnTo>
                <a:lnTo>
                  <a:pt x="27940" y="2813394"/>
                </a:lnTo>
                <a:lnTo>
                  <a:pt x="24448" y="2804188"/>
                </a:lnTo>
                <a:lnTo>
                  <a:pt x="21273" y="2794981"/>
                </a:lnTo>
                <a:lnTo>
                  <a:pt x="18098" y="2785457"/>
                </a:lnTo>
                <a:lnTo>
                  <a:pt x="15240" y="2775933"/>
                </a:lnTo>
                <a:lnTo>
                  <a:pt x="12700" y="2766409"/>
                </a:lnTo>
                <a:lnTo>
                  <a:pt x="10160" y="2756568"/>
                </a:lnTo>
                <a:lnTo>
                  <a:pt x="8255" y="2746726"/>
                </a:lnTo>
                <a:lnTo>
                  <a:pt x="6350" y="2736885"/>
                </a:lnTo>
                <a:lnTo>
                  <a:pt x="4763" y="2727043"/>
                </a:lnTo>
                <a:lnTo>
                  <a:pt x="3493" y="2717202"/>
                </a:lnTo>
                <a:lnTo>
                  <a:pt x="1905" y="2707043"/>
                </a:lnTo>
                <a:lnTo>
                  <a:pt x="953" y="2696566"/>
                </a:lnTo>
                <a:lnTo>
                  <a:pt x="318" y="2686408"/>
                </a:lnTo>
                <a:lnTo>
                  <a:pt x="0" y="2675931"/>
                </a:lnTo>
                <a:lnTo>
                  <a:pt x="0" y="2665772"/>
                </a:lnTo>
                <a:lnTo>
                  <a:pt x="0" y="402866"/>
                </a:lnTo>
                <a:lnTo>
                  <a:pt x="0" y="392390"/>
                </a:lnTo>
                <a:lnTo>
                  <a:pt x="318" y="382231"/>
                </a:lnTo>
                <a:lnTo>
                  <a:pt x="953" y="371754"/>
                </a:lnTo>
                <a:lnTo>
                  <a:pt x="1905" y="361595"/>
                </a:lnTo>
                <a:lnTo>
                  <a:pt x="3493" y="351436"/>
                </a:lnTo>
                <a:lnTo>
                  <a:pt x="4763" y="341595"/>
                </a:lnTo>
                <a:lnTo>
                  <a:pt x="6350" y="331436"/>
                </a:lnTo>
                <a:lnTo>
                  <a:pt x="8255" y="321912"/>
                </a:lnTo>
                <a:lnTo>
                  <a:pt x="10160" y="311753"/>
                </a:lnTo>
                <a:lnTo>
                  <a:pt x="12700" y="301911"/>
                </a:lnTo>
                <a:lnTo>
                  <a:pt x="15240" y="292387"/>
                </a:lnTo>
                <a:lnTo>
                  <a:pt x="18098" y="282863"/>
                </a:lnTo>
                <a:lnTo>
                  <a:pt x="21273" y="273657"/>
                </a:lnTo>
                <a:lnTo>
                  <a:pt x="24448" y="264450"/>
                </a:lnTo>
                <a:lnTo>
                  <a:pt x="27940" y="255244"/>
                </a:lnTo>
                <a:lnTo>
                  <a:pt x="31750" y="246037"/>
                </a:lnTo>
                <a:lnTo>
                  <a:pt x="35560" y="237148"/>
                </a:lnTo>
                <a:lnTo>
                  <a:pt x="39688" y="228259"/>
                </a:lnTo>
                <a:lnTo>
                  <a:pt x="43815" y="219687"/>
                </a:lnTo>
                <a:lnTo>
                  <a:pt x="48578" y="210481"/>
                </a:lnTo>
                <a:lnTo>
                  <a:pt x="53658" y="202227"/>
                </a:lnTo>
                <a:lnTo>
                  <a:pt x="58420" y="193655"/>
                </a:lnTo>
                <a:lnTo>
                  <a:pt x="63500" y="185718"/>
                </a:lnTo>
                <a:lnTo>
                  <a:pt x="68580" y="177782"/>
                </a:lnTo>
                <a:lnTo>
                  <a:pt x="74295" y="169845"/>
                </a:lnTo>
                <a:lnTo>
                  <a:pt x="80010" y="161908"/>
                </a:lnTo>
                <a:lnTo>
                  <a:pt x="85725" y="154289"/>
                </a:lnTo>
                <a:lnTo>
                  <a:pt x="92075" y="146670"/>
                </a:lnTo>
                <a:lnTo>
                  <a:pt x="98425" y="139051"/>
                </a:lnTo>
                <a:lnTo>
                  <a:pt x="104775" y="131749"/>
                </a:lnTo>
                <a:lnTo>
                  <a:pt x="111125" y="124765"/>
                </a:lnTo>
                <a:lnTo>
                  <a:pt x="117793" y="118098"/>
                </a:lnTo>
                <a:lnTo>
                  <a:pt x="124778" y="111114"/>
                </a:lnTo>
                <a:lnTo>
                  <a:pt x="132080" y="104764"/>
                </a:lnTo>
                <a:lnTo>
                  <a:pt x="139383" y="98097"/>
                </a:lnTo>
                <a:lnTo>
                  <a:pt x="146685" y="91748"/>
                </a:lnTo>
                <a:lnTo>
                  <a:pt x="153988" y="86034"/>
                </a:lnTo>
                <a:lnTo>
                  <a:pt x="161608" y="80002"/>
                </a:lnTo>
                <a:lnTo>
                  <a:pt x="169545" y="74287"/>
                </a:lnTo>
                <a:lnTo>
                  <a:pt x="177483" y="68891"/>
                </a:lnTo>
                <a:lnTo>
                  <a:pt x="185738" y="63494"/>
                </a:lnTo>
                <a:lnTo>
                  <a:pt x="193993" y="58414"/>
                </a:lnTo>
                <a:lnTo>
                  <a:pt x="202248" y="53335"/>
                </a:lnTo>
                <a:lnTo>
                  <a:pt x="210820" y="48573"/>
                </a:lnTo>
                <a:lnTo>
                  <a:pt x="219393" y="44128"/>
                </a:lnTo>
                <a:lnTo>
                  <a:pt x="228283" y="39684"/>
                </a:lnTo>
                <a:lnTo>
                  <a:pt x="237173" y="35556"/>
                </a:lnTo>
                <a:lnTo>
                  <a:pt x="246063" y="31429"/>
                </a:lnTo>
                <a:lnTo>
                  <a:pt x="254953" y="27937"/>
                </a:lnTo>
                <a:lnTo>
                  <a:pt x="264160" y="24445"/>
                </a:lnTo>
                <a:lnTo>
                  <a:pt x="274003" y="20953"/>
                </a:lnTo>
                <a:lnTo>
                  <a:pt x="283210" y="18096"/>
                </a:lnTo>
                <a:lnTo>
                  <a:pt x="292735" y="15239"/>
                </a:lnTo>
                <a:lnTo>
                  <a:pt x="302260" y="12699"/>
                </a:lnTo>
                <a:lnTo>
                  <a:pt x="311785" y="10477"/>
                </a:lnTo>
                <a:lnTo>
                  <a:pt x="321628" y="8254"/>
                </a:lnTo>
                <a:lnTo>
                  <a:pt x="331470" y="6032"/>
                </a:lnTo>
                <a:lnTo>
                  <a:pt x="341630" y="4445"/>
                </a:lnTo>
                <a:lnTo>
                  <a:pt x="351790" y="3175"/>
                </a:lnTo>
                <a:lnTo>
                  <a:pt x="361633" y="2222"/>
                </a:lnTo>
                <a:lnTo>
                  <a:pt x="371793" y="1270"/>
                </a:lnTo>
                <a:lnTo>
                  <a:pt x="382270" y="635"/>
                </a:lnTo>
                <a:lnTo>
                  <a:pt x="392748" y="318"/>
                </a:lnTo>
                <a:lnTo>
                  <a:pt x="40290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标题 23"/>
          <p:cNvSpPr>
            <a:spLocks noGrp="1"/>
          </p:cNvSpPr>
          <p:nvPr>
            <p:ph type="title"/>
          </p:nvPr>
        </p:nvSpPr>
        <p:spPr/>
        <p:txBody>
          <a:bodyPr/>
          <a:lstStyle/>
          <a:p>
            <a:r>
              <a:rPr lang="zh-CN" altLang="en-US">
                <a:latin typeface="+mj-ea"/>
              </a:rPr>
              <a:t>请点击这里添加相关标题</a:t>
            </a:r>
            <a:endParaRPr lang="zh-CN" altLang="en-US">
              <a:latin typeface="+mj-ea"/>
            </a:endParaRPr>
          </a:p>
        </p:txBody>
      </p:sp>
      <p:sp>
        <p:nvSpPr>
          <p:cNvPr id="3" name="出自【趣你的PPT】(微信:qunideppt)：最优质的PPT资源库"/>
          <p:cNvSpPr/>
          <p:nvPr/>
        </p:nvSpPr>
        <p:spPr>
          <a:xfrm>
            <a:off x="2000231" y="2353521"/>
            <a:ext cx="981267" cy="981267"/>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600">
              <a:solidFill>
                <a:srgbClr val="404040"/>
              </a:solidFill>
              <a:cs typeface="+mn-ea"/>
              <a:sym typeface="+mn-lt"/>
            </a:endParaRPr>
          </a:p>
        </p:txBody>
      </p:sp>
      <p:sp>
        <p:nvSpPr>
          <p:cNvPr id="4" name="出自【趣你的PPT】(微信:qunideppt)：最优质的PPT资源库"/>
          <p:cNvSpPr/>
          <p:nvPr/>
        </p:nvSpPr>
        <p:spPr>
          <a:xfrm>
            <a:off x="3378208" y="2353521"/>
            <a:ext cx="981267" cy="981267"/>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600">
              <a:solidFill>
                <a:srgbClr val="404040"/>
              </a:solidFill>
              <a:cs typeface="+mn-ea"/>
              <a:sym typeface="+mn-lt"/>
            </a:endParaRPr>
          </a:p>
        </p:txBody>
      </p:sp>
      <p:sp>
        <p:nvSpPr>
          <p:cNvPr id="5" name="出自【趣你的PPT】(微信:qunideppt)：最优质的PPT资源库"/>
          <p:cNvSpPr/>
          <p:nvPr/>
        </p:nvSpPr>
        <p:spPr>
          <a:xfrm>
            <a:off x="4756184" y="2353521"/>
            <a:ext cx="981267" cy="981267"/>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600">
              <a:solidFill>
                <a:srgbClr val="404040"/>
              </a:solidFill>
              <a:cs typeface="+mn-ea"/>
              <a:sym typeface="+mn-lt"/>
            </a:endParaRPr>
          </a:p>
        </p:txBody>
      </p:sp>
      <p:sp>
        <p:nvSpPr>
          <p:cNvPr id="6" name="出自【趣你的PPT】(微信:qunideppt)：最优质的PPT资源库"/>
          <p:cNvSpPr/>
          <p:nvPr/>
        </p:nvSpPr>
        <p:spPr>
          <a:xfrm>
            <a:off x="6134162" y="2353521"/>
            <a:ext cx="981267" cy="981267"/>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600">
              <a:solidFill>
                <a:srgbClr val="404040"/>
              </a:solidFill>
              <a:cs typeface="+mn-ea"/>
              <a:sym typeface="+mn-lt"/>
            </a:endParaRPr>
          </a:p>
        </p:txBody>
      </p:sp>
      <p:sp>
        <p:nvSpPr>
          <p:cNvPr id="7" name="出自【趣你的PPT】(微信:qunideppt)：最优质的PPT资源库"/>
          <p:cNvSpPr/>
          <p:nvPr/>
        </p:nvSpPr>
        <p:spPr bwMode="auto">
          <a:xfrm flipH="1">
            <a:off x="2643563" y="3345072"/>
            <a:ext cx="1177936" cy="429265"/>
          </a:xfrm>
          <a:custGeom>
            <a:gdLst>
              <a:gd name="T0" fmla="*/ 13 w 487"/>
              <a:gd name="T1" fmla="*/ 0 h 176"/>
              <a:gd name="T2" fmla="*/ 0 w 487"/>
              <a:gd name="T3" fmla="*/ 50 h 176"/>
              <a:gd name="T4" fmla="*/ 14 w 487"/>
              <a:gd name="T5" fmla="*/ 31 h 176"/>
              <a:gd name="T6" fmla="*/ 17 w 487"/>
              <a:gd name="T7" fmla="*/ 40 h 176"/>
              <a:gd name="T8" fmla="*/ 20 w 487"/>
              <a:gd name="T9" fmla="*/ 46 h 176"/>
              <a:gd name="T10" fmla="*/ 21 w 487"/>
              <a:gd name="T11" fmla="*/ 47 h 176"/>
              <a:gd name="T12" fmla="*/ 42 w 487"/>
              <a:gd name="T13" fmla="*/ 79 h 176"/>
              <a:gd name="T14" fmla="*/ 84 w 487"/>
              <a:gd name="T15" fmla="*/ 121 h 176"/>
              <a:gd name="T16" fmla="*/ 115 w 487"/>
              <a:gd name="T17" fmla="*/ 141 h 176"/>
              <a:gd name="T18" fmla="*/ 121 w 487"/>
              <a:gd name="T19" fmla="*/ 144 h 176"/>
              <a:gd name="T20" fmla="*/ 134 w 487"/>
              <a:gd name="T21" fmla="*/ 151 h 176"/>
              <a:gd name="T22" fmla="*/ 140 w 487"/>
              <a:gd name="T23" fmla="*/ 154 h 176"/>
              <a:gd name="T24" fmla="*/ 160 w 487"/>
              <a:gd name="T25" fmla="*/ 161 h 176"/>
              <a:gd name="T26" fmla="*/ 239 w 487"/>
              <a:gd name="T27" fmla="*/ 176 h 176"/>
              <a:gd name="T28" fmla="*/ 259 w 487"/>
              <a:gd name="T29" fmla="*/ 176 h 176"/>
              <a:gd name="T30" fmla="*/ 265 w 487"/>
              <a:gd name="T31" fmla="*/ 176 h 176"/>
              <a:gd name="T32" fmla="*/ 277 w 487"/>
              <a:gd name="T33" fmla="*/ 175 h 176"/>
              <a:gd name="T34" fmla="*/ 336 w 487"/>
              <a:gd name="T35" fmla="*/ 164 h 176"/>
              <a:gd name="T36" fmla="*/ 437 w 487"/>
              <a:gd name="T37" fmla="*/ 106 h 176"/>
              <a:gd name="T38" fmla="*/ 481 w 487"/>
              <a:gd name="T39" fmla="*/ 50 h 176"/>
              <a:gd name="T40" fmla="*/ 486 w 487"/>
              <a:gd name="T41" fmla="*/ 41 h 176"/>
              <a:gd name="T42" fmla="*/ 471 w 487"/>
              <a:gd name="T43" fmla="*/ 30 h 176"/>
              <a:gd name="T44" fmla="*/ 468 w 487"/>
              <a:gd name="T45" fmla="*/ 37 h 176"/>
              <a:gd name="T46" fmla="*/ 443 w 487"/>
              <a:gd name="T47" fmla="*/ 73 h 176"/>
              <a:gd name="T48" fmla="*/ 367 w 487"/>
              <a:gd name="T49" fmla="*/ 132 h 176"/>
              <a:gd name="T50" fmla="*/ 344 w 487"/>
              <a:gd name="T51" fmla="*/ 142 h 176"/>
              <a:gd name="T52" fmla="*/ 329 w 487"/>
              <a:gd name="T53" fmla="*/ 147 h 176"/>
              <a:gd name="T54" fmla="*/ 279 w 487"/>
              <a:gd name="T55" fmla="*/ 157 h 176"/>
              <a:gd name="T56" fmla="*/ 270 w 487"/>
              <a:gd name="T57" fmla="*/ 157 h 176"/>
              <a:gd name="T58" fmla="*/ 261 w 487"/>
              <a:gd name="T59" fmla="*/ 158 h 176"/>
              <a:gd name="T60" fmla="*/ 187 w 487"/>
              <a:gd name="T61" fmla="*/ 150 h 176"/>
              <a:gd name="T62" fmla="*/ 174 w 487"/>
              <a:gd name="T63" fmla="*/ 147 h 176"/>
              <a:gd name="T64" fmla="*/ 168 w 487"/>
              <a:gd name="T65" fmla="*/ 145 h 176"/>
              <a:gd name="T66" fmla="*/ 156 w 487"/>
              <a:gd name="T67" fmla="*/ 140 h 176"/>
              <a:gd name="T68" fmla="*/ 150 w 487"/>
              <a:gd name="T69" fmla="*/ 138 h 176"/>
              <a:gd name="T70" fmla="*/ 137 w 487"/>
              <a:gd name="T71" fmla="*/ 132 h 176"/>
              <a:gd name="T72" fmla="*/ 111 w 487"/>
              <a:gd name="T73" fmla="*/ 118 h 176"/>
              <a:gd name="T74" fmla="*/ 102 w 487"/>
              <a:gd name="T75" fmla="*/ 112 h 176"/>
              <a:gd name="T76" fmla="*/ 81 w 487"/>
              <a:gd name="T77" fmla="*/ 95 h 176"/>
              <a:gd name="T78" fmla="*/ 75 w 487"/>
              <a:gd name="T79" fmla="*/ 89 h 176"/>
              <a:gd name="T80" fmla="*/ 71 w 487"/>
              <a:gd name="T81" fmla="*/ 85 h 176"/>
              <a:gd name="T82" fmla="*/ 38 w 487"/>
              <a:gd name="T83" fmla="*/ 40 h 176"/>
              <a:gd name="T84" fmla="*/ 37 w 487"/>
              <a:gd name="T85" fmla="*/ 38 h 176"/>
              <a:gd name="T86" fmla="*/ 37 w 487"/>
              <a:gd name="T87" fmla="*/ 37 h 176"/>
              <a:gd name="T88" fmla="*/ 36 w 487"/>
              <a:gd name="T89" fmla="*/ 36 h 176"/>
              <a:gd name="T90" fmla="*/ 32 w 487"/>
              <a:gd name="T91" fmla="*/ 28 h 176"/>
              <a:gd name="T92" fmla="*/ 41 w 487"/>
              <a:gd name="T93" fmla="*/ 23 h 176"/>
              <a:gd name="T94" fmla="*/ 54 w 487"/>
              <a:gd name="T95" fmla="*/ 25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176">
                <a:moveTo>
                  <a:pt x="54" y="25"/>
                </a:moveTo>
                <a:cubicBezTo>
                  <a:pt x="40" y="19"/>
                  <a:pt x="26" y="11"/>
                  <a:pt x="13" y="0"/>
                </a:cubicBezTo>
                <a:cubicBezTo>
                  <a:pt x="6" y="16"/>
                  <a:pt x="2" y="33"/>
                  <a:pt x="0" y="52"/>
                </a:cubicBezTo>
                <a:cubicBezTo>
                  <a:pt x="0" y="52"/>
                  <a:pt x="0" y="51"/>
                  <a:pt x="0" y="50"/>
                </a:cubicBezTo>
                <a:cubicBezTo>
                  <a:pt x="1" y="49"/>
                  <a:pt x="1" y="47"/>
                  <a:pt x="3" y="45"/>
                </a:cubicBezTo>
                <a:cubicBezTo>
                  <a:pt x="5" y="40"/>
                  <a:pt x="8" y="35"/>
                  <a:pt x="14" y="31"/>
                </a:cubicBezTo>
                <a:cubicBezTo>
                  <a:pt x="14" y="31"/>
                  <a:pt x="14" y="33"/>
                  <a:pt x="15" y="35"/>
                </a:cubicBezTo>
                <a:cubicBezTo>
                  <a:pt x="16" y="37"/>
                  <a:pt x="17" y="38"/>
                  <a:pt x="17" y="40"/>
                </a:cubicBezTo>
                <a:cubicBezTo>
                  <a:pt x="18" y="41"/>
                  <a:pt x="19" y="43"/>
                  <a:pt x="20" y="44"/>
                </a:cubicBezTo>
                <a:cubicBezTo>
                  <a:pt x="20" y="46"/>
                  <a:pt x="20" y="46"/>
                  <a:pt x="20" y="46"/>
                </a:cubicBezTo>
                <a:cubicBezTo>
                  <a:pt x="21" y="46"/>
                  <a:pt x="21" y="46"/>
                  <a:pt x="21" y="46"/>
                </a:cubicBezTo>
                <a:cubicBezTo>
                  <a:pt x="21" y="47"/>
                  <a:pt x="21" y="47"/>
                  <a:pt x="21" y="47"/>
                </a:cubicBezTo>
                <a:cubicBezTo>
                  <a:pt x="25" y="54"/>
                  <a:pt x="25" y="54"/>
                  <a:pt x="25" y="54"/>
                </a:cubicBezTo>
                <a:cubicBezTo>
                  <a:pt x="30" y="63"/>
                  <a:pt x="36" y="71"/>
                  <a:pt x="42" y="79"/>
                </a:cubicBezTo>
                <a:cubicBezTo>
                  <a:pt x="48" y="87"/>
                  <a:pt x="55" y="94"/>
                  <a:pt x="62" y="101"/>
                </a:cubicBezTo>
                <a:cubicBezTo>
                  <a:pt x="69" y="108"/>
                  <a:pt x="76" y="115"/>
                  <a:pt x="84" y="121"/>
                </a:cubicBezTo>
                <a:cubicBezTo>
                  <a:pt x="92" y="127"/>
                  <a:pt x="100" y="132"/>
                  <a:pt x="108" y="137"/>
                </a:cubicBezTo>
                <a:cubicBezTo>
                  <a:pt x="110" y="139"/>
                  <a:pt x="112" y="140"/>
                  <a:pt x="115" y="141"/>
                </a:cubicBezTo>
                <a:cubicBezTo>
                  <a:pt x="118" y="143"/>
                  <a:pt x="118" y="143"/>
                  <a:pt x="118" y="143"/>
                </a:cubicBezTo>
                <a:cubicBezTo>
                  <a:pt x="119" y="143"/>
                  <a:pt x="120" y="144"/>
                  <a:pt x="121" y="144"/>
                </a:cubicBezTo>
                <a:cubicBezTo>
                  <a:pt x="123" y="145"/>
                  <a:pt x="125" y="147"/>
                  <a:pt x="127" y="148"/>
                </a:cubicBezTo>
                <a:cubicBezTo>
                  <a:pt x="129" y="149"/>
                  <a:pt x="132" y="150"/>
                  <a:pt x="134" y="151"/>
                </a:cubicBezTo>
                <a:cubicBezTo>
                  <a:pt x="135" y="151"/>
                  <a:pt x="136" y="152"/>
                  <a:pt x="137" y="152"/>
                </a:cubicBezTo>
                <a:cubicBezTo>
                  <a:pt x="140" y="154"/>
                  <a:pt x="140" y="154"/>
                  <a:pt x="140" y="154"/>
                </a:cubicBezTo>
                <a:cubicBezTo>
                  <a:pt x="142" y="154"/>
                  <a:pt x="144" y="155"/>
                  <a:pt x="147" y="156"/>
                </a:cubicBezTo>
                <a:cubicBezTo>
                  <a:pt x="151" y="158"/>
                  <a:pt x="155" y="160"/>
                  <a:pt x="160" y="161"/>
                </a:cubicBezTo>
                <a:cubicBezTo>
                  <a:pt x="169" y="164"/>
                  <a:pt x="178" y="166"/>
                  <a:pt x="186" y="169"/>
                </a:cubicBezTo>
                <a:cubicBezTo>
                  <a:pt x="204" y="173"/>
                  <a:pt x="222" y="175"/>
                  <a:pt x="239" y="176"/>
                </a:cubicBezTo>
                <a:cubicBezTo>
                  <a:pt x="244" y="176"/>
                  <a:pt x="248" y="176"/>
                  <a:pt x="252" y="176"/>
                </a:cubicBezTo>
                <a:cubicBezTo>
                  <a:pt x="254" y="176"/>
                  <a:pt x="256" y="176"/>
                  <a:pt x="259" y="176"/>
                </a:cubicBezTo>
                <a:cubicBezTo>
                  <a:pt x="260" y="176"/>
                  <a:pt x="261" y="176"/>
                  <a:pt x="262" y="176"/>
                </a:cubicBezTo>
                <a:cubicBezTo>
                  <a:pt x="263" y="176"/>
                  <a:pt x="264" y="176"/>
                  <a:pt x="265" y="176"/>
                </a:cubicBezTo>
                <a:cubicBezTo>
                  <a:pt x="267" y="176"/>
                  <a:pt x="269" y="176"/>
                  <a:pt x="271" y="175"/>
                </a:cubicBezTo>
                <a:cubicBezTo>
                  <a:pt x="273" y="175"/>
                  <a:pt x="275" y="175"/>
                  <a:pt x="277" y="175"/>
                </a:cubicBezTo>
                <a:cubicBezTo>
                  <a:pt x="282" y="175"/>
                  <a:pt x="286" y="174"/>
                  <a:pt x="290" y="174"/>
                </a:cubicBezTo>
                <a:cubicBezTo>
                  <a:pt x="306" y="172"/>
                  <a:pt x="321" y="168"/>
                  <a:pt x="336" y="164"/>
                </a:cubicBezTo>
                <a:cubicBezTo>
                  <a:pt x="365" y="155"/>
                  <a:pt x="390" y="142"/>
                  <a:pt x="410" y="128"/>
                </a:cubicBezTo>
                <a:cubicBezTo>
                  <a:pt x="420" y="121"/>
                  <a:pt x="429" y="113"/>
                  <a:pt x="437" y="106"/>
                </a:cubicBezTo>
                <a:cubicBezTo>
                  <a:pt x="445" y="99"/>
                  <a:pt x="452" y="91"/>
                  <a:pt x="457" y="85"/>
                </a:cubicBezTo>
                <a:cubicBezTo>
                  <a:pt x="469" y="71"/>
                  <a:pt x="476" y="59"/>
                  <a:pt x="481" y="50"/>
                </a:cubicBezTo>
                <a:cubicBezTo>
                  <a:pt x="482" y="48"/>
                  <a:pt x="483" y="46"/>
                  <a:pt x="484" y="45"/>
                </a:cubicBezTo>
                <a:cubicBezTo>
                  <a:pt x="485" y="43"/>
                  <a:pt x="485" y="42"/>
                  <a:pt x="486" y="41"/>
                </a:cubicBezTo>
                <a:cubicBezTo>
                  <a:pt x="487" y="38"/>
                  <a:pt x="487" y="37"/>
                  <a:pt x="487" y="37"/>
                </a:cubicBezTo>
                <a:cubicBezTo>
                  <a:pt x="471" y="30"/>
                  <a:pt x="471" y="30"/>
                  <a:pt x="471" y="30"/>
                </a:cubicBezTo>
                <a:cubicBezTo>
                  <a:pt x="471" y="30"/>
                  <a:pt x="471" y="31"/>
                  <a:pt x="470" y="33"/>
                </a:cubicBezTo>
                <a:cubicBezTo>
                  <a:pt x="469" y="34"/>
                  <a:pt x="468" y="35"/>
                  <a:pt x="468" y="37"/>
                </a:cubicBezTo>
                <a:cubicBezTo>
                  <a:pt x="467" y="38"/>
                  <a:pt x="466" y="40"/>
                  <a:pt x="465" y="42"/>
                </a:cubicBezTo>
                <a:cubicBezTo>
                  <a:pt x="461" y="50"/>
                  <a:pt x="454" y="61"/>
                  <a:pt x="443" y="73"/>
                </a:cubicBezTo>
                <a:cubicBezTo>
                  <a:pt x="433" y="86"/>
                  <a:pt x="418" y="100"/>
                  <a:pt x="399" y="114"/>
                </a:cubicBezTo>
                <a:cubicBezTo>
                  <a:pt x="389" y="120"/>
                  <a:pt x="379" y="126"/>
                  <a:pt x="367" y="132"/>
                </a:cubicBezTo>
                <a:cubicBezTo>
                  <a:pt x="361" y="135"/>
                  <a:pt x="355" y="138"/>
                  <a:pt x="349" y="140"/>
                </a:cubicBezTo>
                <a:cubicBezTo>
                  <a:pt x="347" y="141"/>
                  <a:pt x="345" y="141"/>
                  <a:pt x="344" y="142"/>
                </a:cubicBezTo>
                <a:cubicBezTo>
                  <a:pt x="342" y="143"/>
                  <a:pt x="340" y="143"/>
                  <a:pt x="339" y="144"/>
                </a:cubicBezTo>
                <a:cubicBezTo>
                  <a:pt x="335" y="145"/>
                  <a:pt x="332" y="146"/>
                  <a:pt x="329" y="147"/>
                </a:cubicBezTo>
                <a:cubicBezTo>
                  <a:pt x="315" y="151"/>
                  <a:pt x="300" y="154"/>
                  <a:pt x="285" y="156"/>
                </a:cubicBezTo>
                <a:cubicBezTo>
                  <a:pt x="283" y="156"/>
                  <a:pt x="281" y="156"/>
                  <a:pt x="279" y="157"/>
                </a:cubicBezTo>
                <a:cubicBezTo>
                  <a:pt x="277" y="157"/>
                  <a:pt x="275" y="157"/>
                  <a:pt x="273" y="157"/>
                </a:cubicBezTo>
                <a:cubicBezTo>
                  <a:pt x="272" y="157"/>
                  <a:pt x="271" y="157"/>
                  <a:pt x="270" y="157"/>
                </a:cubicBezTo>
                <a:cubicBezTo>
                  <a:pt x="269" y="157"/>
                  <a:pt x="268" y="158"/>
                  <a:pt x="267" y="158"/>
                </a:cubicBezTo>
                <a:cubicBezTo>
                  <a:pt x="265" y="158"/>
                  <a:pt x="263" y="158"/>
                  <a:pt x="261" y="158"/>
                </a:cubicBezTo>
                <a:cubicBezTo>
                  <a:pt x="253" y="158"/>
                  <a:pt x="245" y="158"/>
                  <a:pt x="237" y="158"/>
                </a:cubicBezTo>
                <a:cubicBezTo>
                  <a:pt x="221" y="157"/>
                  <a:pt x="204" y="154"/>
                  <a:pt x="187" y="150"/>
                </a:cubicBezTo>
                <a:cubicBezTo>
                  <a:pt x="185" y="150"/>
                  <a:pt x="183" y="149"/>
                  <a:pt x="181" y="149"/>
                </a:cubicBezTo>
                <a:cubicBezTo>
                  <a:pt x="179" y="148"/>
                  <a:pt x="176" y="147"/>
                  <a:pt x="174" y="147"/>
                </a:cubicBezTo>
                <a:cubicBezTo>
                  <a:pt x="171" y="146"/>
                  <a:pt x="171" y="146"/>
                  <a:pt x="171" y="146"/>
                </a:cubicBezTo>
                <a:cubicBezTo>
                  <a:pt x="168" y="145"/>
                  <a:pt x="168" y="145"/>
                  <a:pt x="168" y="145"/>
                </a:cubicBezTo>
                <a:cubicBezTo>
                  <a:pt x="166" y="144"/>
                  <a:pt x="164" y="143"/>
                  <a:pt x="162" y="143"/>
                </a:cubicBezTo>
                <a:cubicBezTo>
                  <a:pt x="160" y="142"/>
                  <a:pt x="158" y="141"/>
                  <a:pt x="156" y="140"/>
                </a:cubicBezTo>
                <a:cubicBezTo>
                  <a:pt x="153" y="139"/>
                  <a:pt x="153" y="139"/>
                  <a:pt x="153" y="139"/>
                </a:cubicBezTo>
                <a:cubicBezTo>
                  <a:pt x="150" y="138"/>
                  <a:pt x="150" y="138"/>
                  <a:pt x="150" y="138"/>
                </a:cubicBezTo>
                <a:cubicBezTo>
                  <a:pt x="148" y="137"/>
                  <a:pt x="145" y="136"/>
                  <a:pt x="143" y="135"/>
                </a:cubicBezTo>
                <a:cubicBezTo>
                  <a:pt x="141" y="134"/>
                  <a:pt x="139" y="133"/>
                  <a:pt x="137" y="132"/>
                </a:cubicBezTo>
                <a:cubicBezTo>
                  <a:pt x="129" y="128"/>
                  <a:pt x="121" y="124"/>
                  <a:pt x="114" y="119"/>
                </a:cubicBezTo>
                <a:cubicBezTo>
                  <a:pt x="111" y="118"/>
                  <a:pt x="111" y="118"/>
                  <a:pt x="111" y="118"/>
                </a:cubicBezTo>
                <a:cubicBezTo>
                  <a:pt x="110" y="117"/>
                  <a:pt x="109" y="116"/>
                  <a:pt x="108" y="116"/>
                </a:cubicBezTo>
                <a:cubicBezTo>
                  <a:pt x="106" y="114"/>
                  <a:pt x="104" y="113"/>
                  <a:pt x="102" y="112"/>
                </a:cubicBezTo>
                <a:cubicBezTo>
                  <a:pt x="99" y="109"/>
                  <a:pt x="95" y="106"/>
                  <a:pt x="91" y="104"/>
                </a:cubicBezTo>
                <a:cubicBezTo>
                  <a:pt x="88" y="101"/>
                  <a:pt x="84" y="98"/>
                  <a:pt x="81" y="95"/>
                </a:cubicBezTo>
                <a:cubicBezTo>
                  <a:pt x="79" y="93"/>
                  <a:pt x="77" y="91"/>
                  <a:pt x="76" y="90"/>
                </a:cubicBezTo>
                <a:cubicBezTo>
                  <a:pt x="75" y="89"/>
                  <a:pt x="75" y="89"/>
                  <a:pt x="75" y="89"/>
                </a:cubicBezTo>
                <a:cubicBezTo>
                  <a:pt x="73" y="87"/>
                  <a:pt x="73" y="87"/>
                  <a:pt x="73" y="87"/>
                </a:cubicBezTo>
                <a:cubicBezTo>
                  <a:pt x="71" y="85"/>
                  <a:pt x="71" y="85"/>
                  <a:pt x="71" y="85"/>
                </a:cubicBezTo>
                <a:cubicBezTo>
                  <a:pt x="64" y="78"/>
                  <a:pt x="58" y="71"/>
                  <a:pt x="53" y="64"/>
                </a:cubicBezTo>
                <a:cubicBezTo>
                  <a:pt x="47" y="56"/>
                  <a:pt x="42" y="48"/>
                  <a:pt x="38" y="40"/>
                </a:cubicBezTo>
                <a:cubicBezTo>
                  <a:pt x="38" y="40"/>
                  <a:pt x="37" y="39"/>
                  <a:pt x="37" y="39"/>
                </a:cubicBezTo>
                <a:cubicBezTo>
                  <a:pt x="37" y="38"/>
                  <a:pt x="37" y="38"/>
                  <a:pt x="37" y="38"/>
                </a:cubicBezTo>
                <a:cubicBezTo>
                  <a:pt x="37" y="38"/>
                  <a:pt x="37" y="38"/>
                  <a:pt x="37" y="38"/>
                </a:cubicBezTo>
                <a:cubicBezTo>
                  <a:pt x="37" y="37"/>
                  <a:pt x="37" y="37"/>
                  <a:pt x="37" y="37"/>
                </a:cubicBezTo>
                <a:cubicBezTo>
                  <a:pt x="36" y="37"/>
                  <a:pt x="36" y="37"/>
                  <a:pt x="36" y="37"/>
                </a:cubicBezTo>
                <a:cubicBezTo>
                  <a:pt x="36" y="36"/>
                  <a:pt x="36" y="36"/>
                  <a:pt x="36" y="36"/>
                </a:cubicBezTo>
                <a:cubicBezTo>
                  <a:pt x="35" y="35"/>
                  <a:pt x="34" y="33"/>
                  <a:pt x="34" y="32"/>
                </a:cubicBezTo>
                <a:cubicBezTo>
                  <a:pt x="33" y="30"/>
                  <a:pt x="32" y="29"/>
                  <a:pt x="32" y="28"/>
                </a:cubicBezTo>
                <a:cubicBezTo>
                  <a:pt x="31" y="26"/>
                  <a:pt x="30" y="24"/>
                  <a:pt x="30" y="24"/>
                </a:cubicBezTo>
                <a:cubicBezTo>
                  <a:pt x="34" y="23"/>
                  <a:pt x="37" y="23"/>
                  <a:pt x="41" y="23"/>
                </a:cubicBezTo>
                <a:cubicBezTo>
                  <a:pt x="43" y="23"/>
                  <a:pt x="45" y="24"/>
                  <a:pt x="48" y="24"/>
                </a:cubicBezTo>
                <a:cubicBezTo>
                  <a:pt x="50" y="24"/>
                  <a:pt x="52" y="24"/>
                  <a:pt x="54" y="25"/>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rgbClr val="404040"/>
              </a:solidFill>
              <a:cs typeface="+mn-ea"/>
              <a:sym typeface="+mn-lt"/>
            </a:endParaRPr>
          </a:p>
        </p:txBody>
      </p:sp>
      <p:sp>
        <p:nvSpPr>
          <p:cNvPr id="8" name="出自【趣你的PPT】(微信:qunideppt)：最优质的PPT资源库"/>
          <p:cNvSpPr/>
          <p:nvPr/>
        </p:nvSpPr>
        <p:spPr bwMode="auto">
          <a:xfrm rot="10800000">
            <a:off x="3994441" y="1902394"/>
            <a:ext cx="1177936" cy="429265"/>
          </a:xfrm>
          <a:custGeom>
            <a:gdLst>
              <a:gd name="T0" fmla="*/ 13 w 487"/>
              <a:gd name="T1" fmla="*/ 0 h 176"/>
              <a:gd name="T2" fmla="*/ 0 w 487"/>
              <a:gd name="T3" fmla="*/ 50 h 176"/>
              <a:gd name="T4" fmla="*/ 14 w 487"/>
              <a:gd name="T5" fmla="*/ 31 h 176"/>
              <a:gd name="T6" fmla="*/ 17 w 487"/>
              <a:gd name="T7" fmla="*/ 40 h 176"/>
              <a:gd name="T8" fmla="*/ 20 w 487"/>
              <a:gd name="T9" fmla="*/ 46 h 176"/>
              <a:gd name="T10" fmla="*/ 21 w 487"/>
              <a:gd name="T11" fmla="*/ 47 h 176"/>
              <a:gd name="T12" fmla="*/ 42 w 487"/>
              <a:gd name="T13" fmla="*/ 79 h 176"/>
              <a:gd name="T14" fmla="*/ 84 w 487"/>
              <a:gd name="T15" fmla="*/ 121 h 176"/>
              <a:gd name="T16" fmla="*/ 115 w 487"/>
              <a:gd name="T17" fmla="*/ 141 h 176"/>
              <a:gd name="T18" fmla="*/ 121 w 487"/>
              <a:gd name="T19" fmla="*/ 144 h 176"/>
              <a:gd name="T20" fmla="*/ 134 w 487"/>
              <a:gd name="T21" fmla="*/ 151 h 176"/>
              <a:gd name="T22" fmla="*/ 140 w 487"/>
              <a:gd name="T23" fmla="*/ 154 h 176"/>
              <a:gd name="T24" fmla="*/ 160 w 487"/>
              <a:gd name="T25" fmla="*/ 161 h 176"/>
              <a:gd name="T26" fmla="*/ 239 w 487"/>
              <a:gd name="T27" fmla="*/ 176 h 176"/>
              <a:gd name="T28" fmla="*/ 259 w 487"/>
              <a:gd name="T29" fmla="*/ 176 h 176"/>
              <a:gd name="T30" fmla="*/ 265 w 487"/>
              <a:gd name="T31" fmla="*/ 176 h 176"/>
              <a:gd name="T32" fmla="*/ 277 w 487"/>
              <a:gd name="T33" fmla="*/ 175 h 176"/>
              <a:gd name="T34" fmla="*/ 336 w 487"/>
              <a:gd name="T35" fmla="*/ 164 h 176"/>
              <a:gd name="T36" fmla="*/ 437 w 487"/>
              <a:gd name="T37" fmla="*/ 106 h 176"/>
              <a:gd name="T38" fmla="*/ 481 w 487"/>
              <a:gd name="T39" fmla="*/ 50 h 176"/>
              <a:gd name="T40" fmla="*/ 486 w 487"/>
              <a:gd name="T41" fmla="*/ 41 h 176"/>
              <a:gd name="T42" fmla="*/ 471 w 487"/>
              <a:gd name="T43" fmla="*/ 30 h 176"/>
              <a:gd name="T44" fmla="*/ 468 w 487"/>
              <a:gd name="T45" fmla="*/ 37 h 176"/>
              <a:gd name="T46" fmla="*/ 443 w 487"/>
              <a:gd name="T47" fmla="*/ 73 h 176"/>
              <a:gd name="T48" fmla="*/ 367 w 487"/>
              <a:gd name="T49" fmla="*/ 132 h 176"/>
              <a:gd name="T50" fmla="*/ 344 w 487"/>
              <a:gd name="T51" fmla="*/ 142 h 176"/>
              <a:gd name="T52" fmla="*/ 329 w 487"/>
              <a:gd name="T53" fmla="*/ 147 h 176"/>
              <a:gd name="T54" fmla="*/ 279 w 487"/>
              <a:gd name="T55" fmla="*/ 157 h 176"/>
              <a:gd name="T56" fmla="*/ 270 w 487"/>
              <a:gd name="T57" fmla="*/ 157 h 176"/>
              <a:gd name="T58" fmla="*/ 261 w 487"/>
              <a:gd name="T59" fmla="*/ 158 h 176"/>
              <a:gd name="T60" fmla="*/ 187 w 487"/>
              <a:gd name="T61" fmla="*/ 150 h 176"/>
              <a:gd name="T62" fmla="*/ 174 w 487"/>
              <a:gd name="T63" fmla="*/ 147 h 176"/>
              <a:gd name="T64" fmla="*/ 168 w 487"/>
              <a:gd name="T65" fmla="*/ 145 h 176"/>
              <a:gd name="T66" fmla="*/ 156 w 487"/>
              <a:gd name="T67" fmla="*/ 140 h 176"/>
              <a:gd name="T68" fmla="*/ 150 w 487"/>
              <a:gd name="T69" fmla="*/ 138 h 176"/>
              <a:gd name="T70" fmla="*/ 137 w 487"/>
              <a:gd name="T71" fmla="*/ 132 h 176"/>
              <a:gd name="T72" fmla="*/ 111 w 487"/>
              <a:gd name="T73" fmla="*/ 118 h 176"/>
              <a:gd name="T74" fmla="*/ 102 w 487"/>
              <a:gd name="T75" fmla="*/ 112 h 176"/>
              <a:gd name="T76" fmla="*/ 81 w 487"/>
              <a:gd name="T77" fmla="*/ 95 h 176"/>
              <a:gd name="T78" fmla="*/ 75 w 487"/>
              <a:gd name="T79" fmla="*/ 89 h 176"/>
              <a:gd name="T80" fmla="*/ 71 w 487"/>
              <a:gd name="T81" fmla="*/ 85 h 176"/>
              <a:gd name="T82" fmla="*/ 38 w 487"/>
              <a:gd name="T83" fmla="*/ 40 h 176"/>
              <a:gd name="T84" fmla="*/ 37 w 487"/>
              <a:gd name="T85" fmla="*/ 38 h 176"/>
              <a:gd name="T86" fmla="*/ 37 w 487"/>
              <a:gd name="T87" fmla="*/ 37 h 176"/>
              <a:gd name="T88" fmla="*/ 36 w 487"/>
              <a:gd name="T89" fmla="*/ 36 h 176"/>
              <a:gd name="T90" fmla="*/ 32 w 487"/>
              <a:gd name="T91" fmla="*/ 28 h 176"/>
              <a:gd name="T92" fmla="*/ 41 w 487"/>
              <a:gd name="T93" fmla="*/ 23 h 176"/>
              <a:gd name="T94" fmla="*/ 54 w 487"/>
              <a:gd name="T95" fmla="*/ 25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176">
                <a:moveTo>
                  <a:pt x="54" y="25"/>
                </a:moveTo>
                <a:cubicBezTo>
                  <a:pt x="40" y="19"/>
                  <a:pt x="26" y="11"/>
                  <a:pt x="13" y="0"/>
                </a:cubicBezTo>
                <a:cubicBezTo>
                  <a:pt x="6" y="16"/>
                  <a:pt x="2" y="33"/>
                  <a:pt x="0" y="52"/>
                </a:cubicBezTo>
                <a:cubicBezTo>
                  <a:pt x="0" y="52"/>
                  <a:pt x="0" y="51"/>
                  <a:pt x="0" y="50"/>
                </a:cubicBezTo>
                <a:cubicBezTo>
                  <a:pt x="1" y="49"/>
                  <a:pt x="1" y="47"/>
                  <a:pt x="3" y="45"/>
                </a:cubicBezTo>
                <a:cubicBezTo>
                  <a:pt x="5" y="40"/>
                  <a:pt x="8" y="35"/>
                  <a:pt x="14" y="31"/>
                </a:cubicBezTo>
                <a:cubicBezTo>
                  <a:pt x="14" y="31"/>
                  <a:pt x="14" y="33"/>
                  <a:pt x="15" y="35"/>
                </a:cubicBezTo>
                <a:cubicBezTo>
                  <a:pt x="16" y="37"/>
                  <a:pt x="17" y="38"/>
                  <a:pt x="17" y="40"/>
                </a:cubicBezTo>
                <a:cubicBezTo>
                  <a:pt x="18" y="41"/>
                  <a:pt x="19" y="43"/>
                  <a:pt x="20" y="44"/>
                </a:cubicBezTo>
                <a:cubicBezTo>
                  <a:pt x="20" y="46"/>
                  <a:pt x="20" y="46"/>
                  <a:pt x="20" y="46"/>
                </a:cubicBezTo>
                <a:cubicBezTo>
                  <a:pt x="21" y="46"/>
                  <a:pt x="21" y="46"/>
                  <a:pt x="21" y="46"/>
                </a:cubicBezTo>
                <a:cubicBezTo>
                  <a:pt x="21" y="47"/>
                  <a:pt x="21" y="47"/>
                  <a:pt x="21" y="47"/>
                </a:cubicBezTo>
                <a:cubicBezTo>
                  <a:pt x="25" y="54"/>
                  <a:pt x="25" y="54"/>
                  <a:pt x="25" y="54"/>
                </a:cubicBezTo>
                <a:cubicBezTo>
                  <a:pt x="30" y="63"/>
                  <a:pt x="36" y="71"/>
                  <a:pt x="42" y="79"/>
                </a:cubicBezTo>
                <a:cubicBezTo>
                  <a:pt x="48" y="87"/>
                  <a:pt x="55" y="94"/>
                  <a:pt x="62" y="101"/>
                </a:cubicBezTo>
                <a:cubicBezTo>
                  <a:pt x="69" y="108"/>
                  <a:pt x="76" y="115"/>
                  <a:pt x="84" y="121"/>
                </a:cubicBezTo>
                <a:cubicBezTo>
                  <a:pt x="92" y="127"/>
                  <a:pt x="100" y="132"/>
                  <a:pt x="108" y="137"/>
                </a:cubicBezTo>
                <a:cubicBezTo>
                  <a:pt x="110" y="139"/>
                  <a:pt x="112" y="140"/>
                  <a:pt x="115" y="141"/>
                </a:cubicBezTo>
                <a:cubicBezTo>
                  <a:pt x="118" y="143"/>
                  <a:pt x="118" y="143"/>
                  <a:pt x="118" y="143"/>
                </a:cubicBezTo>
                <a:cubicBezTo>
                  <a:pt x="119" y="143"/>
                  <a:pt x="120" y="144"/>
                  <a:pt x="121" y="144"/>
                </a:cubicBezTo>
                <a:cubicBezTo>
                  <a:pt x="123" y="145"/>
                  <a:pt x="125" y="147"/>
                  <a:pt x="127" y="148"/>
                </a:cubicBezTo>
                <a:cubicBezTo>
                  <a:pt x="129" y="149"/>
                  <a:pt x="132" y="150"/>
                  <a:pt x="134" y="151"/>
                </a:cubicBezTo>
                <a:cubicBezTo>
                  <a:pt x="135" y="151"/>
                  <a:pt x="136" y="152"/>
                  <a:pt x="137" y="152"/>
                </a:cubicBezTo>
                <a:cubicBezTo>
                  <a:pt x="140" y="154"/>
                  <a:pt x="140" y="154"/>
                  <a:pt x="140" y="154"/>
                </a:cubicBezTo>
                <a:cubicBezTo>
                  <a:pt x="142" y="154"/>
                  <a:pt x="144" y="155"/>
                  <a:pt x="147" y="156"/>
                </a:cubicBezTo>
                <a:cubicBezTo>
                  <a:pt x="151" y="158"/>
                  <a:pt x="155" y="160"/>
                  <a:pt x="160" y="161"/>
                </a:cubicBezTo>
                <a:cubicBezTo>
                  <a:pt x="169" y="164"/>
                  <a:pt x="178" y="166"/>
                  <a:pt x="186" y="169"/>
                </a:cubicBezTo>
                <a:cubicBezTo>
                  <a:pt x="204" y="173"/>
                  <a:pt x="222" y="175"/>
                  <a:pt x="239" y="176"/>
                </a:cubicBezTo>
                <a:cubicBezTo>
                  <a:pt x="244" y="176"/>
                  <a:pt x="248" y="176"/>
                  <a:pt x="252" y="176"/>
                </a:cubicBezTo>
                <a:cubicBezTo>
                  <a:pt x="254" y="176"/>
                  <a:pt x="256" y="176"/>
                  <a:pt x="259" y="176"/>
                </a:cubicBezTo>
                <a:cubicBezTo>
                  <a:pt x="260" y="176"/>
                  <a:pt x="261" y="176"/>
                  <a:pt x="262" y="176"/>
                </a:cubicBezTo>
                <a:cubicBezTo>
                  <a:pt x="263" y="176"/>
                  <a:pt x="264" y="176"/>
                  <a:pt x="265" y="176"/>
                </a:cubicBezTo>
                <a:cubicBezTo>
                  <a:pt x="267" y="176"/>
                  <a:pt x="269" y="176"/>
                  <a:pt x="271" y="175"/>
                </a:cubicBezTo>
                <a:cubicBezTo>
                  <a:pt x="273" y="175"/>
                  <a:pt x="275" y="175"/>
                  <a:pt x="277" y="175"/>
                </a:cubicBezTo>
                <a:cubicBezTo>
                  <a:pt x="282" y="175"/>
                  <a:pt x="286" y="174"/>
                  <a:pt x="290" y="174"/>
                </a:cubicBezTo>
                <a:cubicBezTo>
                  <a:pt x="306" y="172"/>
                  <a:pt x="321" y="168"/>
                  <a:pt x="336" y="164"/>
                </a:cubicBezTo>
                <a:cubicBezTo>
                  <a:pt x="365" y="155"/>
                  <a:pt x="390" y="142"/>
                  <a:pt x="410" y="128"/>
                </a:cubicBezTo>
                <a:cubicBezTo>
                  <a:pt x="420" y="121"/>
                  <a:pt x="429" y="113"/>
                  <a:pt x="437" y="106"/>
                </a:cubicBezTo>
                <a:cubicBezTo>
                  <a:pt x="445" y="99"/>
                  <a:pt x="452" y="91"/>
                  <a:pt x="457" y="85"/>
                </a:cubicBezTo>
                <a:cubicBezTo>
                  <a:pt x="469" y="71"/>
                  <a:pt x="476" y="59"/>
                  <a:pt x="481" y="50"/>
                </a:cubicBezTo>
                <a:cubicBezTo>
                  <a:pt x="482" y="48"/>
                  <a:pt x="483" y="46"/>
                  <a:pt x="484" y="45"/>
                </a:cubicBezTo>
                <a:cubicBezTo>
                  <a:pt x="485" y="43"/>
                  <a:pt x="485" y="42"/>
                  <a:pt x="486" y="41"/>
                </a:cubicBezTo>
                <a:cubicBezTo>
                  <a:pt x="487" y="38"/>
                  <a:pt x="487" y="37"/>
                  <a:pt x="487" y="37"/>
                </a:cubicBezTo>
                <a:cubicBezTo>
                  <a:pt x="471" y="30"/>
                  <a:pt x="471" y="30"/>
                  <a:pt x="471" y="30"/>
                </a:cubicBezTo>
                <a:cubicBezTo>
                  <a:pt x="471" y="30"/>
                  <a:pt x="471" y="31"/>
                  <a:pt x="470" y="33"/>
                </a:cubicBezTo>
                <a:cubicBezTo>
                  <a:pt x="469" y="34"/>
                  <a:pt x="468" y="35"/>
                  <a:pt x="468" y="37"/>
                </a:cubicBezTo>
                <a:cubicBezTo>
                  <a:pt x="467" y="38"/>
                  <a:pt x="466" y="40"/>
                  <a:pt x="465" y="42"/>
                </a:cubicBezTo>
                <a:cubicBezTo>
                  <a:pt x="461" y="50"/>
                  <a:pt x="454" y="61"/>
                  <a:pt x="443" y="73"/>
                </a:cubicBezTo>
                <a:cubicBezTo>
                  <a:pt x="433" y="86"/>
                  <a:pt x="418" y="100"/>
                  <a:pt x="399" y="114"/>
                </a:cubicBezTo>
                <a:cubicBezTo>
                  <a:pt x="389" y="120"/>
                  <a:pt x="379" y="126"/>
                  <a:pt x="367" y="132"/>
                </a:cubicBezTo>
                <a:cubicBezTo>
                  <a:pt x="361" y="135"/>
                  <a:pt x="355" y="138"/>
                  <a:pt x="349" y="140"/>
                </a:cubicBezTo>
                <a:cubicBezTo>
                  <a:pt x="347" y="141"/>
                  <a:pt x="345" y="141"/>
                  <a:pt x="344" y="142"/>
                </a:cubicBezTo>
                <a:cubicBezTo>
                  <a:pt x="342" y="143"/>
                  <a:pt x="340" y="143"/>
                  <a:pt x="339" y="144"/>
                </a:cubicBezTo>
                <a:cubicBezTo>
                  <a:pt x="335" y="145"/>
                  <a:pt x="332" y="146"/>
                  <a:pt x="329" y="147"/>
                </a:cubicBezTo>
                <a:cubicBezTo>
                  <a:pt x="315" y="151"/>
                  <a:pt x="300" y="154"/>
                  <a:pt x="285" y="156"/>
                </a:cubicBezTo>
                <a:cubicBezTo>
                  <a:pt x="283" y="156"/>
                  <a:pt x="281" y="156"/>
                  <a:pt x="279" y="157"/>
                </a:cubicBezTo>
                <a:cubicBezTo>
                  <a:pt x="277" y="157"/>
                  <a:pt x="275" y="157"/>
                  <a:pt x="273" y="157"/>
                </a:cubicBezTo>
                <a:cubicBezTo>
                  <a:pt x="272" y="157"/>
                  <a:pt x="271" y="157"/>
                  <a:pt x="270" y="157"/>
                </a:cubicBezTo>
                <a:cubicBezTo>
                  <a:pt x="269" y="157"/>
                  <a:pt x="268" y="158"/>
                  <a:pt x="267" y="158"/>
                </a:cubicBezTo>
                <a:cubicBezTo>
                  <a:pt x="265" y="158"/>
                  <a:pt x="263" y="158"/>
                  <a:pt x="261" y="158"/>
                </a:cubicBezTo>
                <a:cubicBezTo>
                  <a:pt x="253" y="158"/>
                  <a:pt x="245" y="158"/>
                  <a:pt x="237" y="158"/>
                </a:cubicBezTo>
                <a:cubicBezTo>
                  <a:pt x="221" y="157"/>
                  <a:pt x="204" y="154"/>
                  <a:pt x="187" y="150"/>
                </a:cubicBezTo>
                <a:cubicBezTo>
                  <a:pt x="185" y="150"/>
                  <a:pt x="183" y="149"/>
                  <a:pt x="181" y="149"/>
                </a:cubicBezTo>
                <a:cubicBezTo>
                  <a:pt x="179" y="148"/>
                  <a:pt x="176" y="147"/>
                  <a:pt x="174" y="147"/>
                </a:cubicBezTo>
                <a:cubicBezTo>
                  <a:pt x="171" y="146"/>
                  <a:pt x="171" y="146"/>
                  <a:pt x="171" y="146"/>
                </a:cubicBezTo>
                <a:cubicBezTo>
                  <a:pt x="168" y="145"/>
                  <a:pt x="168" y="145"/>
                  <a:pt x="168" y="145"/>
                </a:cubicBezTo>
                <a:cubicBezTo>
                  <a:pt x="166" y="144"/>
                  <a:pt x="164" y="143"/>
                  <a:pt x="162" y="143"/>
                </a:cubicBezTo>
                <a:cubicBezTo>
                  <a:pt x="160" y="142"/>
                  <a:pt x="158" y="141"/>
                  <a:pt x="156" y="140"/>
                </a:cubicBezTo>
                <a:cubicBezTo>
                  <a:pt x="153" y="139"/>
                  <a:pt x="153" y="139"/>
                  <a:pt x="153" y="139"/>
                </a:cubicBezTo>
                <a:cubicBezTo>
                  <a:pt x="150" y="138"/>
                  <a:pt x="150" y="138"/>
                  <a:pt x="150" y="138"/>
                </a:cubicBezTo>
                <a:cubicBezTo>
                  <a:pt x="148" y="137"/>
                  <a:pt x="145" y="136"/>
                  <a:pt x="143" y="135"/>
                </a:cubicBezTo>
                <a:cubicBezTo>
                  <a:pt x="141" y="134"/>
                  <a:pt x="139" y="133"/>
                  <a:pt x="137" y="132"/>
                </a:cubicBezTo>
                <a:cubicBezTo>
                  <a:pt x="129" y="128"/>
                  <a:pt x="121" y="124"/>
                  <a:pt x="114" y="119"/>
                </a:cubicBezTo>
                <a:cubicBezTo>
                  <a:pt x="111" y="118"/>
                  <a:pt x="111" y="118"/>
                  <a:pt x="111" y="118"/>
                </a:cubicBezTo>
                <a:cubicBezTo>
                  <a:pt x="110" y="117"/>
                  <a:pt x="109" y="116"/>
                  <a:pt x="108" y="116"/>
                </a:cubicBezTo>
                <a:cubicBezTo>
                  <a:pt x="106" y="114"/>
                  <a:pt x="104" y="113"/>
                  <a:pt x="102" y="112"/>
                </a:cubicBezTo>
                <a:cubicBezTo>
                  <a:pt x="99" y="109"/>
                  <a:pt x="95" y="106"/>
                  <a:pt x="91" y="104"/>
                </a:cubicBezTo>
                <a:cubicBezTo>
                  <a:pt x="88" y="101"/>
                  <a:pt x="84" y="98"/>
                  <a:pt x="81" y="95"/>
                </a:cubicBezTo>
                <a:cubicBezTo>
                  <a:pt x="79" y="93"/>
                  <a:pt x="77" y="91"/>
                  <a:pt x="76" y="90"/>
                </a:cubicBezTo>
                <a:cubicBezTo>
                  <a:pt x="75" y="89"/>
                  <a:pt x="75" y="89"/>
                  <a:pt x="75" y="89"/>
                </a:cubicBezTo>
                <a:cubicBezTo>
                  <a:pt x="73" y="87"/>
                  <a:pt x="73" y="87"/>
                  <a:pt x="73" y="87"/>
                </a:cubicBezTo>
                <a:cubicBezTo>
                  <a:pt x="71" y="85"/>
                  <a:pt x="71" y="85"/>
                  <a:pt x="71" y="85"/>
                </a:cubicBezTo>
                <a:cubicBezTo>
                  <a:pt x="64" y="78"/>
                  <a:pt x="58" y="71"/>
                  <a:pt x="53" y="64"/>
                </a:cubicBezTo>
                <a:cubicBezTo>
                  <a:pt x="47" y="56"/>
                  <a:pt x="42" y="48"/>
                  <a:pt x="38" y="40"/>
                </a:cubicBezTo>
                <a:cubicBezTo>
                  <a:pt x="38" y="40"/>
                  <a:pt x="37" y="39"/>
                  <a:pt x="37" y="39"/>
                </a:cubicBezTo>
                <a:cubicBezTo>
                  <a:pt x="37" y="38"/>
                  <a:pt x="37" y="38"/>
                  <a:pt x="37" y="38"/>
                </a:cubicBezTo>
                <a:cubicBezTo>
                  <a:pt x="37" y="38"/>
                  <a:pt x="37" y="38"/>
                  <a:pt x="37" y="38"/>
                </a:cubicBezTo>
                <a:cubicBezTo>
                  <a:pt x="37" y="37"/>
                  <a:pt x="37" y="37"/>
                  <a:pt x="37" y="37"/>
                </a:cubicBezTo>
                <a:cubicBezTo>
                  <a:pt x="36" y="37"/>
                  <a:pt x="36" y="37"/>
                  <a:pt x="36" y="37"/>
                </a:cubicBezTo>
                <a:cubicBezTo>
                  <a:pt x="36" y="36"/>
                  <a:pt x="36" y="36"/>
                  <a:pt x="36" y="36"/>
                </a:cubicBezTo>
                <a:cubicBezTo>
                  <a:pt x="35" y="35"/>
                  <a:pt x="34" y="33"/>
                  <a:pt x="34" y="32"/>
                </a:cubicBezTo>
                <a:cubicBezTo>
                  <a:pt x="33" y="30"/>
                  <a:pt x="32" y="29"/>
                  <a:pt x="32" y="28"/>
                </a:cubicBezTo>
                <a:cubicBezTo>
                  <a:pt x="31" y="26"/>
                  <a:pt x="30" y="24"/>
                  <a:pt x="30" y="24"/>
                </a:cubicBezTo>
                <a:cubicBezTo>
                  <a:pt x="34" y="23"/>
                  <a:pt x="37" y="23"/>
                  <a:pt x="41" y="23"/>
                </a:cubicBezTo>
                <a:cubicBezTo>
                  <a:pt x="43" y="23"/>
                  <a:pt x="45" y="24"/>
                  <a:pt x="48" y="24"/>
                </a:cubicBezTo>
                <a:cubicBezTo>
                  <a:pt x="50" y="24"/>
                  <a:pt x="52" y="24"/>
                  <a:pt x="54" y="25"/>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rgbClr val="404040"/>
              </a:solidFill>
              <a:cs typeface="+mn-ea"/>
              <a:sym typeface="+mn-lt"/>
            </a:endParaRPr>
          </a:p>
        </p:txBody>
      </p:sp>
      <p:sp>
        <p:nvSpPr>
          <p:cNvPr id="9" name="出自【趣你的PPT】(微信:qunideppt)：最优质的PPT资源库"/>
          <p:cNvSpPr/>
          <p:nvPr/>
        </p:nvSpPr>
        <p:spPr bwMode="auto">
          <a:xfrm flipH="1">
            <a:off x="5437557" y="3356707"/>
            <a:ext cx="1177936" cy="429265"/>
          </a:xfrm>
          <a:custGeom>
            <a:gdLst>
              <a:gd name="T0" fmla="*/ 13 w 487"/>
              <a:gd name="T1" fmla="*/ 0 h 176"/>
              <a:gd name="T2" fmla="*/ 0 w 487"/>
              <a:gd name="T3" fmla="*/ 50 h 176"/>
              <a:gd name="T4" fmla="*/ 14 w 487"/>
              <a:gd name="T5" fmla="*/ 31 h 176"/>
              <a:gd name="T6" fmla="*/ 17 w 487"/>
              <a:gd name="T7" fmla="*/ 40 h 176"/>
              <a:gd name="T8" fmla="*/ 20 w 487"/>
              <a:gd name="T9" fmla="*/ 46 h 176"/>
              <a:gd name="T10" fmla="*/ 21 w 487"/>
              <a:gd name="T11" fmla="*/ 47 h 176"/>
              <a:gd name="T12" fmla="*/ 42 w 487"/>
              <a:gd name="T13" fmla="*/ 79 h 176"/>
              <a:gd name="T14" fmla="*/ 84 w 487"/>
              <a:gd name="T15" fmla="*/ 121 h 176"/>
              <a:gd name="T16" fmla="*/ 115 w 487"/>
              <a:gd name="T17" fmla="*/ 141 h 176"/>
              <a:gd name="T18" fmla="*/ 121 w 487"/>
              <a:gd name="T19" fmla="*/ 144 h 176"/>
              <a:gd name="T20" fmla="*/ 134 w 487"/>
              <a:gd name="T21" fmla="*/ 151 h 176"/>
              <a:gd name="T22" fmla="*/ 140 w 487"/>
              <a:gd name="T23" fmla="*/ 154 h 176"/>
              <a:gd name="T24" fmla="*/ 160 w 487"/>
              <a:gd name="T25" fmla="*/ 161 h 176"/>
              <a:gd name="T26" fmla="*/ 239 w 487"/>
              <a:gd name="T27" fmla="*/ 176 h 176"/>
              <a:gd name="T28" fmla="*/ 259 w 487"/>
              <a:gd name="T29" fmla="*/ 176 h 176"/>
              <a:gd name="T30" fmla="*/ 265 w 487"/>
              <a:gd name="T31" fmla="*/ 176 h 176"/>
              <a:gd name="T32" fmla="*/ 277 w 487"/>
              <a:gd name="T33" fmla="*/ 175 h 176"/>
              <a:gd name="T34" fmla="*/ 336 w 487"/>
              <a:gd name="T35" fmla="*/ 164 h 176"/>
              <a:gd name="T36" fmla="*/ 437 w 487"/>
              <a:gd name="T37" fmla="*/ 106 h 176"/>
              <a:gd name="T38" fmla="*/ 481 w 487"/>
              <a:gd name="T39" fmla="*/ 50 h 176"/>
              <a:gd name="T40" fmla="*/ 486 w 487"/>
              <a:gd name="T41" fmla="*/ 41 h 176"/>
              <a:gd name="T42" fmla="*/ 471 w 487"/>
              <a:gd name="T43" fmla="*/ 30 h 176"/>
              <a:gd name="T44" fmla="*/ 468 w 487"/>
              <a:gd name="T45" fmla="*/ 37 h 176"/>
              <a:gd name="T46" fmla="*/ 443 w 487"/>
              <a:gd name="T47" fmla="*/ 73 h 176"/>
              <a:gd name="T48" fmla="*/ 367 w 487"/>
              <a:gd name="T49" fmla="*/ 132 h 176"/>
              <a:gd name="T50" fmla="*/ 344 w 487"/>
              <a:gd name="T51" fmla="*/ 142 h 176"/>
              <a:gd name="T52" fmla="*/ 329 w 487"/>
              <a:gd name="T53" fmla="*/ 147 h 176"/>
              <a:gd name="T54" fmla="*/ 279 w 487"/>
              <a:gd name="T55" fmla="*/ 157 h 176"/>
              <a:gd name="T56" fmla="*/ 270 w 487"/>
              <a:gd name="T57" fmla="*/ 157 h 176"/>
              <a:gd name="T58" fmla="*/ 261 w 487"/>
              <a:gd name="T59" fmla="*/ 158 h 176"/>
              <a:gd name="T60" fmla="*/ 187 w 487"/>
              <a:gd name="T61" fmla="*/ 150 h 176"/>
              <a:gd name="T62" fmla="*/ 174 w 487"/>
              <a:gd name="T63" fmla="*/ 147 h 176"/>
              <a:gd name="T64" fmla="*/ 168 w 487"/>
              <a:gd name="T65" fmla="*/ 145 h 176"/>
              <a:gd name="T66" fmla="*/ 156 w 487"/>
              <a:gd name="T67" fmla="*/ 140 h 176"/>
              <a:gd name="T68" fmla="*/ 150 w 487"/>
              <a:gd name="T69" fmla="*/ 138 h 176"/>
              <a:gd name="T70" fmla="*/ 137 w 487"/>
              <a:gd name="T71" fmla="*/ 132 h 176"/>
              <a:gd name="T72" fmla="*/ 111 w 487"/>
              <a:gd name="T73" fmla="*/ 118 h 176"/>
              <a:gd name="T74" fmla="*/ 102 w 487"/>
              <a:gd name="T75" fmla="*/ 112 h 176"/>
              <a:gd name="T76" fmla="*/ 81 w 487"/>
              <a:gd name="T77" fmla="*/ 95 h 176"/>
              <a:gd name="T78" fmla="*/ 75 w 487"/>
              <a:gd name="T79" fmla="*/ 89 h 176"/>
              <a:gd name="T80" fmla="*/ 71 w 487"/>
              <a:gd name="T81" fmla="*/ 85 h 176"/>
              <a:gd name="T82" fmla="*/ 38 w 487"/>
              <a:gd name="T83" fmla="*/ 40 h 176"/>
              <a:gd name="T84" fmla="*/ 37 w 487"/>
              <a:gd name="T85" fmla="*/ 38 h 176"/>
              <a:gd name="T86" fmla="*/ 37 w 487"/>
              <a:gd name="T87" fmla="*/ 37 h 176"/>
              <a:gd name="T88" fmla="*/ 36 w 487"/>
              <a:gd name="T89" fmla="*/ 36 h 176"/>
              <a:gd name="T90" fmla="*/ 32 w 487"/>
              <a:gd name="T91" fmla="*/ 28 h 176"/>
              <a:gd name="T92" fmla="*/ 41 w 487"/>
              <a:gd name="T93" fmla="*/ 23 h 176"/>
              <a:gd name="T94" fmla="*/ 54 w 487"/>
              <a:gd name="T95" fmla="*/ 25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176">
                <a:moveTo>
                  <a:pt x="54" y="25"/>
                </a:moveTo>
                <a:cubicBezTo>
                  <a:pt x="40" y="19"/>
                  <a:pt x="26" y="11"/>
                  <a:pt x="13" y="0"/>
                </a:cubicBezTo>
                <a:cubicBezTo>
                  <a:pt x="6" y="16"/>
                  <a:pt x="2" y="33"/>
                  <a:pt x="0" y="52"/>
                </a:cubicBezTo>
                <a:cubicBezTo>
                  <a:pt x="0" y="52"/>
                  <a:pt x="0" y="51"/>
                  <a:pt x="0" y="50"/>
                </a:cubicBezTo>
                <a:cubicBezTo>
                  <a:pt x="1" y="49"/>
                  <a:pt x="1" y="47"/>
                  <a:pt x="3" y="45"/>
                </a:cubicBezTo>
                <a:cubicBezTo>
                  <a:pt x="5" y="40"/>
                  <a:pt x="8" y="35"/>
                  <a:pt x="14" y="31"/>
                </a:cubicBezTo>
                <a:cubicBezTo>
                  <a:pt x="14" y="31"/>
                  <a:pt x="14" y="33"/>
                  <a:pt x="15" y="35"/>
                </a:cubicBezTo>
                <a:cubicBezTo>
                  <a:pt x="16" y="37"/>
                  <a:pt x="17" y="38"/>
                  <a:pt x="17" y="40"/>
                </a:cubicBezTo>
                <a:cubicBezTo>
                  <a:pt x="18" y="41"/>
                  <a:pt x="19" y="43"/>
                  <a:pt x="20" y="44"/>
                </a:cubicBezTo>
                <a:cubicBezTo>
                  <a:pt x="20" y="46"/>
                  <a:pt x="20" y="46"/>
                  <a:pt x="20" y="46"/>
                </a:cubicBezTo>
                <a:cubicBezTo>
                  <a:pt x="21" y="46"/>
                  <a:pt x="21" y="46"/>
                  <a:pt x="21" y="46"/>
                </a:cubicBezTo>
                <a:cubicBezTo>
                  <a:pt x="21" y="47"/>
                  <a:pt x="21" y="47"/>
                  <a:pt x="21" y="47"/>
                </a:cubicBezTo>
                <a:cubicBezTo>
                  <a:pt x="25" y="54"/>
                  <a:pt x="25" y="54"/>
                  <a:pt x="25" y="54"/>
                </a:cubicBezTo>
                <a:cubicBezTo>
                  <a:pt x="30" y="63"/>
                  <a:pt x="36" y="71"/>
                  <a:pt x="42" y="79"/>
                </a:cubicBezTo>
                <a:cubicBezTo>
                  <a:pt x="48" y="87"/>
                  <a:pt x="55" y="94"/>
                  <a:pt x="62" y="101"/>
                </a:cubicBezTo>
                <a:cubicBezTo>
                  <a:pt x="69" y="108"/>
                  <a:pt x="76" y="115"/>
                  <a:pt x="84" y="121"/>
                </a:cubicBezTo>
                <a:cubicBezTo>
                  <a:pt x="92" y="127"/>
                  <a:pt x="100" y="132"/>
                  <a:pt x="108" y="137"/>
                </a:cubicBezTo>
                <a:cubicBezTo>
                  <a:pt x="110" y="139"/>
                  <a:pt x="112" y="140"/>
                  <a:pt x="115" y="141"/>
                </a:cubicBezTo>
                <a:cubicBezTo>
                  <a:pt x="118" y="143"/>
                  <a:pt x="118" y="143"/>
                  <a:pt x="118" y="143"/>
                </a:cubicBezTo>
                <a:cubicBezTo>
                  <a:pt x="119" y="143"/>
                  <a:pt x="120" y="144"/>
                  <a:pt x="121" y="144"/>
                </a:cubicBezTo>
                <a:cubicBezTo>
                  <a:pt x="123" y="145"/>
                  <a:pt x="125" y="147"/>
                  <a:pt x="127" y="148"/>
                </a:cubicBezTo>
                <a:cubicBezTo>
                  <a:pt x="129" y="149"/>
                  <a:pt x="132" y="150"/>
                  <a:pt x="134" y="151"/>
                </a:cubicBezTo>
                <a:cubicBezTo>
                  <a:pt x="135" y="151"/>
                  <a:pt x="136" y="152"/>
                  <a:pt x="137" y="152"/>
                </a:cubicBezTo>
                <a:cubicBezTo>
                  <a:pt x="140" y="154"/>
                  <a:pt x="140" y="154"/>
                  <a:pt x="140" y="154"/>
                </a:cubicBezTo>
                <a:cubicBezTo>
                  <a:pt x="142" y="154"/>
                  <a:pt x="144" y="155"/>
                  <a:pt x="147" y="156"/>
                </a:cubicBezTo>
                <a:cubicBezTo>
                  <a:pt x="151" y="158"/>
                  <a:pt x="155" y="160"/>
                  <a:pt x="160" y="161"/>
                </a:cubicBezTo>
                <a:cubicBezTo>
                  <a:pt x="169" y="164"/>
                  <a:pt x="178" y="166"/>
                  <a:pt x="186" y="169"/>
                </a:cubicBezTo>
                <a:cubicBezTo>
                  <a:pt x="204" y="173"/>
                  <a:pt x="222" y="175"/>
                  <a:pt x="239" y="176"/>
                </a:cubicBezTo>
                <a:cubicBezTo>
                  <a:pt x="244" y="176"/>
                  <a:pt x="248" y="176"/>
                  <a:pt x="252" y="176"/>
                </a:cubicBezTo>
                <a:cubicBezTo>
                  <a:pt x="254" y="176"/>
                  <a:pt x="256" y="176"/>
                  <a:pt x="259" y="176"/>
                </a:cubicBezTo>
                <a:cubicBezTo>
                  <a:pt x="260" y="176"/>
                  <a:pt x="261" y="176"/>
                  <a:pt x="262" y="176"/>
                </a:cubicBezTo>
                <a:cubicBezTo>
                  <a:pt x="263" y="176"/>
                  <a:pt x="264" y="176"/>
                  <a:pt x="265" y="176"/>
                </a:cubicBezTo>
                <a:cubicBezTo>
                  <a:pt x="267" y="176"/>
                  <a:pt x="269" y="176"/>
                  <a:pt x="271" y="175"/>
                </a:cubicBezTo>
                <a:cubicBezTo>
                  <a:pt x="273" y="175"/>
                  <a:pt x="275" y="175"/>
                  <a:pt x="277" y="175"/>
                </a:cubicBezTo>
                <a:cubicBezTo>
                  <a:pt x="282" y="175"/>
                  <a:pt x="286" y="174"/>
                  <a:pt x="290" y="174"/>
                </a:cubicBezTo>
                <a:cubicBezTo>
                  <a:pt x="306" y="172"/>
                  <a:pt x="321" y="168"/>
                  <a:pt x="336" y="164"/>
                </a:cubicBezTo>
                <a:cubicBezTo>
                  <a:pt x="365" y="155"/>
                  <a:pt x="390" y="142"/>
                  <a:pt x="410" y="128"/>
                </a:cubicBezTo>
                <a:cubicBezTo>
                  <a:pt x="420" y="121"/>
                  <a:pt x="429" y="113"/>
                  <a:pt x="437" y="106"/>
                </a:cubicBezTo>
                <a:cubicBezTo>
                  <a:pt x="445" y="99"/>
                  <a:pt x="452" y="91"/>
                  <a:pt x="457" y="85"/>
                </a:cubicBezTo>
                <a:cubicBezTo>
                  <a:pt x="469" y="71"/>
                  <a:pt x="476" y="59"/>
                  <a:pt x="481" y="50"/>
                </a:cubicBezTo>
                <a:cubicBezTo>
                  <a:pt x="482" y="48"/>
                  <a:pt x="483" y="46"/>
                  <a:pt x="484" y="45"/>
                </a:cubicBezTo>
                <a:cubicBezTo>
                  <a:pt x="485" y="43"/>
                  <a:pt x="485" y="42"/>
                  <a:pt x="486" y="41"/>
                </a:cubicBezTo>
                <a:cubicBezTo>
                  <a:pt x="487" y="38"/>
                  <a:pt x="487" y="37"/>
                  <a:pt x="487" y="37"/>
                </a:cubicBezTo>
                <a:cubicBezTo>
                  <a:pt x="471" y="30"/>
                  <a:pt x="471" y="30"/>
                  <a:pt x="471" y="30"/>
                </a:cubicBezTo>
                <a:cubicBezTo>
                  <a:pt x="471" y="30"/>
                  <a:pt x="471" y="31"/>
                  <a:pt x="470" y="33"/>
                </a:cubicBezTo>
                <a:cubicBezTo>
                  <a:pt x="469" y="34"/>
                  <a:pt x="468" y="35"/>
                  <a:pt x="468" y="37"/>
                </a:cubicBezTo>
                <a:cubicBezTo>
                  <a:pt x="467" y="38"/>
                  <a:pt x="466" y="40"/>
                  <a:pt x="465" y="42"/>
                </a:cubicBezTo>
                <a:cubicBezTo>
                  <a:pt x="461" y="50"/>
                  <a:pt x="454" y="61"/>
                  <a:pt x="443" y="73"/>
                </a:cubicBezTo>
                <a:cubicBezTo>
                  <a:pt x="433" y="86"/>
                  <a:pt x="418" y="100"/>
                  <a:pt x="399" y="114"/>
                </a:cubicBezTo>
                <a:cubicBezTo>
                  <a:pt x="389" y="120"/>
                  <a:pt x="379" y="126"/>
                  <a:pt x="367" y="132"/>
                </a:cubicBezTo>
                <a:cubicBezTo>
                  <a:pt x="361" y="135"/>
                  <a:pt x="355" y="138"/>
                  <a:pt x="349" y="140"/>
                </a:cubicBezTo>
                <a:cubicBezTo>
                  <a:pt x="347" y="141"/>
                  <a:pt x="345" y="141"/>
                  <a:pt x="344" y="142"/>
                </a:cubicBezTo>
                <a:cubicBezTo>
                  <a:pt x="342" y="143"/>
                  <a:pt x="340" y="143"/>
                  <a:pt x="339" y="144"/>
                </a:cubicBezTo>
                <a:cubicBezTo>
                  <a:pt x="335" y="145"/>
                  <a:pt x="332" y="146"/>
                  <a:pt x="329" y="147"/>
                </a:cubicBezTo>
                <a:cubicBezTo>
                  <a:pt x="315" y="151"/>
                  <a:pt x="300" y="154"/>
                  <a:pt x="285" y="156"/>
                </a:cubicBezTo>
                <a:cubicBezTo>
                  <a:pt x="283" y="156"/>
                  <a:pt x="281" y="156"/>
                  <a:pt x="279" y="157"/>
                </a:cubicBezTo>
                <a:cubicBezTo>
                  <a:pt x="277" y="157"/>
                  <a:pt x="275" y="157"/>
                  <a:pt x="273" y="157"/>
                </a:cubicBezTo>
                <a:cubicBezTo>
                  <a:pt x="272" y="157"/>
                  <a:pt x="271" y="157"/>
                  <a:pt x="270" y="157"/>
                </a:cubicBezTo>
                <a:cubicBezTo>
                  <a:pt x="269" y="157"/>
                  <a:pt x="268" y="158"/>
                  <a:pt x="267" y="158"/>
                </a:cubicBezTo>
                <a:cubicBezTo>
                  <a:pt x="265" y="158"/>
                  <a:pt x="263" y="158"/>
                  <a:pt x="261" y="158"/>
                </a:cubicBezTo>
                <a:cubicBezTo>
                  <a:pt x="253" y="158"/>
                  <a:pt x="245" y="158"/>
                  <a:pt x="237" y="158"/>
                </a:cubicBezTo>
                <a:cubicBezTo>
                  <a:pt x="221" y="157"/>
                  <a:pt x="204" y="154"/>
                  <a:pt x="187" y="150"/>
                </a:cubicBezTo>
                <a:cubicBezTo>
                  <a:pt x="185" y="150"/>
                  <a:pt x="183" y="149"/>
                  <a:pt x="181" y="149"/>
                </a:cubicBezTo>
                <a:cubicBezTo>
                  <a:pt x="179" y="148"/>
                  <a:pt x="176" y="147"/>
                  <a:pt x="174" y="147"/>
                </a:cubicBezTo>
                <a:cubicBezTo>
                  <a:pt x="171" y="146"/>
                  <a:pt x="171" y="146"/>
                  <a:pt x="171" y="146"/>
                </a:cubicBezTo>
                <a:cubicBezTo>
                  <a:pt x="168" y="145"/>
                  <a:pt x="168" y="145"/>
                  <a:pt x="168" y="145"/>
                </a:cubicBezTo>
                <a:cubicBezTo>
                  <a:pt x="166" y="144"/>
                  <a:pt x="164" y="143"/>
                  <a:pt x="162" y="143"/>
                </a:cubicBezTo>
                <a:cubicBezTo>
                  <a:pt x="160" y="142"/>
                  <a:pt x="158" y="141"/>
                  <a:pt x="156" y="140"/>
                </a:cubicBezTo>
                <a:cubicBezTo>
                  <a:pt x="153" y="139"/>
                  <a:pt x="153" y="139"/>
                  <a:pt x="153" y="139"/>
                </a:cubicBezTo>
                <a:cubicBezTo>
                  <a:pt x="150" y="138"/>
                  <a:pt x="150" y="138"/>
                  <a:pt x="150" y="138"/>
                </a:cubicBezTo>
                <a:cubicBezTo>
                  <a:pt x="148" y="137"/>
                  <a:pt x="145" y="136"/>
                  <a:pt x="143" y="135"/>
                </a:cubicBezTo>
                <a:cubicBezTo>
                  <a:pt x="141" y="134"/>
                  <a:pt x="139" y="133"/>
                  <a:pt x="137" y="132"/>
                </a:cubicBezTo>
                <a:cubicBezTo>
                  <a:pt x="129" y="128"/>
                  <a:pt x="121" y="124"/>
                  <a:pt x="114" y="119"/>
                </a:cubicBezTo>
                <a:cubicBezTo>
                  <a:pt x="111" y="118"/>
                  <a:pt x="111" y="118"/>
                  <a:pt x="111" y="118"/>
                </a:cubicBezTo>
                <a:cubicBezTo>
                  <a:pt x="110" y="117"/>
                  <a:pt x="109" y="116"/>
                  <a:pt x="108" y="116"/>
                </a:cubicBezTo>
                <a:cubicBezTo>
                  <a:pt x="106" y="114"/>
                  <a:pt x="104" y="113"/>
                  <a:pt x="102" y="112"/>
                </a:cubicBezTo>
                <a:cubicBezTo>
                  <a:pt x="99" y="109"/>
                  <a:pt x="95" y="106"/>
                  <a:pt x="91" y="104"/>
                </a:cubicBezTo>
                <a:cubicBezTo>
                  <a:pt x="88" y="101"/>
                  <a:pt x="84" y="98"/>
                  <a:pt x="81" y="95"/>
                </a:cubicBezTo>
                <a:cubicBezTo>
                  <a:pt x="79" y="93"/>
                  <a:pt x="77" y="91"/>
                  <a:pt x="76" y="90"/>
                </a:cubicBezTo>
                <a:cubicBezTo>
                  <a:pt x="75" y="89"/>
                  <a:pt x="75" y="89"/>
                  <a:pt x="75" y="89"/>
                </a:cubicBezTo>
                <a:cubicBezTo>
                  <a:pt x="73" y="87"/>
                  <a:pt x="73" y="87"/>
                  <a:pt x="73" y="87"/>
                </a:cubicBezTo>
                <a:cubicBezTo>
                  <a:pt x="71" y="85"/>
                  <a:pt x="71" y="85"/>
                  <a:pt x="71" y="85"/>
                </a:cubicBezTo>
                <a:cubicBezTo>
                  <a:pt x="64" y="78"/>
                  <a:pt x="58" y="71"/>
                  <a:pt x="53" y="64"/>
                </a:cubicBezTo>
                <a:cubicBezTo>
                  <a:pt x="47" y="56"/>
                  <a:pt x="42" y="48"/>
                  <a:pt x="38" y="40"/>
                </a:cubicBezTo>
                <a:cubicBezTo>
                  <a:pt x="38" y="40"/>
                  <a:pt x="37" y="39"/>
                  <a:pt x="37" y="39"/>
                </a:cubicBezTo>
                <a:cubicBezTo>
                  <a:pt x="37" y="38"/>
                  <a:pt x="37" y="38"/>
                  <a:pt x="37" y="38"/>
                </a:cubicBezTo>
                <a:cubicBezTo>
                  <a:pt x="37" y="38"/>
                  <a:pt x="37" y="38"/>
                  <a:pt x="37" y="38"/>
                </a:cubicBezTo>
                <a:cubicBezTo>
                  <a:pt x="37" y="37"/>
                  <a:pt x="37" y="37"/>
                  <a:pt x="37" y="37"/>
                </a:cubicBezTo>
                <a:cubicBezTo>
                  <a:pt x="36" y="37"/>
                  <a:pt x="36" y="37"/>
                  <a:pt x="36" y="37"/>
                </a:cubicBezTo>
                <a:cubicBezTo>
                  <a:pt x="36" y="36"/>
                  <a:pt x="36" y="36"/>
                  <a:pt x="36" y="36"/>
                </a:cubicBezTo>
                <a:cubicBezTo>
                  <a:pt x="35" y="35"/>
                  <a:pt x="34" y="33"/>
                  <a:pt x="34" y="32"/>
                </a:cubicBezTo>
                <a:cubicBezTo>
                  <a:pt x="33" y="30"/>
                  <a:pt x="32" y="29"/>
                  <a:pt x="32" y="28"/>
                </a:cubicBezTo>
                <a:cubicBezTo>
                  <a:pt x="31" y="26"/>
                  <a:pt x="30" y="24"/>
                  <a:pt x="30" y="24"/>
                </a:cubicBezTo>
                <a:cubicBezTo>
                  <a:pt x="34" y="23"/>
                  <a:pt x="37" y="23"/>
                  <a:pt x="41" y="23"/>
                </a:cubicBezTo>
                <a:cubicBezTo>
                  <a:pt x="43" y="23"/>
                  <a:pt x="45" y="24"/>
                  <a:pt x="48" y="24"/>
                </a:cubicBezTo>
                <a:cubicBezTo>
                  <a:pt x="50" y="24"/>
                  <a:pt x="52" y="24"/>
                  <a:pt x="54" y="25"/>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rgbClr val="404040"/>
              </a:solidFill>
              <a:cs typeface="+mn-ea"/>
              <a:sym typeface="+mn-lt"/>
            </a:endParaRPr>
          </a:p>
        </p:txBody>
      </p:sp>
      <p:sp>
        <p:nvSpPr>
          <p:cNvPr id="12" name="出自【趣你的PPT】(微信:qunideppt)：最优质的PPT资源库"/>
          <p:cNvSpPr txBox="1"/>
          <p:nvPr/>
        </p:nvSpPr>
        <p:spPr>
          <a:xfrm>
            <a:off x="2063970" y="2788127"/>
            <a:ext cx="844562" cy="340723"/>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a:lnSpc>
                <a:spcPct val="150000"/>
              </a:lnSpc>
              <a:spcBef>
                <a:spcPts val="600"/>
              </a:spcBef>
              <a:spcAft>
                <a:spcPts val="600"/>
              </a:spcAft>
              <a:defRPr/>
            </a:pPr>
            <a:r>
              <a:rPr lang="zh-CN" altLang="en-US" sz="1400">
                <a:solidFill>
                  <a:srgbClr val="FFFFFF"/>
                </a:solidFill>
                <a:cs typeface="+mn-ea"/>
                <a:sym typeface="+mn-lt"/>
              </a:rPr>
              <a:t>标题</a:t>
            </a:r>
            <a:endParaRPr lang="en-US" sz="1400">
              <a:solidFill>
                <a:srgbClr val="FFFFFF"/>
              </a:solidFill>
              <a:cs typeface="+mn-ea"/>
              <a:sym typeface="+mn-lt"/>
            </a:endParaRPr>
          </a:p>
        </p:txBody>
      </p:sp>
      <p:sp>
        <p:nvSpPr>
          <p:cNvPr id="16" name="出自【趣你的PPT】(微信:qunideppt)：最优质的PPT资源库"/>
          <p:cNvSpPr txBox="1"/>
          <p:nvPr/>
        </p:nvSpPr>
        <p:spPr>
          <a:xfrm>
            <a:off x="3441946" y="2790848"/>
            <a:ext cx="844562" cy="340723"/>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a:lnSpc>
                <a:spcPct val="150000"/>
              </a:lnSpc>
              <a:spcBef>
                <a:spcPts val="600"/>
              </a:spcBef>
              <a:spcAft>
                <a:spcPts val="600"/>
              </a:spcAft>
              <a:defRPr/>
            </a:pPr>
            <a:r>
              <a:rPr lang="zh-CN" altLang="en-US" sz="1400">
                <a:solidFill>
                  <a:srgbClr val="FFFFFF"/>
                </a:solidFill>
                <a:cs typeface="+mn-ea"/>
                <a:sym typeface="+mn-lt"/>
              </a:rPr>
              <a:t>标题</a:t>
            </a:r>
            <a:endParaRPr lang="en-US" sz="1400">
              <a:solidFill>
                <a:srgbClr val="FFFFFF"/>
              </a:solidFill>
              <a:cs typeface="+mn-ea"/>
              <a:sym typeface="+mn-lt"/>
            </a:endParaRPr>
          </a:p>
        </p:txBody>
      </p:sp>
      <p:sp>
        <p:nvSpPr>
          <p:cNvPr id="20" name="出自【趣你的PPT】(微信:qunideppt)：最优质的PPT资源库"/>
          <p:cNvSpPr txBox="1"/>
          <p:nvPr/>
        </p:nvSpPr>
        <p:spPr>
          <a:xfrm>
            <a:off x="4819923" y="2802466"/>
            <a:ext cx="844562" cy="340723"/>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a:lnSpc>
                <a:spcPct val="150000"/>
              </a:lnSpc>
              <a:spcBef>
                <a:spcPts val="600"/>
              </a:spcBef>
              <a:spcAft>
                <a:spcPts val="600"/>
              </a:spcAft>
              <a:defRPr/>
            </a:pPr>
            <a:r>
              <a:rPr lang="zh-CN" altLang="en-US" sz="1400">
                <a:solidFill>
                  <a:srgbClr val="FFFFFF"/>
                </a:solidFill>
                <a:cs typeface="+mn-ea"/>
                <a:sym typeface="+mn-lt"/>
              </a:rPr>
              <a:t>标题</a:t>
            </a:r>
            <a:endParaRPr lang="en-US" sz="1400">
              <a:solidFill>
                <a:srgbClr val="FFFFFF"/>
              </a:solidFill>
              <a:cs typeface="+mn-ea"/>
              <a:sym typeface="+mn-lt"/>
            </a:endParaRPr>
          </a:p>
        </p:txBody>
      </p:sp>
      <p:sp>
        <p:nvSpPr>
          <p:cNvPr id="27" name="出自【趣你的PPT】(微信:qunideppt)：最优质的PPT资源库"/>
          <p:cNvSpPr txBox="1"/>
          <p:nvPr/>
        </p:nvSpPr>
        <p:spPr>
          <a:xfrm>
            <a:off x="6197899" y="2789170"/>
            <a:ext cx="844562" cy="340723"/>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a:lnSpc>
                <a:spcPct val="150000"/>
              </a:lnSpc>
              <a:spcBef>
                <a:spcPts val="600"/>
              </a:spcBef>
              <a:spcAft>
                <a:spcPts val="600"/>
              </a:spcAft>
              <a:defRPr/>
            </a:pPr>
            <a:r>
              <a:rPr lang="zh-CN" altLang="en-US" sz="1400">
                <a:solidFill>
                  <a:srgbClr val="FFFFFF"/>
                </a:solidFill>
                <a:cs typeface="+mn-ea"/>
                <a:sym typeface="+mn-lt"/>
              </a:rPr>
              <a:t>标题</a:t>
            </a:r>
            <a:endParaRPr lang="en-US" sz="1400">
              <a:solidFill>
                <a:srgbClr val="FFFFFF"/>
              </a:solidFill>
              <a:cs typeface="+mn-ea"/>
              <a:sym typeface="+mn-lt"/>
            </a:endParaRPr>
          </a:p>
        </p:txBody>
      </p:sp>
      <p:sp>
        <p:nvSpPr>
          <p:cNvPr id="28" name="KSO_Shape"/>
          <p:cNvSpPr/>
          <p:nvPr/>
        </p:nvSpPr>
        <p:spPr bwMode="auto">
          <a:xfrm>
            <a:off x="2318058" y="2497656"/>
            <a:ext cx="325505" cy="280476"/>
          </a:xfrm>
          <a:custGeom>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rgbClr val="FFFFFF"/>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endParaRPr>
          </a:p>
        </p:txBody>
      </p:sp>
      <p:sp>
        <p:nvSpPr>
          <p:cNvPr id="32" name="KSO_Shape"/>
          <p:cNvSpPr/>
          <p:nvPr/>
        </p:nvSpPr>
        <p:spPr bwMode="auto">
          <a:xfrm>
            <a:off x="3706089" y="2499013"/>
            <a:ext cx="325505" cy="277764"/>
          </a:xfrm>
          <a:custGeom>
            <a:gdLst>
              <a:gd name="T0" fmla="*/ 1467173 w 3549651"/>
              <a:gd name="T1" fmla="*/ 2801186 h 3030537"/>
              <a:gd name="T2" fmla="*/ 3546160 w 3549651"/>
              <a:gd name="T3" fmla="*/ 2475237 h 3030537"/>
              <a:gd name="T4" fmla="*/ 3202089 w 3549651"/>
              <a:gd name="T5" fmla="*/ 2691437 h 3030537"/>
              <a:gd name="T6" fmla="*/ 2656781 w 3549651"/>
              <a:gd name="T7" fmla="*/ 2671725 h 3030537"/>
              <a:gd name="T8" fmla="*/ 2970870 w 3549651"/>
              <a:gd name="T9" fmla="*/ 1932623 h 3030537"/>
              <a:gd name="T10" fmla="*/ 2842055 w 3549651"/>
              <a:gd name="T11" fmla="*/ 2061210 h 3030537"/>
              <a:gd name="T12" fmla="*/ 3048286 w 3549651"/>
              <a:gd name="T13" fmla="*/ 2235200 h 3030537"/>
              <a:gd name="T14" fmla="*/ 3041940 w 3549651"/>
              <a:gd name="T15" fmla="*/ 2302193 h 3030537"/>
              <a:gd name="T16" fmla="*/ 2899799 w 3549651"/>
              <a:gd name="T17" fmla="*/ 2268220 h 3030537"/>
              <a:gd name="T18" fmla="*/ 2837930 w 3549651"/>
              <a:gd name="T19" fmla="*/ 2310765 h 3030537"/>
              <a:gd name="T20" fmla="*/ 2968014 w 3549651"/>
              <a:gd name="T21" fmla="*/ 2412048 h 3030537"/>
              <a:gd name="T22" fmla="*/ 3131412 w 3549651"/>
              <a:gd name="T23" fmla="*/ 2329815 h 3030537"/>
              <a:gd name="T24" fmla="*/ 3109520 w 3549651"/>
              <a:gd name="T25" fmla="*/ 2184718 h 3030537"/>
              <a:gd name="T26" fmla="*/ 2922961 w 3549651"/>
              <a:gd name="T27" fmla="*/ 2085023 h 3030537"/>
              <a:gd name="T28" fmla="*/ 3032422 w 3549651"/>
              <a:gd name="T29" fmla="*/ 2045335 h 3030537"/>
              <a:gd name="T30" fmla="*/ 3135537 w 3549651"/>
              <a:gd name="T31" fmla="*/ 2071370 h 3030537"/>
              <a:gd name="T32" fmla="*/ 3054314 w 3549651"/>
              <a:gd name="T33" fmla="*/ 1982470 h 3030537"/>
              <a:gd name="T34" fmla="*/ 3192012 w 3549651"/>
              <a:gd name="T35" fmla="*/ 1921193 h 3030537"/>
              <a:gd name="T36" fmla="*/ 3435365 w 3549651"/>
              <a:gd name="T37" fmla="*/ 2266315 h 3030537"/>
              <a:gd name="T38" fmla="*/ 2550476 w 3549651"/>
              <a:gd name="T39" fmla="*/ 2353628 h 3030537"/>
              <a:gd name="T40" fmla="*/ 2704356 w 3549651"/>
              <a:gd name="T41" fmla="*/ 2034223 h 3030537"/>
              <a:gd name="T42" fmla="*/ 3157240 w 3549651"/>
              <a:gd name="T43" fmla="*/ 1786255 h 3030537"/>
              <a:gd name="T44" fmla="*/ 2866305 w 3549651"/>
              <a:gd name="T45" fmla="*/ 1836738 h 3030537"/>
              <a:gd name="T46" fmla="*/ 2845094 w 3549651"/>
              <a:gd name="T47" fmla="*/ 1784033 h 3030537"/>
              <a:gd name="T48" fmla="*/ 1725613 w 3549651"/>
              <a:gd name="T49" fmla="*/ 1796449 h 3030537"/>
              <a:gd name="T50" fmla="*/ 3089168 w 3549651"/>
              <a:gd name="T51" fmla="*/ 1512570 h 3030537"/>
              <a:gd name="T52" fmla="*/ 3077413 w 3549651"/>
              <a:gd name="T53" fmla="*/ 1640840 h 3030537"/>
              <a:gd name="T54" fmla="*/ 3168594 w 3549651"/>
              <a:gd name="T55" fmla="*/ 1534477 h 3030537"/>
              <a:gd name="T56" fmla="*/ 3220061 w 3549651"/>
              <a:gd name="T57" fmla="*/ 1624012 h 3030537"/>
              <a:gd name="T58" fmla="*/ 2806415 w 3549651"/>
              <a:gd name="T59" fmla="*/ 1648142 h 3030537"/>
              <a:gd name="T60" fmla="*/ 2796884 w 3549651"/>
              <a:gd name="T61" fmla="*/ 1542415 h 3030537"/>
              <a:gd name="T62" fmla="*/ 2906808 w 3549651"/>
              <a:gd name="T63" fmla="*/ 1616710 h 3030537"/>
              <a:gd name="T64" fmla="*/ 2909985 w 3549651"/>
              <a:gd name="T65" fmla="*/ 1528762 h 3030537"/>
              <a:gd name="T66" fmla="*/ 495617 w 3549651"/>
              <a:gd name="T67" fmla="*/ 1676586 h 3030537"/>
              <a:gd name="T68" fmla="*/ 2370455 w 3549651"/>
              <a:gd name="T69" fmla="*/ 633147 h 3030537"/>
              <a:gd name="T70" fmla="*/ 2926081 w 3549651"/>
              <a:gd name="T71" fmla="*/ 1087945 h 3030537"/>
              <a:gd name="T72" fmla="*/ 3011806 w 3549651"/>
              <a:gd name="T73" fmla="*/ 1130821 h 3030537"/>
              <a:gd name="T74" fmla="*/ 3084196 w 3549651"/>
              <a:gd name="T75" fmla="*/ 1155593 h 3030537"/>
              <a:gd name="T76" fmla="*/ 3131186 w 3549651"/>
              <a:gd name="T77" fmla="*/ 1156546 h 3030537"/>
              <a:gd name="T78" fmla="*/ 3138171 w 3549651"/>
              <a:gd name="T79" fmla="*/ 1506220 h 3030537"/>
              <a:gd name="T80" fmla="*/ 3008948 w 3549651"/>
              <a:gd name="T81" fmla="*/ 1345198 h 3030537"/>
              <a:gd name="T82" fmla="*/ 2881313 w 3549651"/>
              <a:gd name="T83" fmla="*/ 1506537 h 3030537"/>
              <a:gd name="T84" fmla="*/ 2879091 w 3549651"/>
              <a:gd name="T85" fmla="*/ 1140666 h 3030537"/>
              <a:gd name="T86" fmla="*/ 2689861 w 3549651"/>
              <a:gd name="T87" fmla="*/ 951062 h 3030537"/>
              <a:gd name="T88" fmla="*/ 1800760 w 3549651"/>
              <a:gd name="T89" fmla="*/ 464071 h 3030537"/>
              <a:gd name="T90" fmla="*/ 1852446 w 3549651"/>
              <a:gd name="T91" fmla="*/ 559565 h 3030537"/>
              <a:gd name="T92" fmla="*/ 1883838 w 3549651"/>
              <a:gd name="T93" fmla="*/ 456140 h 3030537"/>
              <a:gd name="T94" fmla="*/ 463232 w 3549651"/>
              <a:gd name="T95" fmla="*/ 274650 h 3030537"/>
              <a:gd name="T96" fmla="*/ 522922 w 3549651"/>
              <a:gd name="T97" fmla="*/ 349623 h 3030537"/>
              <a:gd name="T98" fmla="*/ 581025 w 3549651"/>
              <a:gd name="T99" fmla="*/ 356295 h 3030537"/>
              <a:gd name="T100" fmla="*/ 904240 w 3549651"/>
              <a:gd name="T101" fmla="*/ 287040 h 3030537"/>
              <a:gd name="T102" fmla="*/ 1695450 w 3549651"/>
              <a:gd name="T103" fmla="*/ 563106 h 3030537"/>
              <a:gd name="T104" fmla="*/ 722312 w 3549651"/>
              <a:gd name="T105" fmla="*/ 373767 h 3030537"/>
              <a:gd name="T106" fmla="*/ 1077277 w 3549651"/>
              <a:gd name="T107" fmla="*/ 1654666 h 3030537"/>
              <a:gd name="T108" fmla="*/ 1091247 w 3549651"/>
              <a:gd name="T109" fmla="*/ 1707084 h 3030537"/>
              <a:gd name="T110" fmla="*/ 554355 w 3549651"/>
              <a:gd name="T111" fmla="*/ 1905000 h 3030537"/>
              <a:gd name="T112" fmla="*/ 4445 w 3549651"/>
              <a:gd name="T113" fmla="*/ 1701048 h 3030537"/>
              <a:gd name="T114" fmla="*/ 518795 w 3549651"/>
              <a:gd name="T115" fmla="*/ 421738 h 3030537"/>
              <a:gd name="T116" fmla="*/ 429577 w 3549651"/>
              <a:gd name="T117" fmla="*/ 274015 h 3030537"/>
              <a:gd name="T118" fmla="*/ 1918383 w 3549651"/>
              <a:gd name="T119" fmla="*/ 157115 h 3030537"/>
              <a:gd name="T120" fmla="*/ 1760813 w 3549651"/>
              <a:gd name="T121" fmla="*/ 142227 h 30305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49651" h="3030537">
                <a:moveTo>
                  <a:pt x="1319213" y="2925762"/>
                </a:moveTo>
                <a:lnTo>
                  <a:pt x="2373313" y="2925762"/>
                </a:lnTo>
                <a:lnTo>
                  <a:pt x="2373313" y="3030537"/>
                </a:lnTo>
                <a:lnTo>
                  <a:pt x="1319213" y="3030537"/>
                </a:lnTo>
                <a:lnTo>
                  <a:pt x="1319213" y="2925762"/>
                </a:lnTo>
                <a:close/>
                <a:moveTo>
                  <a:pt x="1727737" y="2644775"/>
                </a:moveTo>
                <a:lnTo>
                  <a:pt x="1965105" y="2644775"/>
                </a:lnTo>
                <a:lnTo>
                  <a:pt x="1988937" y="2663139"/>
                </a:lnTo>
                <a:lnTo>
                  <a:pt x="2013088" y="2680237"/>
                </a:lnTo>
                <a:lnTo>
                  <a:pt x="2036920" y="2696384"/>
                </a:lnTo>
                <a:lnTo>
                  <a:pt x="2060116" y="2711582"/>
                </a:lnTo>
                <a:lnTo>
                  <a:pt x="2082995" y="2725830"/>
                </a:lnTo>
                <a:lnTo>
                  <a:pt x="2105238" y="2738811"/>
                </a:lnTo>
                <a:lnTo>
                  <a:pt x="2126528" y="2750526"/>
                </a:lnTo>
                <a:lnTo>
                  <a:pt x="2146230" y="2761608"/>
                </a:lnTo>
                <a:lnTo>
                  <a:pt x="2164342" y="2771107"/>
                </a:lnTo>
                <a:lnTo>
                  <a:pt x="2181183" y="2779655"/>
                </a:lnTo>
                <a:lnTo>
                  <a:pt x="2208193" y="2792954"/>
                </a:lnTo>
                <a:lnTo>
                  <a:pt x="2225988" y="2801186"/>
                </a:lnTo>
                <a:lnTo>
                  <a:pt x="2232025" y="2804035"/>
                </a:lnTo>
                <a:lnTo>
                  <a:pt x="2232025" y="2873375"/>
                </a:lnTo>
                <a:lnTo>
                  <a:pt x="1460500" y="2873375"/>
                </a:lnTo>
                <a:lnTo>
                  <a:pt x="1460500" y="2804035"/>
                </a:lnTo>
                <a:lnTo>
                  <a:pt x="1467173" y="2801186"/>
                </a:lnTo>
                <a:lnTo>
                  <a:pt x="1484650" y="2792954"/>
                </a:lnTo>
                <a:lnTo>
                  <a:pt x="1511977" y="2779655"/>
                </a:lnTo>
                <a:lnTo>
                  <a:pt x="1528501" y="2771107"/>
                </a:lnTo>
                <a:lnTo>
                  <a:pt x="1546613" y="2761608"/>
                </a:lnTo>
                <a:lnTo>
                  <a:pt x="1566632" y="2750526"/>
                </a:lnTo>
                <a:lnTo>
                  <a:pt x="1587604" y="2738811"/>
                </a:lnTo>
                <a:lnTo>
                  <a:pt x="1609848" y="2725830"/>
                </a:lnTo>
                <a:lnTo>
                  <a:pt x="1632727" y="2711582"/>
                </a:lnTo>
                <a:lnTo>
                  <a:pt x="1656241" y="2696384"/>
                </a:lnTo>
                <a:lnTo>
                  <a:pt x="1680073" y="2680237"/>
                </a:lnTo>
                <a:lnTo>
                  <a:pt x="1704223" y="2663139"/>
                </a:lnTo>
                <a:lnTo>
                  <a:pt x="1727737" y="2644775"/>
                </a:lnTo>
                <a:close/>
                <a:moveTo>
                  <a:pt x="2467288" y="2470150"/>
                </a:moveTo>
                <a:lnTo>
                  <a:pt x="2471732" y="2470150"/>
                </a:lnTo>
                <a:lnTo>
                  <a:pt x="2944988" y="2470150"/>
                </a:lnTo>
                <a:lnTo>
                  <a:pt x="2999900" y="2470150"/>
                </a:lnTo>
                <a:lnTo>
                  <a:pt x="3054176" y="2470150"/>
                </a:lnTo>
                <a:lnTo>
                  <a:pt x="3527433" y="2470150"/>
                </a:lnTo>
                <a:lnTo>
                  <a:pt x="3531876" y="2470150"/>
                </a:lnTo>
                <a:lnTo>
                  <a:pt x="3535685" y="2470468"/>
                </a:lnTo>
                <a:lnTo>
                  <a:pt x="3538859" y="2471422"/>
                </a:lnTo>
                <a:lnTo>
                  <a:pt x="3542033" y="2472376"/>
                </a:lnTo>
                <a:lnTo>
                  <a:pt x="3544255" y="2473647"/>
                </a:lnTo>
                <a:lnTo>
                  <a:pt x="3546160" y="2475237"/>
                </a:lnTo>
                <a:lnTo>
                  <a:pt x="3548064" y="2477145"/>
                </a:lnTo>
                <a:lnTo>
                  <a:pt x="3549016" y="2479052"/>
                </a:lnTo>
                <a:lnTo>
                  <a:pt x="3549651" y="2481278"/>
                </a:lnTo>
                <a:lnTo>
                  <a:pt x="3549651" y="2483504"/>
                </a:lnTo>
                <a:lnTo>
                  <a:pt x="3549334" y="2486047"/>
                </a:lnTo>
                <a:lnTo>
                  <a:pt x="3548699" y="2488591"/>
                </a:lnTo>
                <a:lnTo>
                  <a:pt x="3547429" y="2491770"/>
                </a:lnTo>
                <a:lnTo>
                  <a:pt x="3545525" y="2494314"/>
                </a:lnTo>
                <a:lnTo>
                  <a:pt x="3543303" y="2497493"/>
                </a:lnTo>
                <a:lnTo>
                  <a:pt x="3540129" y="2500355"/>
                </a:lnTo>
                <a:lnTo>
                  <a:pt x="3388090" y="2653284"/>
                </a:lnTo>
                <a:lnTo>
                  <a:pt x="3385234" y="2655192"/>
                </a:lnTo>
                <a:lnTo>
                  <a:pt x="3381425" y="2657418"/>
                </a:lnTo>
                <a:lnTo>
                  <a:pt x="3375077" y="2660279"/>
                </a:lnTo>
                <a:lnTo>
                  <a:pt x="3366189" y="2663777"/>
                </a:lnTo>
                <a:lnTo>
                  <a:pt x="3354762" y="2667592"/>
                </a:lnTo>
                <a:lnTo>
                  <a:pt x="3339844" y="2671725"/>
                </a:lnTo>
                <a:lnTo>
                  <a:pt x="3321117" y="2675858"/>
                </a:lnTo>
                <a:lnTo>
                  <a:pt x="3297946" y="2679992"/>
                </a:lnTo>
                <a:lnTo>
                  <a:pt x="3270967" y="2684443"/>
                </a:lnTo>
                <a:lnTo>
                  <a:pt x="3255731" y="2686350"/>
                </a:lnTo>
                <a:lnTo>
                  <a:pt x="3239226" y="2688258"/>
                </a:lnTo>
                <a:lnTo>
                  <a:pt x="3221133" y="2690166"/>
                </a:lnTo>
                <a:lnTo>
                  <a:pt x="3202089" y="2691437"/>
                </a:lnTo>
                <a:lnTo>
                  <a:pt x="3181775" y="2693027"/>
                </a:lnTo>
                <a:lnTo>
                  <a:pt x="3159556" y="2694617"/>
                </a:lnTo>
                <a:lnTo>
                  <a:pt x="3136385" y="2695889"/>
                </a:lnTo>
                <a:lnTo>
                  <a:pt x="3111310" y="2696842"/>
                </a:lnTo>
                <a:lnTo>
                  <a:pt x="3084965" y="2697796"/>
                </a:lnTo>
                <a:lnTo>
                  <a:pt x="3056716" y="2698114"/>
                </a:lnTo>
                <a:lnTo>
                  <a:pt x="3027197" y="2698432"/>
                </a:lnTo>
                <a:lnTo>
                  <a:pt x="2996091" y="2698750"/>
                </a:lnTo>
                <a:lnTo>
                  <a:pt x="2964667" y="2698432"/>
                </a:lnTo>
                <a:lnTo>
                  <a:pt x="2934831" y="2698114"/>
                </a:lnTo>
                <a:lnTo>
                  <a:pt x="2906899" y="2697796"/>
                </a:lnTo>
                <a:lnTo>
                  <a:pt x="2880554" y="2696842"/>
                </a:lnTo>
                <a:lnTo>
                  <a:pt x="2856114" y="2695889"/>
                </a:lnTo>
                <a:lnTo>
                  <a:pt x="2832625" y="2694617"/>
                </a:lnTo>
                <a:lnTo>
                  <a:pt x="2810724" y="2693027"/>
                </a:lnTo>
                <a:lnTo>
                  <a:pt x="2790727" y="2691437"/>
                </a:lnTo>
                <a:lnTo>
                  <a:pt x="2772000" y="2690166"/>
                </a:lnTo>
                <a:lnTo>
                  <a:pt x="2754225" y="2688258"/>
                </a:lnTo>
                <a:lnTo>
                  <a:pt x="2737720" y="2686350"/>
                </a:lnTo>
                <a:lnTo>
                  <a:pt x="2722802" y="2684443"/>
                </a:lnTo>
                <a:lnTo>
                  <a:pt x="2709153" y="2682535"/>
                </a:lnTo>
                <a:lnTo>
                  <a:pt x="2696457" y="2679992"/>
                </a:lnTo>
                <a:lnTo>
                  <a:pt x="2674873" y="2675858"/>
                </a:lnTo>
                <a:lnTo>
                  <a:pt x="2656781" y="2671725"/>
                </a:lnTo>
                <a:lnTo>
                  <a:pt x="2642180" y="2667592"/>
                </a:lnTo>
                <a:lnTo>
                  <a:pt x="2631071" y="2663777"/>
                </a:lnTo>
                <a:lnTo>
                  <a:pt x="2623136" y="2660279"/>
                </a:lnTo>
                <a:lnTo>
                  <a:pt x="2617422" y="2657418"/>
                </a:lnTo>
                <a:lnTo>
                  <a:pt x="2613613" y="2655192"/>
                </a:lnTo>
                <a:lnTo>
                  <a:pt x="2612026" y="2653602"/>
                </a:lnTo>
                <a:lnTo>
                  <a:pt x="2611392" y="2653284"/>
                </a:lnTo>
                <a:lnTo>
                  <a:pt x="2459036" y="2500355"/>
                </a:lnTo>
                <a:lnTo>
                  <a:pt x="2455861" y="2497493"/>
                </a:lnTo>
                <a:lnTo>
                  <a:pt x="2453640" y="2494314"/>
                </a:lnTo>
                <a:lnTo>
                  <a:pt x="2451735" y="2491770"/>
                </a:lnTo>
                <a:lnTo>
                  <a:pt x="2450465" y="2488591"/>
                </a:lnTo>
                <a:lnTo>
                  <a:pt x="2449831" y="2486047"/>
                </a:lnTo>
                <a:lnTo>
                  <a:pt x="2449513" y="2483504"/>
                </a:lnTo>
                <a:lnTo>
                  <a:pt x="2449513" y="2481278"/>
                </a:lnTo>
                <a:lnTo>
                  <a:pt x="2450148" y="2479052"/>
                </a:lnTo>
                <a:lnTo>
                  <a:pt x="2451418" y="2477145"/>
                </a:lnTo>
                <a:lnTo>
                  <a:pt x="2453005" y="2475237"/>
                </a:lnTo>
                <a:lnTo>
                  <a:pt x="2454909" y="2473647"/>
                </a:lnTo>
                <a:lnTo>
                  <a:pt x="2457131" y="2472376"/>
                </a:lnTo>
                <a:lnTo>
                  <a:pt x="2460305" y="2471422"/>
                </a:lnTo>
                <a:lnTo>
                  <a:pt x="2463479" y="2470468"/>
                </a:lnTo>
                <a:lnTo>
                  <a:pt x="2467288" y="2470150"/>
                </a:lnTo>
                <a:close/>
                <a:moveTo>
                  <a:pt x="2970870" y="1932623"/>
                </a:moveTo>
                <a:lnTo>
                  <a:pt x="2968014" y="1933258"/>
                </a:lnTo>
                <a:lnTo>
                  <a:pt x="2965793" y="1933575"/>
                </a:lnTo>
                <a:lnTo>
                  <a:pt x="2963572" y="1934528"/>
                </a:lnTo>
                <a:lnTo>
                  <a:pt x="2961669" y="1935798"/>
                </a:lnTo>
                <a:lnTo>
                  <a:pt x="2960400" y="1937068"/>
                </a:lnTo>
                <a:lnTo>
                  <a:pt x="2959448" y="1938973"/>
                </a:lnTo>
                <a:lnTo>
                  <a:pt x="2958496" y="1940560"/>
                </a:lnTo>
                <a:lnTo>
                  <a:pt x="2958179" y="1942783"/>
                </a:lnTo>
                <a:lnTo>
                  <a:pt x="2958179" y="1979930"/>
                </a:lnTo>
                <a:lnTo>
                  <a:pt x="2946122" y="1982153"/>
                </a:lnTo>
                <a:lnTo>
                  <a:pt x="2934065" y="1984693"/>
                </a:lnTo>
                <a:lnTo>
                  <a:pt x="2922643" y="1988185"/>
                </a:lnTo>
                <a:lnTo>
                  <a:pt x="2911856" y="1992313"/>
                </a:lnTo>
                <a:lnTo>
                  <a:pt x="2901703" y="1997075"/>
                </a:lnTo>
                <a:lnTo>
                  <a:pt x="2892185" y="2002473"/>
                </a:lnTo>
                <a:lnTo>
                  <a:pt x="2882984" y="2008188"/>
                </a:lnTo>
                <a:lnTo>
                  <a:pt x="2874417" y="2014220"/>
                </a:lnTo>
                <a:lnTo>
                  <a:pt x="2868072" y="2020253"/>
                </a:lnTo>
                <a:lnTo>
                  <a:pt x="2862361" y="2026603"/>
                </a:lnTo>
                <a:lnTo>
                  <a:pt x="2856967" y="2032953"/>
                </a:lnTo>
                <a:lnTo>
                  <a:pt x="2851890" y="2039938"/>
                </a:lnTo>
                <a:lnTo>
                  <a:pt x="2848083" y="2046605"/>
                </a:lnTo>
                <a:lnTo>
                  <a:pt x="2844593" y="2053908"/>
                </a:lnTo>
                <a:lnTo>
                  <a:pt x="2842055" y="2061210"/>
                </a:lnTo>
                <a:lnTo>
                  <a:pt x="2840151" y="2068513"/>
                </a:lnTo>
                <a:lnTo>
                  <a:pt x="2838565" y="2076133"/>
                </a:lnTo>
                <a:lnTo>
                  <a:pt x="2837930" y="2083435"/>
                </a:lnTo>
                <a:lnTo>
                  <a:pt x="2837930" y="2091055"/>
                </a:lnTo>
                <a:lnTo>
                  <a:pt x="2838565" y="2098675"/>
                </a:lnTo>
                <a:lnTo>
                  <a:pt x="2840151" y="2106295"/>
                </a:lnTo>
                <a:lnTo>
                  <a:pt x="2842372" y="2113598"/>
                </a:lnTo>
                <a:lnTo>
                  <a:pt x="2844910" y="2120900"/>
                </a:lnTo>
                <a:lnTo>
                  <a:pt x="2849035" y="2128203"/>
                </a:lnTo>
                <a:lnTo>
                  <a:pt x="2853160" y="2134870"/>
                </a:lnTo>
                <a:lnTo>
                  <a:pt x="2857601" y="2141220"/>
                </a:lnTo>
                <a:lnTo>
                  <a:pt x="2862678" y="2146935"/>
                </a:lnTo>
                <a:lnTo>
                  <a:pt x="2868389" y="2152650"/>
                </a:lnTo>
                <a:lnTo>
                  <a:pt x="2874417" y="2157730"/>
                </a:lnTo>
                <a:lnTo>
                  <a:pt x="2880763" y="2162175"/>
                </a:lnTo>
                <a:lnTo>
                  <a:pt x="2887426" y="2165985"/>
                </a:lnTo>
                <a:lnTo>
                  <a:pt x="2894406" y="2169795"/>
                </a:lnTo>
                <a:lnTo>
                  <a:pt x="2915029" y="2178685"/>
                </a:lnTo>
                <a:lnTo>
                  <a:pt x="2948026" y="2192020"/>
                </a:lnTo>
                <a:lnTo>
                  <a:pt x="3015923" y="2220278"/>
                </a:lnTo>
                <a:lnTo>
                  <a:pt x="3033056" y="2227263"/>
                </a:lnTo>
                <a:lnTo>
                  <a:pt x="3038450" y="2230120"/>
                </a:lnTo>
                <a:lnTo>
                  <a:pt x="3043844" y="2232343"/>
                </a:lnTo>
                <a:lnTo>
                  <a:pt x="3048286" y="2235200"/>
                </a:lnTo>
                <a:lnTo>
                  <a:pt x="3053045" y="2238058"/>
                </a:lnTo>
                <a:lnTo>
                  <a:pt x="3056852" y="2240915"/>
                </a:lnTo>
                <a:lnTo>
                  <a:pt x="3060342" y="2244090"/>
                </a:lnTo>
                <a:lnTo>
                  <a:pt x="3063198" y="2247583"/>
                </a:lnTo>
                <a:lnTo>
                  <a:pt x="3065736" y="2250758"/>
                </a:lnTo>
                <a:lnTo>
                  <a:pt x="3067005" y="2253298"/>
                </a:lnTo>
                <a:lnTo>
                  <a:pt x="3068274" y="2256473"/>
                </a:lnTo>
                <a:lnTo>
                  <a:pt x="3069543" y="2259013"/>
                </a:lnTo>
                <a:lnTo>
                  <a:pt x="3070178" y="2262188"/>
                </a:lnTo>
                <a:lnTo>
                  <a:pt x="3070495" y="2265045"/>
                </a:lnTo>
                <a:lnTo>
                  <a:pt x="3070495" y="2268220"/>
                </a:lnTo>
                <a:lnTo>
                  <a:pt x="3070178" y="2271713"/>
                </a:lnTo>
                <a:lnTo>
                  <a:pt x="3069860" y="2274570"/>
                </a:lnTo>
                <a:lnTo>
                  <a:pt x="3069226" y="2277428"/>
                </a:lnTo>
                <a:lnTo>
                  <a:pt x="3067957" y="2280603"/>
                </a:lnTo>
                <a:lnTo>
                  <a:pt x="3066688" y="2283143"/>
                </a:lnTo>
                <a:lnTo>
                  <a:pt x="3065101" y="2285683"/>
                </a:lnTo>
                <a:lnTo>
                  <a:pt x="3063198" y="2288540"/>
                </a:lnTo>
                <a:lnTo>
                  <a:pt x="3061294" y="2290763"/>
                </a:lnTo>
                <a:lnTo>
                  <a:pt x="3059073" y="2292985"/>
                </a:lnTo>
                <a:lnTo>
                  <a:pt x="3056535" y="2294890"/>
                </a:lnTo>
                <a:lnTo>
                  <a:pt x="3052410" y="2298065"/>
                </a:lnTo>
                <a:lnTo>
                  <a:pt x="3047334" y="2300288"/>
                </a:lnTo>
                <a:lnTo>
                  <a:pt x="3041940" y="2302193"/>
                </a:lnTo>
                <a:lnTo>
                  <a:pt x="3035912" y="2303780"/>
                </a:lnTo>
                <a:lnTo>
                  <a:pt x="3029566" y="2305368"/>
                </a:lnTo>
                <a:lnTo>
                  <a:pt x="3022903" y="2306003"/>
                </a:lnTo>
                <a:lnTo>
                  <a:pt x="3015606" y="2306955"/>
                </a:lnTo>
                <a:lnTo>
                  <a:pt x="3007991" y="2306955"/>
                </a:lnTo>
                <a:lnTo>
                  <a:pt x="3001011" y="2306955"/>
                </a:lnTo>
                <a:lnTo>
                  <a:pt x="2993396" y="2306320"/>
                </a:lnTo>
                <a:lnTo>
                  <a:pt x="2986099" y="2305685"/>
                </a:lnTo>
                <a:lnTo>
                  <a:pt x="2978484" y="2304415"/>
                </a:lnTo>
                <a:lnTo>
                  <a:pt x="2970870" y="2303463"/>
                </a:lnTo>
                <a:lnTo>
                  <a:pt x="2963255" y="2301875"/>
                </a:lnTo>
                <a:lnTo>
                  <a:pt x="2955640" y="2299970"/>
                </a:lnTo>
                <a:lnTo>
                  <a:pt x="2948343" y="2298065"/>
                </a:lnTo>
                <a:lnTo>
                  <a:pt x="2943584" y="2296478"/>
                </a:lnTo>
                <a:lnTo>
                  <a:pt x="2938825" y="2294573"/>
                </a:lnTo>
                <a:lnTo>
                  <a:pt x="2928354" y="2289493"/>
                </a:lnTo>
                <a:lnTo>
                  <a:pt x="2918519" y="2284413"/>
                </a:lnTo>
                <a:lnTo>
                  <a:pt x="2913760" y="2281238"/>
                </a:lnTo>
                <a:lnTo>
                  <a:pt x="2909635" y="2278063"/>
                </a:lnTo>
                <a:lnTo>
                  <a:pt x="2905193" y="2274570"/>
                </a:lnTo>
                <a:lnTo>
                  <a:pt x="2904241" y="2273935"/>
                </a:lnTo>
                <a:lnTo>
                  <a:pt x="2903924" y="2273300"/>
                </a:lnTo>
                <a:lnTo>
                  <a:pt x="2902020" y="2270760"/>
                </a:lnTo>
                <a:lnTo>
                  <a:pt x="2899799" y="2268220"/>
                </a:lnTo>
                <a:lnTo>
                  <a:pt x="2897578" y="2265998"/>
                </a:lnTo>
                <a:lnTo>
                  <a:pt x="2894723" y="2264093"/>
                </a:lnTo>
                <a:lnTo>
                  <a:pt x="2891550" y="2262505"/>
                </a:lnTo>
                <a:lnTo>
                  <a:pt x="2888695" y="2261235"/>
                </a:lnTo>
                <a:lnTo>
                  <a:pt x="2885522" y="2260283"/>
                </a:lnTo>
                <a:lnTo>
                  <a:pt x="2882032" y="2259965"/>
                </a:lnTo>
                <a:lnTo>
                  <a:pt x="2878225" y="2259965"/>
                </a:lnTo>
                <a:lnTo>
                  <a:pt x="2875369" y="2259965"/>
                </a:lnTo>
                <a:lnTo>
                  <a:pt x="2872196" y="2260283"/>
                </a:lnTo>
                <a:lnTo>
                  <a:pt x="2866168" y="2261870"/>
                </a:lnTo>
                <a:lnTo>
                  <a:pt x="2860457" y="2264093"/>
                </a:lnTo>
                <a:lnTo>
                  <a:pt x="2855063" y="2266633"/>
                </a:lnTo>
                <a:lnTo>
                  <a:pt x="2849987" y="2270125"/>
                </a:lnTo>
                <a:lnTo>
                  <a:pt x="2845545" y="2273935"/>
                </a:lnTo>
                <a:lnTo>
                  <a:pt x="2841738" y="2278063"/>
                </a:lnTo>
                <a:lnTo>
                  <a:pt x="2838565" y="2282508"/>
                </a:lnTo>
                <a:lnTo>
                  <a:pt x="2836344" y="2286318"/>
                </a:lnTo>
                <a:lnTo>
                  <a:pt x="2834757" y="2289493"/>
                </a:lnTo>
                <a:lnTo>
                  <a:pt x="2834123" y="2293620"/>
                </a:lnTo>
                <a:lnTo>
                  <a:pt x="2833488" y="2297430"/>
                </a:lnTo>
                <a:lnTo>
                  <a:pt x="2833488" y="2300605"/>
                </a:lnTo>
                <a:lnTo>
                  <a:pt x="2834440" y="2304098"/>
                </a:lnTo>
                <a:lnTo>
                  <a:pt x="2836027" y="2307590"/>
                </a:lnTo>
                <a:lnTo>
                  <a:pt x="2837930" y="2310765"/>
                </a:lnTo>
                <a:lnTo>
                  <a:pt x="2842372" y="2316480"/>
                </a:lnTo>
                <a:lnTo>
                  <a:pt x="2847449" y="2321878"/>
                </a:lnTo>
                <a:lnTo>
                  <a:pt x="2853160" y="2327275"/>
                </a:lnTo>
                <a:lnTo>
                  <a:pt x="2859188" y="2331720"/>
                </a:lnTo>
                <a:lnTo>
                  <a:pt x="2865851" y="2336165"/>
                </a:lnTo>
                <a:lnTo>
                  <a:pt x="2872831" y="2340610"/>
                </a:lnTo>
                <a:lnTo>
                  <a:pt x="2880128" y="2344420"/>
                </a:lnTo>
                <a:lnTo>
                  <a:pt x="2888377" y="2348230"/>
                </a:lnTo>
                <a:lnTo>
                  <a:pt x="2896309" y="2351723"/>
                </a:lnTo>
                <a:lnTo>
                  <a:pt x="2904559" y="2354580"/>
                </a:lnTo>
                <a:lnTo>
                  <a:pt x="2913125" y="2357438"/>
                </a:lnTo>
                <a:lnTo>
                  <a:pt x="2922009" y="2359978"/>
                </a:lnTo>
                <a:lnTo>
                  <a:pt x="2930575" y="2362200"/>
                </a:lnTo>
                <a:lnTo>
                  <a:pt x="2939776" y="2364105"/>
                </a:lnTo>
                <a:lnTo>
                  <a:pt x="2948978" y="2365693"/>
                </a:lnTo>
                <a:lnTo>
                  <a:pt x="2958179" y="2367280"/>
                </a:lnTo>
                <a:lnTo>
                  <a:pt x="2958179" y="2402840"/>
                </a:lnTo>
                <a:lnTo>
                  <a:pt x="2958496" y="2404745"/>
                </a:lnTo>
                <a:lnTo>
                  <a:pt x="2959448" y="2406333"/>
                </a:lnTo>
                <a:lnTo>
                  <a:pt x="2960400" y="2408238"/>
                </a:lnTo>
                <a:lnTo>
                  <a:pt x="2961669" y="2409508"/>
                </a:lnTo>
                <a:lnTo>
                  <a:pt x="2963572" y="2410460"/>
                </a:lnTo>
                <a:lnTo>
                  <a:pt x="2965793" y="2411730"/>
                </a:lnTo>
                <a:lnTo>
                  <a:pt x="2968014" y="2412048"/>
                </a:lnTo>
                <a:lnTo>
                  <a:pt x="2970870" y="2412365"/>
                </a:lnTo>
                <a:lnTo>
                  <a:pt x="3013385" y="2412365"/>
                </a:lnTo>
                <a:lnTo>
                  <a:pt x="3015923" y="2412048"/>
                </a:lnTo>
                <a:lnTo>
                  <a:pt x="3018144" y="2411730"/>
                </a:lnTo>
                <a:lnTo>
                  <a:pt x="3020048" y="2410460"/>
                </a:lnTo>
                <a:lnTo>
                  <a:pt x="3021951" y="2409508"/>
                </a:lnTo>
                <a:lnTo>
                  <a:pt x="3023538" y="2408238"/>
                </a:lnTo>
                <a:lnTo>
                  <a:pt x="3024807" y="2406333"/>
                </a:lnTo>
                <a:lnTo>
                  <a:pt x="3025441" y="2404745"/>
                </a:lnTo>
                <a:lnTo>
                  <a:pt x="3025759" y="2402840"/>
                </a:lnTo>
                <a:lnTo>
                  <a:pt x="3025759" y="2369503"/>
                </a:lnTo>
                <a:lnTo>
                  <a:pt x="3040036" y="2367915"/>
                </a:lnTo>
                <a:lnTo>
                  <a:pt x="3053679" y="2366010"/>
                </a:lnTo>
                <a:lnTo>
                  <a:pt x="3066688" y="2363470"/>
                </a:lnTo>
                <a:lnTo>
                  <a:pt x="3079061" y="2360295"/>
                </a:lnTo>
                <a:lnTo>
                  <a:pt x="3090483" y="2356168"/>
                </a:lnTo>
                <a:lnTo>
                  <a:pt x="3095877" y="2354263"/>
                </a:lnTo>
                <a:lnTo>
                  <a:pt x="3100954" y="2352040"/>
                </a:lnTo>
                <a:lnTo>
                  <a:pt x="3105713" y="2349183"/>
                </a:lnTo>
                <a:lnTo>
                  <a:pt x="3110472" y="2346960"/>
                </a:lnTo>
                <a:lnTo>
                  <a:pt x="3114597" y="2344103"/>
                </a:lnTo>
                <a:lnTo>
                  <a:pt x="3118404" y="2341245"/>
                </a:lnTo>
                <a:lnTo>
                  <a:pt x="3125384" y="2335530"/>
                </a:lnTo>
                <a:lnTo>
                  <a:pt x="3131412" y="2329815"/>
                </a:lnTo>
                <a:lnTo>
                  <a:pt x="3137123" y="2323783"/>
                </a:lnTo>
                <a:lnTo>
                  <a:pt x="3142200" y="2317433"/>
                </a:lnTo>
                <a:lnTo>
                  <a:pt x="3146324" y="2310765"/>
                </a:lnTo>
                <a:lnTo>
                  <a:pt x="3150132" y="2304098"/>
                </a:lnTo>
                <a:lnTo>
                  <a:pt x="3153622" y="2296795"/>
                </a:lnTo>
                <a:lnTo>
                  <a:pt x="3156160" y="2290128"/>
                </a:lnTo>
                <a:lnTo>
                  <a:pt x="3158064" y="2282825"/>
                </a:lnTo>
                <a:lnTo>
                  <a:pt x="3159650" y="2275523"/>
                </a:lnTo>
                <a:lnTo>
                  <a:pt x="3160285" y="2267903"/>
                </a:lnTo>
                <a:lnTo>
                  <a:pt x="3160285" y="2260600"/>
                </a:lnTo>
                <a:lnTo>
                  <a:pt x="3159967" y="2252980"/>
                </a:lnTo>
                <a:lnTo>
                  <a:pt x="3159015" y="2245678"/>
                </a:lnTo>
                <a:lnTo>
                  <a:pt x="3157112" y="2238058"/>
                </a:lnTo>
                <a:lnTo>
                  <a:pt x="3154574" y="2230755"/>
                </a:lnTo>
                <a:lnTo>
                  <a:pt x="3152670" y="2226945"/>
                </a:lnTo>
                <a:lnTo>
                  <a:pt x="3150766" y="2223135"/>
                </a:lnTo>
                <a:lnTo>
                  <a:pt x="3148545" y="2219325"/>
                </a:lnTo>
                <a:lnTo>
                  <a:pt x="3146007" y="2215833"/>
                </a:lnTo>
                <a:lnTo>
                  <a:pt x="3143152" y="2212340"/>
                </a:lnTo>
                <a:lnTo>
                  <a:pt x="3140296" y="2208848"/>
                </a:lnTo>
                <a:lnTo>
                  <a:pt x="3133633" y="2202498"/>
                </a:lnTo>
                <a:lnTo>
                  <a:pt x="3126336" y="2195830"/>
                </a:lnTo>
                <a:lnTo>
                  <a:pt x="3118404" y="2190115"/>
                </a:lnTo>
                <a:lnTo>
                  <a:pt x="3109520" y="2184718"/>
                </a:lnTo>
                <a:lnTo>
                  <a:pt x="3100954" y="2179638"/>
                </a:lnTo>
                <a:lnTo>
                  <a:pt x="3091118" y="2174875"/>
                </a:lnTo>
                <a:lnTo>
                  <a:pt x="3081600" y="2170430"/>
                </a:lnTo>
                <a:lnTo>
                  <a:pt x="3071764" y="2165668"/>
                </a:lnTo>
                <a:lnTo>
                  <a:pt x="3061928" y="2161858"/>
                </a:lnTo>
                <a:lnTo>
                  <a:pt x="3041940" y="2154238"/>
                </a:lnTo>
                <a:lnTo>
                  <a:pt x="3022903" y="2147253"/>
                </a:lnTo>
                <a:lnTo>
                  <a:pt x="3015289" y="2144713"/>
                </a:lnTo>
                <a:lnTo>
                  <a:pt x="2988637" y="2134235"/>
                </a:lnTo>
                <a:lnTo>
                  <a:pt x="2968966" y="2126933"/>
                </a:lnTo>
                <a:lnTo>
                  <a:pt x="2965793" y="2125980"/>
                </a:lnTo>
                <a:lnTo>
                  <a:pt x="2954054" y="2120900"/>
                </a:lnTo>
                <a:lnTo>
                  <a:pt x="2948978" y="2118678"/>
                </a:lnTo>
                <a:lnTo>
                  <a:pt x="2944536" y="2116455"/>
                </a:lnTo>
                <a:lnTo>
                  <a:pt x="2939776" y="2113598"/>
                </a:lnTo>
                <a:lnTo>
                  <a:pt x="2935969" y="2110740"/>
                </a:lnTo>
                <a:lnTo>
                  <a:pt x="2932479" y="2106930"/>
                </a:lnTo>
                <a:lnTo>
                  <a:pt x="2929306" y="2103120"/>
                </a:lnTo>
                <a:lnTo>
                  <a:pt x="2927720" y="2100263"/>
                </a:lnTo>
                <a:lnTo>
                  <a:pt x="2926134" y="2097088"/>
                </a:lnTo>
                <a:lnTo>
                  <a:pt x="2924864" y="2094230"/>
                </a:lnTo>
                <a:lnTo>
                  <a:pt x="2924230" y="2091055"/>
                </a:lnTo>
                <a:lnTo>
                  <a:pt x="2923278" y="2088198"/>
                </a:lnTo>
                <a:lnTo>
                  <a:pt x="2922961" y="2085023"/>
                </a:lnTo>
                <a:lnTo>
                  <a:pt x="2922961" y="2081848"/>
                </a:lnTo>
                <a:lnTo>
                  <a:pt x="2923278" y="2078990"/>
                </a:lnTo>
                <a:lnTo>
                  <a:pt x="2923913" y="2075815"/>
                </a:lnTo>
                <a:lnTo>
                  <a:pt x="2924547" y="2072640"/>
                </a:lnTo>
                <a:lnTo>
                  <a:pt x="2925816" y="2069783"/>
                </a:lnTo>
                <a:lnTo>
                  <a:pt x="2926768" y="2066925"/>
                </a:lnTo>
                <a:lnTo>
                  <a:pt x="2928354" y="2064385"/>
                </a:lnTo>
                <a:lnTo>
                  <a:pt x="2930258" y="2062163"/>
                </a:lnTo>
                <a:lnTo>
                  <a:pt x="2932162" y="2059623"/>
                </a:lnTo>
                <a:lnTo>
                  <a:pt x="2934383" y="2057718"/>
                </a:lnTo>
                <a:lnTo>
                  <a:pt x="2938190" y="2055178"/>
                </a:lnTo>
                <a:lnTo>
                  <a:pt x="2942315" y="2052955"/>
                </a:lnTo>
                <a:lnTo>
                  <a:pt x="2946122" y="2050733"/>
                </a:lnTo>
                <a:lnTo>
                  <a:pt x="2949929" y="2048510"/>
                </a:lnTo>
                <a:lnTo>
                  <a:pt x="2957861" y="2045653"/>
                </a:lnTo>
                <a:lnTo>
                  <a:pt x="2965476" y="2043430"/>
                </a:lnTo>
                <a:lnTo>
                  <a:pt x="2973091" y="2041525"/>
                </a:lnTo>
                <a:lnTo>
                  <a:pt x="2980388" y="2040255"/>
                </a:lnTo>
                <a:lnTo>
                  <a:pt x="2987368" y="2039938"/>
                </a:lnTo>
                <a:lnTo>
                  <a:pt x="2993714" y="2039620"/>
                </a:lnTo>
                <a:lnTo>
                  <a:pt x="3003232" y="2039938"/>
                </a:lnTo>
                <a:lnTo>
                  <a:pt x="3012750" y="2040890"/>
                </a:lnTo>
                <a:lnTo>
                  <a:pt x="3022903" y="2042795"/>
                </a:lnTo>
                <a:lnTo>
                  <a:pt x="3032422" y="2045335"/>
                </a:lnTo>
                <a:lnTo>
                  <a:pt x="3036546" y="2046605"/>
                </a:lnTo>
                <a:lnTo>
                  <a:pt x="3041623" y="2049145"/>
                </a:lnTo>
                <a:lnTo>
                  <a:pt x="3046382" y="2051368"/>
                </a:lnTo>
                <a:lnTo>
                  <a:pt x="3051776" y="2054543"/>
                </a:lnTo>
                <a:lnTo>
                  <a:pt x="3062246" y="2060575"/>
                </a:lnTo>
                <a:lnTo>
                  <a:pt x="3071447" y="2066925"/>
                </a:lnTo>
                <a:lnTo>
                  <a:pt x="3075889" y="2070735"/>
                </a:lnTo>
                <a:lnTo>
                  <a:pt x="3077158" y="2072005"/>
                </a:lnTo>
                <a:lnTo>
                  <a:pt x="3079379" y="2074228"/>
                </a:lnTo>
                <a:lnTo>
                  <a:pt x="3081282" y="2077085"/>
                </a:lnTo>
                <a:lnTo>
                  <a:pt x="3083503" y="2079308"/>
                </a:lnTo>
                <a:lnTo>
                  <a:pt x="3086359" y="2081213"/>
                </a:lnTo>
                <a:lnTo>
                  <a:pt x="3089214" y="2082800"/>
                </a:lnTo>
                <a:lnTo>
                  <a:pt x="3092387" y="2084388"/>
                </a:lnTo>
                <a:lnTo>
                  <a:pt x="3095560" y="2085023"/>
                </a:lnTo>
                <a:lnTo>
                  <a:pt x="3098733" y="2085340"/>
                </a:lnTo>
                <a:lnTo>
                  <a:pt x="3102857" y="2085658"/>
                </a:lnTo>
                <a:lnTo>
                  <a:pt x="3105713" y="2085658"/>
                </a:lnTo>
                <a:lnTo>
                  <a:pt x="3108886" y="2085340"/>
                </a:lnTo>
                <a:lnTo>
                  <a:pt x="3114914" y="2083753"/>
                </a:lnTo>
                <a:lnTo>
                  <a:pt x="3120625" y="2081530"/>
                </a:lnTo>
                <a:lnTo>
                  <a:pt x="3126019" y="2078355"/>
                </a:lnTo>
                <a:lnTo>
                  <a:pt x="3131095" y="2075180"/>
                </a:lnTo>
                <a:lnTo>
                  <a:pt x="3135537" y="2071370"/>
                </a:lnTo>
                <a:lnTo>
                  <a:pt x="3139344" y="2067560"/>
                </a:lnTo>
                <a:lnTo>
                  <a:pt x="3142517" y="2063115"/>
                </a:lnTo>
                <a:lnTo>
                  <a:pt x="3144738" y="2059305"/>
                </a:lnTo>
                <a:lnTo>
                  <a:pt x="3146324" y="2055495"/>
                </a:lnTo>
                <a:lnTo>
                  <a:pt x="3146959" y="2051685"/>
                </a:lnTo>
                <a:lnTo>
                  <a:pt x="3147593" y="2048193"/>
                </a:lnTo>
                <a:lnTo>
                  <a:pt x="3147593" y="2044383"/>
                </a:lnTo>
                <a:lnTo>
                  <a:pt x="3146642" y="2040890"/>
                </a:lnTo>
                <a:lnTo>
                  <a:pt x="3145055" y="2038033"/>
                </a:lnTo>
                <a:lnTo>
                  <a:pt x="3143152" y="2034540"/>
                </a:lnTo>
                <a:lnTo>
                  <a:pt x="3139662" y="2030413"/>
                </a:lnTo>
                <a:lnTo>
                  <a:pt x="3135537" y="2025650"/>
                </a:lnTo>
                <a:lnTo>
                  <a:pt x="3131412" y="2021523"/>
                </a:lnTo>
                <a:lnTo>
                  <a:pt x="3126336" y="2017395"/>
                </a:lnTo>
                <a:lnTo>
                  <a:pt x="3120942" y="2013585"/>
                </a:lnTo>
                <a:lnTo>
                  <a:pt x="3115866" y="2009140"/>
                </a:lnTo>
                <a:lnTo>
                  <a:pt x="3109520" y="2005965"/>
                </a:lnTo>
                <a:lnTo>
                  <a:pt x="3103809" y="2002473"/>
                </a:lnTo>
                <a:lnTo>
                  <a:pt x="3097781" y="1998980"/>
                </a:lnTo>
                <a:lnTo>
                  <a:pt x="3091118" y="1995805"/>
                </a:lnTo>
                <a:lnTo>
                  <a:pt x="3078744" y="1990408"/>
                </a:lnTo>
                <a:lnTo>
                  <a:pt x="3066053" y="1985963"/>
                </a:lnTo>
                <a:lnTo>
                  <a:pt x="3060025" y="1984058"/>
                </a:lnTo>
                <a:lnTo>
                  <a:pt x="3054314" y="1982470"/>
                </a:lnTo>
                <a:lnTo>
                  <a:pt x="3047334" y="1980883"/>
                </a:lnTo>
                <a:lnTo>
                  <a:pt x="3040036" y="1979930"/>
                </a:lnTo>
                <a:lnTo>
                  <a:pt x="3033056" y="1978660"/>
                </a:lnTo>
                <a:lnTo>
                  <a:pt x="3025759" y="1978025"/>
                </a:lnTo>
                <a:lnTo>
                  <a:pt x="3025759" y="1942783"/>
                </a:lnTo>
                <a:lnTo>
                  <a:pt x="3025441" y="1940560"/>
                </a:lnTo>
                <a:lnTo>
                  <a:pt x="3024807" y="1938973"/>
                </a:lnTo>
                <a:lnTo>
                  <a:pt x="3023538" y="1937068"/>
                </a:lnTo>
                <a:lnTo>
                  <a:pt x="3021951" y="1935798"/>
                </a:lnTo>
                <a:lnTo>
                  <a:pt x="3020048" y="1934528"/>
                </a:lnTo>
                <a:lnTo>
                  <a:pt x="3018144" y="1933575"/>
                </a:lnTo>
                <a:lnTo>
                  <a:pt x="3015923" y="1933258"/>
                </a:lnTo>
                <a:lnTo>
                  <a:pt x="3013385" y="1932623"/>
                </a:lnTo>
                <a:lnTo>
                  <a:pt x="2970870" y="1932623"/>
                </a:lnTo>
                <a:close/>
                <a:moveTo>
                  <a:pt x="2845545" y="1870075"/>
                </a:moveTo>
                <a:lnTo>
                  <a:pt x="2990858" y="1870075"/>
                </a:lnTo>
                <a:lnTo>
                  <a:pt x="3011481" y="1870075"/>
                </a:lnTo>
                <a:lnTo>
                  <a:pt x="3156477" y="1870075"/>
                </a:lnTo>
                <a:lnTo>
                  <a:pt x="3159015" y="1875155"/>
                </a:lnTo>
                <a:lnTo>
                  <a:pt x="3161554" y="1879918"/>
                </a:lnTo>
                <a:lnTo>
                  <a:pt x="3167582" y="1890078"/>
                </a:lnTo>
                <a:lnTo>
                  <a:pt x="3174879" y="1900238"/>
                </a:lnTo>
                <a:lnTo>
                  <a:pt x="3183129" y="1910715"/>
                </a:lnTo>
                <a:lnTo>
                  <a:pt x="3192012" y="1921193"/>
                </a:lnTo>
                <a:lnTo>
                  <a:pt x="3201848" y="1932305"/>
                </a:lnTo>
                <a:lnTo>
                  <a:pt x="3212001" y="1943735"/>
                </a:lnTo>
                <a:lnTo>
                  <a:pt x="3223106" y="1955483"/>
                </a:lnTo>
                <a:lnTo>
                  <a:pt x="3246901" y="1979930"/>
                </a:lnTo>
                <a:lnTo>
                  <a:pt x="3271966" y="2005965"/>
                </a:lnTo>
                <a:lnTo>
                  <a:pt x="3284975" y="2019618"/>
                </a:lnTo>
                <a:lnTo>
                  <a:pt x="3297983" y="2034223"/>
                </a:lnTo>
                <a:lnTo>
                  <a:pt x="3310992" y="2048510"/>
                </a:lnTo>
                <a:lnTo>
                  <a:pt x="3324000" y="2064068"/>
                </a:lnTo>
                <a:lnTo>
                  <a:pt x="3336691" y="2079943"/>
                </a:lnTo>
                <a:lnTo>
                  <a:pt x="3349382" y="2096453"/>
                </a:lnTo>
                <a:lnTo>
                  <a:pt x="3361439" y="2113598"/>
                </a:lnTo>
                <a:lnTo>
                  <a:pt x="3373813" y="2131695"/>
                </a:lnTo>
                <a:lnTo>
                  <a:pt x="3384917" y="2150428"/>
                </a:lnTo>
                <a:lnTo>
                  <a:pt x="3396022" y="2169478"/>
                </a:lnTo>
                <a:lnTo>
                  <a:pt x="3400781" y="2179638"/>
                </a:lnTo>
                <a:lnTo>
                  <a:pt x="3405858" y="2189798"/>
                </a:lnTo>
                <a:lnTo>
                  <a:pt x="3410934" y="2200275"/>
                </a:lnTo>
                <a:lnTo>
                  <a:pt x="3415376" y="2210435"/>
                </a:lnTo>
                <a:lnTo>
                  <a:pt x="3420135" y="2221230"/>
                </a:lnTo>
                <a:lnTo>
                  <a:pt x="3424260" y="2232343"/>
                </a:lnTo>
                <a:lnTo>
                  <a:pt x="3428067" y="2243455"/>
                </a:lnTo>
                <a:lnTo>
                  <a:pt x="3431874" y="2254885"/>
                </a:lnTo>
                <a:lnTo>
                  <a:pt x="3435365" y="2266315"/>
                </a:lnTo>
                <a:lnTo>
                  <a:pt x="3438220" y="2278063"/>
                </a:lnTo>
                <a:lnTo>
                  <a:pt x="3441393" y="2290128"/>
                </a:lnTo>
                <a:lnTo>
                  <a:pt x="3443931" y="2302193"/>
                </a:lnTo>
                <a:lnTo>
                  <a:pt x="3446787" y="2314893"/>
                </a:lnTo>
                <a:lnTo>
                  <a:pt x="3448690" y="2327593"/>
                </a:lnTo>
                <a:lnTo>
                  <a:pt x="3450594" y="2340610"/>
                </a:lnTo>
                <a:lnTo>
                  <a:pt x="3452180" y="2353628"/>
                </a:lnTo>
                <a:lnTo>
                  <a:pt x="3453132" y="2366963"/>
                </a:lnTo>
                <a:lnTo>
                  <a:pt x="3454084" y="2380615"/>
                </a:lnTo>
                <a:lnTo>
                  <a:pt x="3454401" y="2394903"/>
                </a:lnTo>
                <a:lnTo>
                  <a:pt x="3454401" y="2408873"/>
                </a:lnTo>
                <a:lnTo>
                  <a:pt x="3454401" y="2416493"/>
                </a:lnTo>
                <a:lnTo>
                  <a:pt x="3454084" y="2423795"/>
                </a:lnTo>
                <a:lnTo>
                  <a:pt x="3452815" y="2438400"/>
                </a:lnTo>
                <a:lnTo>
                  <a:pt x="3069860" y="2438400"/>
                </a:lnTo>
                <a:lnTo>
                  <a:pt x="3000377" y="2438400"/>
                </a:lnTo>
                <a:lnTo>
                  <a:pt x="2930575" y="2438400"/>
                </a:lnTo>
                <a:lnTo>
                  <a:pt x="2549525" y="2438400"/>
                </a:lnTo>
                <a:lnTo>
                  <a:pt x="2548256" y="2423795"/>
                </a:lnTo>
                <a:lnTo>
                  <a:pt x="2547938" y="2408873"/>
                </a:lnTo>
                <a:lnTo>
                  <a:pt x="2547938" y="2394903"/>
                </a:lnTo>
                <a:lnTo>
                  <a:pt x="2548256" y="2380615"/>
                </a:lnTo>
                <a:lnTo>
                  <a:pt x="2549207" y="2366963"/>
                </a:lnTo>
                <a:lnTo>
                  <a:pt x="2550476" y="2353628"/>
                </a:lnTo>
                <a:lnTo>
                  <a:pt x="2551746" y="2340610"/>
                </a:lnTo>
                <a:lnTo>
                  <a:pt x="2553649" y="2327593"/>
                </a:lnTo>
                <a:lnTo>
                  <a:pt x="2555553" y="2314893"/>
                </a:lnTo>
                <a:lnTo>
                  <a:pt x="2558091" y="2302193"/>
                </a:lnTo>
                <a:lnTo>
                  <a:pt x="2560947" y="2290128"/>
                </a:lnTo>
                <a:lnTo>
                  <a:pt x="2563802" y="2278063"/>
                </a:lnTo>
                <a:lnTo>
                  <a:pt x="2567292" y="2266315"/>
                </a:lnTo>
                <a:lnTo>
                  <a:pt x="2570465" y="2254885"/>
                </a:lnTo>
                <a:lnTo>
                  <a:pt x="2574272" y="2243455"/>
                </a:lnTo>
                <a:lnTo>
                  <a:pt x="2578080" y="2232343"/>
                </a:lnTo>
                <a:lnTo>
                  <a:pt x="2582522" y="2221230"/>
                </a:lnTo>
                <a:lnTo>
                  <a:pt x="2586963" y="2210435"/>
                </a:lnTo>
                <a:lnTo>
                  <a:pt x="2591723" y="2200275"/>
                </a:lnTo>
                <a:lnTo>
                  <a:pt x="2596164" y="2189798"/>
                </a:lnTo>
                <a:lnTo>
                  <a:pt x="2601558" y="2179638"/>
                </a:lnTo>
                <a:lnTo>
                  <a:pt x="2606635" y="2169478"/>
                </a:lnTo>
                <a:lnTo>
                  <a:pt x="2617105" y="2150428"/>
                </a:lnTo>
                <a:lnTo>
                  <a:pt x="2628844" y="2131695"/>
                </a:lnTo>
                <a:lnTo>
                  <a:pt x="2640583" y="2113598"/>
                </a:lnTo>
                <a:lnTo>
                  <a:pt x="2652640" y="2096453"/>
                </a:lnTo>
                <a:lnTo>
                  <a:pt x="2665331" y="2079943"/>
                </a:lnTo>
                <a:lnTo>
                  <a:pt x="2678339" y="2064068"/>
                </a:lnTo>
                <a:lnTo>
                  <a:pt x="2691348" y="2048510"/>
                </a:lnTo>
                <a:lnTo>
                  <a:pt x="2704356" y="2034223"/>
                </a:lnTo>
                <a:lnTo>
                  <a:pt x="2717365" y="2019618"/>
                </a:lnTo>
                <a:lnTo>
                  <a:pt x="2730373" y="2005965"/>
                </a:lnTo>
                <a:lnTo>
                  <a:pt x="2755121" y="1979930"/>
                </a:lnTo>
                <a:lnTo>
                  <a:pt x="2778917" y="1955483"/>
                </a:lnTo>
                <a:lnTo>
                  <a:pt x="2790021" y="1943735"/>
                </a:lnTo>
                <a:lnTo>
                  <a:pt x="2800809" y="1932305"/>
                </a:lnTo>
                <a:lnTo>
                  <a:pt x="2810327" y="1921193"/>
                </a:lnTo>
                <a:lnTo>
                  <a:pt x="2819211" y="1910715"/>
                </a:lnTo>
                <a:lnTo>
                  <a:pt x="2827460" y="1900238"/>
                </a:lnTo>
                <a:lnTo>
                  <a:pt x="2834440" y="1890078"/>
                </a:lnTo>
                <a:lnTo>
                  <a:pt x="2840468" y="1879918"/>
                </a:lnTo>
                <a:lnTo>
                  <a:pt x="2843007" y="1875155"/>
                </a:lnTo>
                <a:lnTo>
                  <a:pt x="2845545" y="1870075"/>
                </a:lnTo>
                <a:close/>
                <a:moveTo>
                  <a:pt x="2866305" y="1774825"/>
                </a:moveTo>
                <a:lnTo>
                  <a:pt x="3134130" y="1774825"/>
                </a:lnTo>
                <a:lnTo>
                  <a:pt x="3136979" y="1775143"/>
                </a:lnTo>
                <a:lnTo>
                  <a:pt x="3140145" y="1775460"/>
                </a:lnTo>
                <a:lnTo>
                  <a:pt x="3142994" y="1776413"/>
                </a:lnTo>
                <a:lnTo>
                  <a:pt x="3145843" y="1777683"/>
                </a:lnTo>
                <a:lnTo>
                  <a:pt x="3148376" y="1778635"/>
                </a:lnTo>
                <a:lnTo>
                  <a:pt x="3150909" y="1780223"/>
                </a:lnTo>
                <a:lnTo>
                  <a:pt x="3153125" y="1782128"/>
                </a:lnTo>
                <a:lnTo>
                  <a:pt x="3155341" y="1784033"/>
                </a:lnTo>
                <a:lnTo>
                  <a:pt x="3157240" y="1786255"/>
                </a:lnTo>
                <a:lnTo>
                  <a:pt x="3158823" y="1788478"/>
                </a:lnTo>
                <a:lnTo>
                  <a:pt x="3160406" y="1791335"/>
                </a:lnTo>
                <a:lnTo>
                  <a:pt x="3161356" y="1793875"/>
                </a:lnTo>
                <a:lnTo>
                  <a:pt x="3162622" y="1796733"/>
                </a:lnTo>
                <a:lnTo>
                  <a:pt x="3163255" y="1799590"/>
                </a:lnTo>
                <a:lnTo>
                  <a:pt x="3163888" y="1802765"/>
                </a:lnTo>
                <a:lnTo>
                  <a:pt x="3163888" y="1806258"/>
                </a:lnTo>
                <a:lnTo>
                  <a:pt x="3163888" y="1809433"/>
                </a:lnTo>
                <a:lnTo>
                  <a:pt x="3163255" y="1812290"/>
                </a:lnTo>
                <a:lnTo>
                  <a:pt x="3162622" y="1815465"/>
                </a:lnTo>
                <a:lnTo>
                  <a:pt x="3161356" y="1818005"/>
                </a:lnTo>
                <a:lnTo>
                  <a:pt x="3160406" y="1820863"/>
                </a:lnTo>
                <a:lnTo>
                  <a:pt x="3158823" y="1823403"/>
                </a:lnTo>
                <a:lnTo>
                  <a:pt x="3157240" y="1825626"/>
                </a:lnTo>
                <a:lnTo>
                  <a:pt x="3155341" y="1828166"/>
                </a:lnTo>
                <a:lnTo>
                  <a:pt x="3153125" y="1830071"/>
                </a:lnTo>
                <a:lnTo>
                  <a:pt x="3150909" y="1831976"/>
                </a:lnTo>
                <a:lnTo>
                  <a:pt x="3148376" y="1833246"/>
                </a:lnTo>
                <a:lnTo>
                  <a:pt x="3145843" y="1834516"/>
                </a:lnTo>
                <a:lnTo>
                  <a:pt x="3142994" y="1835786"/>
                </a:lnTo>
                <a:lnTo>
                  <a:pt x="3140145" y="1836421"/>
                </a:lnTo>
                <a:lnTo>
                  <a:pt x="3136979" y="1836738"/>
                </a:lnTo>
                <a:lnTo>
                  <a:pt x="3134130" y="1836738"/>
                </a:lnTo>
                <a:lnTo>
                  <a:pt x="2866305" y="1836738"/>
                </a:lnTo>
                <a:lnTo>
                  <a:pt x="2863139" y="1836738"/>
                </a:lnTo>
                <a:lnTo>
                  <a:pt x="2860607" y="1836421"/>
                </a:lnTo>
                <a:lnTo>
                  <a:pt x="2857441" y="1835786"/>
                </a:lnTo>
                <a:lnTo>
                  <a:pt x="2854908" y="1834516"/>
                </a:lnTo>
                <a:lnTo>
                  <a:pt x="2852059" y="1833246"/>
                </a:lnTo>
                <a:lnTo>
                  <a:pt x="2849843" y="1831976"/>
                </a:lnTo>
                <a:lnTo>
                  <a:pt x="2847627" y="1830071"/>
                </a:lnTo>
                <a:lnTo>
                  <a:pt x="2845094" y="1828166"/>
                </a:lnTo>
                <a:lnTo>
                  <a:pt x="2843195" y="1825626"/>
                </a:lnTo>
                <a:lnTo>
                  <a:pt x="2841928" y="1823403"/>
                </a:lnTo>
                <a:lnTo>
                  <a:pt x="2840346" y="1820863"/>
                </a:lnTo>
                <a:lnTo>
                  <a:pt x="2839079" y="1818005"/>
                </a:lnTo>
                <a:lnTo>
                  <a:pt x="2838130" y="1815465"/>
                </a:lnTo>
                <a:lnTo>
                  <a:pt x="2837180" y="1812290"/>
                </a:lnTo>
                <a:lnTo>
                  <a:pt x="2836863" y="1809433"/>
                </a:lnTo>
                <a:lnTo>
                  <a:pt x="2836863" y="1806258"/>
                </a:lnTo>
                <a:lnTo>
                  <a:pt x="2836863" y="1802765"/>
                </a:lnTo>
                <a:lnTo>
                  <a:pt x="2837180" y="1799590"/>
                </a:lnTo>
                <a:lnTo>
                  <a:pt x="2838130" y="1796733"/>
                </a:lnTo>
                <a:lnTo>
                  <a:pt x="2839079" y="1793875"/>
                </a:lnTo>
                <a:lnTo>
                  <a:pt x="2840346" y="1791335"/>
                </a:lnTo>
                <a:lnTo>
                  <a:pt x="2841928" y="1788478"/>
                </a:lnTo>
                <a:lnTo>
                  <a:pt x="2843195" y="1786255"/>
                </a:lnTo>
                <a:lnTo>
                  <a:pt x="2845094" y="1784033"/>
                </a:lnTo>
                <a:lnTo>
                  <a:pt x="2847627" y="1782128"/>
                </a:lnTo>
                <a:lnTo>
                  <a:pt x="2849843" y="1780223"/>
                </a:lnTo>
                <a:lnTo>
                  <a:pt x="2852059" y="1778635"/>
                </a:lnTo>
                <a:lnTo>
                  <a:pt x="2854908" y="1777683"/>
                </a:lnTo>
                <a:lnTo>
                  <a:pt x="2857441" y="1776413"/>
                </a:lnTo>
                <a:lnTo>
                  <a:pt x="2860607" y="1775460"/>
                </a:lnTo>
                <a:lnTo>
                  <a:pt x="2863139" y="1775143"/>
                </a:lnTo>
                <a:lnTo>
                  <a:pt x="2866305" y="1774825"/>
                </a:lnTo>
                <a:close/>
                <a:moveTo>
                  <a:pt x="1756013" y="1701800"/>
                </a:moveTo>
                <a:lnTo>
                  <a:pt x="1936196" y="1701800"/>
                </a:lnTo>
                <a:lnTo>
                  <a:pt x="1940946" y="1710058"/>
                </a:lnTo>
                <a:lnTo>
                  <a:pt x="1945063" y="1717998"/>
                </a:lnTo>
                <a:lnTo>
                  <a:pt x="1948546" y="1726256"/>
                </a:lnTo>
                <a:lnTo>
                  <a:pt x="1952029" y="1733561"/>
                </a:lnTo>
                <a:lnTo>
                  <a:pt x="1956779" y="1747219"/>
                </a:lnTo>
                <a:lnTo>
                  <a:pt x="1960579" y="1758653"/>
                </a:lnTo>
                <a:lnTo>
                  <a:pt x="1963429" y="1768181"/>
                </a:lnTo>
                <a:lnTo>
                  <a:pt x="1965013" y="1775486"/>
                </a:lnTo>
                <a:lnTo>
                  <a:pt x="1965646" y="1781203"/>
                </a:lnTo>
                <a:lnTo>
                  <a:pt x="1965646" y="1796449"/>
                </a:lnTo>
                <a:lnTo>
                  <a:pt x="1966913" y="1796449"/>
                </a:lnTo>
                <a:lnTo>
                  <a:pt x="1947913" y="2595563"/>
                </a:lnTo>
                <a:lnTo>
                  <a:pt x="1744296" y="2595563"/>
                </a:lnTo>
                <a:lnTo>
                  <a:pt x="1725613" y="1796449"/>
                </a:lnTo>
                <a:lnTo>
                  <a:pt x="1726879" y="1796449"/>
                </a:lnTo>
                <a:lnTo>
                  <a:pt x="1726879" y="1781203"/>
                </a:lnTo>
                <a:lnTo>
                  <a:pt x="1727829" y="1775169"/>
                </a:lnTo>
                <a:lnTo>
                  <a:pt x="1729413" y="1767864"/>
                </a:lnTo>
                <a:lnTo>
                  <a:pt x="1732263" y="1758018"/>
                </a:lnTo>
                <a:lnTo>
                  <a:pt x="1736063" y="1745948"/>
                </a:lnTo>
                <a:lnTo>
                  <a:pt x="1740813" y="1732609"/>
                </a:lnTo>
                <a:lnTo>
                  <a:pt x="1744296" y="1725303"/>
                </a:lnTo>
                <a:lnTo>
                  <a:pt x="1747779" y="1717681"/>
                </a:lnTo>
                <a:lnTo>
                  <a:pt x="1751896" y="1709740"/>
                </a:lnTo>
                <a:lnTo>
                  <a:pt x="1756013" y="1701800"/>
                </a:lnTo>
                <a:close/>
                <a:moveTo>
                  <a:pt x="2994811" y="1497012"/>
                </a:moveTo>
                <a:lnTo>
                  <a:pt x="3002754" y="1497012"/>
                </a:lnTo>
                <a:lnTo>
                  <a:pt x="3010696" y="1497012"/>
                </a:lnTo>
                <a:lnTo>
                  <a:pt x="3022451" y="1497330"/>
                </a:lnTo>
                <a:lnTo>
                  <a:pt x="3035159" y="1497965"/>
                </a:lnTo>
                <a:lnTo>
                  <a:pt x="3049456" y="1499552"/>
                </a:lnTo>
                <a:lnTo>
                  <a:pt x="3056445" y="1500822"/>
                </a:lnTo>
                <a:lnTo>
                  <a:pt x="3063117" y="1501775"/>
                </a:lnTo>
                <a:lnTo>
                  <a:pt x="3069471" y="1503362"/>
                </a:lnTo>
                <a:lnTo>
                  <a:pt x="3075507" y="1505267"/>
                </a:lnTo>
                <a:lnTo>
                  <a:pt x="3080908" y="1507807"/>
                </a:lnTo>
                <a:lnTo>
                  <a:pt x="3085356" y="1510030"/>
                </a:lnTo>
                <a:lnTo>
                  <a:pt x="3089168" y="1512570"/>
                </a:lnTo>
                <a:lnTo>
                  <a:pt x="3090757" y="1514157"/>
                </a:lnTo>
                <a:lnTo>
                  <a:pt x="3092028" y="1516062"/>
                </a:lnTo>
                <a:lnTo>
                  <a:pt x="3092981" y="1518602"/>
                </a:lnTo>
                <a:lnTo>
                  <a:pt x="3094252" y="1521777"/>
                </a:lnTo>
                <a:lnTo>
                  <a:pt x="3094887" y="1524952"/>
                </a:lnTo>
                <a:lnTo>
                  <a:pt x="3095522" y="1528762"/>
                </a:lnTo>
                <a:lnTo>
                  <a:pt x="3095840" y="1532255"/>
                </a:lnTo>
                <a:lnTo>
                  <a:pt x="3095522" y="1536382"/>
                </a:lnTo>
                <a:lnTo>
                  <a:pt x="3094569" y="1544320"/>
                </a:lnTo>
                <a:lnTo>
                  <a:pt x="3092345" y="1553527"/>
                </a:lnTo>
                <a:lnTo>
                  <a:pt x="3089804" y="1562735"/>
                </a:lnTo>
                <a:lnTo>
                  <a:pt x="3086627" y="1572260"/>
                </a:lnTo>
                <a:lnTo>
                  <a:pt x="3082814" y="1582102"/>
                </a:lnTo>
                <a:lnTo>
                  <a:pt x="3074872" y="1601470"/>
                </a:lnTo>
                <a:lnTo>
                  <a:pt x="3066929" y="1619885"/>
                </a:lnTo>
                <a:lnTo>
                  <a:pt x="3063752" y="1628140"/>
                </a:lnTo>
                <a:lnTo>
                  <a:pt x="3060893" y="1635442"/>
                </a:lnTo>
                <a:lnTo>
                  <a:pt x="3058987" y="1642427"/>
                </a:lnTo>
                <a:lnTo>
                  <a:pt x="3058034" y="1648142"/>
                </a:lnTo>
                <a:lnTo>
                  <a:pt x="3062164" y="1647190"/>
                </a:lnTo>
                <a:lnTo>
                  <a:pt x="3065976" y="1646555"/>
                </a:lnTo>
                <a:lnTo>
                  <a:pt x="3069789" y="1644967"/>
                </a:lnTo>
                <a:lnTo>
                  <a:pt x="3073601" y="1643062"/>
                </a:lnTo>
                <a:lnTo>
                  <a:pt x="3077413" y="1640840"/>
                </a:lnTo>
                <a:lnTo>
                  <a:pt x="3080908" y="1637982"/>
                </a:lnTo>
                <a:lnTo>
                  <a:pt x="3084403" y="1635125"/>
                </a:lnTo>
                <a:lnTo>
                  <a:pt x="3087262" y="1631950"/>
                </a:lnTo>
                <a:lnTo>
                  <a:pt x="3090439" y="1628457"/>
                </a:lnTo>
                <a:lnTo>
                  <a:pt x="3093616" y="1624647"/>
                </a:lnTo>
                <a:lnTo>
                  <a:pt x="3099335" y="1616710"/>
                </a:lnTo>
                <a:lnTo>
                  <a:pt x="3104736" y="1607820"/>
                </a:lnTo>
                <a:lnTo>
                  <a:pt x="3109183" y="1598612"/>
                </a:lnTo>
                <a:lnTo>
                  <a:pt x="3113631" y="1589087"/>
                </a:lnTo>
                <a:lnTo>
                  <a:pt x="3118079" y="1579880"/>
                </a:lnTo>
                <a:lnTo>
                  <a:pt x="3125704" y="1562735"/>
                </a:lnTo>
                <a:lnTo>
                  <a:pt x="3129199" y="1555115"/>
                </a:lnTo>
                <a:lnTo>
                  <a:pt x="3132693" y="1548447"/>
                </a:lnTo>
                <a:lnTo>
                  <a:pt x="3135553" y="1543367"/>
                </a:lnTo>
                <a:lnTo>
                  <a:pt x="3137141" y="1540827"/>
                </a:lnTo>
                <a:lnTo>
                  <a:pt x="3138730" y="1538922"/>
                </a:lnTo>
                <a:lnTo>
                  <a:pt x="3140318" y="1537970"/>
                </a:lnTo>
                <a:lnTo>
                  <a:pt x="3142224" y="1536382"/>
                </a:lnTo>
                <a:lnTo>
                  <a:pt x="3144131" y="1535430"/>
                </a:lnTo>
                <a:lnTo>
                  <a:pt x="3146354" y="1534795"/>
                </a:lnTo>
                <a:lnTo>
                  <a:pt x="3151438" y="1533525"/>
                </a:lnTo>
                <a:lnTo>
                  <a:pt x="3156521" y="1533207"/>
                </a:lnTo>
                <a:lnTo>
                  <a:pt x="3162240" y="1533525"/>
                </a:lnTo>
                <a:lnTo>
                  <a:pt x="3168594" y="1534477"/>
                </a:lnTo>
                <a:lnTo>
                  <a:pt x="3174948" y="1536065"/>
                </a:lnTo>
                <a:lnTo>
                  <a:pt x="3181619" y="1537652"/>
                </a:lnTo>
                <a:lnTo>
                  <a:pt x="3188291" y="1539557"/>
                </a:lnTo>
                <a:lnTo>
                  <a:pt x="3194963" y="1541780"/>
                </a:lnTo>
                <a:lnTo>
                  <a:pt x="3207988" y="1547177"/>
                </a:lnTo>
                <a:lnTo>
                  <a:pt x="3219108" y="1551940"/>
                </a:lnTo>
                <a:lnTo>
                  <a:pt x="3228639" y="1556702"/>
                </a:lnTo>
                <a:lnTo>
                  <a:pt x="3235946" y="1560512"/>
                </a:lnTo>
                <a:lnTo>
                  <a:pt x="3242300" y="1564322"/>
                </a:lnTo>
                <a:lnTo>
                  <a:pt x="3247383" y="1567815"/>
                </a:lnTo>
                <a:lnTo>
                  <a:pt x="3251513" y="1570672"/>
                </a:lnTo>
                <a:lnTo>
                  <a:pt x="3254690" y="1573847"/>
                </a:lnTo>
                <a:lnTo>
                  <a:pt x="3256914" y="1576387"/>
                </a:lnTo>
                <a:lnTo>
                  <a:pt x="3258503" y="1579245"/>
                </a:lnTo>
                <a:lnTo>
                  <a:pt x="3259138" y="1581467"/>
                </a:lnTo>
                <a:lnTo>
                  <a:pt x="3258821" y="1584325"/>
                </a:lnTo>
                <a:lnTo>
                  <a:pt x="3258185" y="1586865"/>
                </a:lnTo>
                <a:lnTo>
                  <a:pt x="3256597" y="1589405"/>
                </a:lnTo>
                <a:lnTo>
                  <a:pt x="3254373" y="1592262"/>
                </a:lnTo>
                <a:lnTo>
                  <a:pt x="3251513" y="1595120"/>
                </a:lnTo>
                <a:lnTo>
                  <a:pt x="3248019" y="1598295"/>
                </a:lnTo>
                <a:lnTo>
                  <a:pt x="3240394" y="1605597"/>
                </a:lnTo>
                <a:lnTo>
                  <a:pt x="3230863" y="1613535"/>
                </a:lnTo>
                <a:lnTo>
                  <a:pt x="3220061" y="1624012"/>
                </a:lnTo>
                <a:lnTo>
                  <a:pt x="3214342" y="1629727"/>
                </a:lnTo>
                <a:lnTo>
                  <a:pt x="3208624" y="1636077"/>
                </a:lnTo>
                <a:lnTo>
                  <a:pt x="3202905" y="1643062"/>
                </a:lnTo>
                <a:lnTo>
                  <a:pt x="3197187" y="1650682"/>
                </a:lnTo>
                <a:lnTo>
                  <a:pt x="3191150" y="1658620"/>
                </a:lnTo>
                <a:lnTo>
                  <a:pt x="3185432" y="1667827"/>
                </a:lnTo>
                <a:lnTo>
                  <a:pt x="3179713" y="1677988"/>
                </a:lnTo>
                <a:lnTo>
                  <a:pt x="3174312" y="1688148"/>
                </a:lnTo>
                <a:lnTo>
                  <a:pt x="3168911" y="1699578"/>
                </a:lnTo>
                <a:lnTo>
                  <a:pt x="3163510" y="1712278"/>
                </a:lnTo>
                <a:lnTo>
                  <a:pt x="3159062" y="1725613"/>
                </a:lnTo>
                <a:lnTo>
                  <a:pt x="3154297" y="1739900"/>
                </a:lnTo>
                <a:lnTo>
                  <a:pt x="3005613" y="1739900"/>
                </a:lnTo>
                <a:lnTo>
                  <a:pt x="3000530" y="1739900"/>
                </a:lnTo>
                <a:lnTo>
                  <a:pt x="2851210" y="1739900"/>
                </a:lnTo>
                <a:lnTo>
                  <a:pt x="2847080" y="1725613"/>
                </a:lnTo>
                <a:lnTo>
                  <a:pt x="2842315" y="1712595"/>
                </a:lnTo>
                <a:lnTo>
                  <a:pt x="2837549" y="1700530"/>
                </a:lnTo>
                <a:lnTo>
                  <a:pt x="2832466" y="1689735"/>
                </a:lnTo>
                <a:lnTo>
                  <a:pt x="2827383" y="1679258"/>
                </a:lnTo>
                <a:lnTo>
                  <a:pt x="2821982" y="1670685"/>
                </a:lnTo>
                <a:lnTo>
                  <a:pt x="2817216" y="1662112"/>
                </a:lnTo>
                <a:lnTo>
                  <a:pt x="2811816" y="1654810"/>
                </a:lnTo>
                <a:lnTo>
                  <a:pt x="2806415" y="1648142"/>
                </a:lnTo>
                <a:lnTo>
                  <a:pt x="2801331" y="1641792"/>
                </a:lnTo>
                <a:lnTo>
                  <a:pt x="2796566" y="1636712"/>
                </a:lnTo>
                <a:lnTo>
                  <a:pt x="2791483" y="1631632"/>
                </a:lnTo>
                <a:lnTo>
                  <a:pt x="2781952" y="1623060"/>
                </a:lnTo>
                <a:lnTo>
                  <a:pt x="2773374" y="1616392"/>
                </a:lnTo>
                <a:lnTo>
                  <a:pt x="2766702" y="1610677"/>
                </a:lnTo>
                <a:lnTo>
                  <a:pt x="2763525" y="1607820"/>
                </a:lnTo>
                <a:lnTo>
                  <a:pt x="2760983" y="1605280"/>
                </a:lnTo>
                <a:lnTo>
                  <a:pt x="2759077" y="1602422"/>
                </a:lnTo>
                <a:lnTo>
                  <a:pt x="2757489" y="1599882"/>
                </a:lnTo>
                <a:lnTo>
                  <a:pt x="2756218" y="1597025"/>
                </a:lnTo>
                <a:lnTo>
                  <a:pt x="2755900" y="1594167"/>
                </a:lnTo>
                <a:lnTo>
                  <a:pt x="2755900" y="1590992"/>
                </a:lnTo>
                <a:lnTo>
                  <a:pt x="2756536" y="1587182"/>
                </a:lnTo>
                <a:lnTo>
                  <a:pt x="2758124" y="1583372"/>
                </a:lnTo>
                <a:lnTo>
                  <a:pt x="2760348" y="1579245"/>
                </a:lnTo>
                <a:lnTo>
                  <a:pt x="2763525" y="1574482"/>
                </a:lnTo>
                <a:lnTo>
                  <a:pt x="2767337" y="1569402"/>
                </a:lnTo>
                <a:lnTo>
                  <a:pt x="2772103" y="1563052"/>
                </a:lnTo>
                <a:lnTo>
                  <a:pt x="2777186" y="1556702"/>
                </a:lnTo>
                <a:lnTo>
                  <a:pt x="2780999" y="1552892"/>
                </a:lnTo>
                <a:lnTo>
                  <a:pt x="2785764" y="1549082"/>
                </a:lnTo>
                <a:lnTo>
                  <a:pt x="2791165" y="1545907"/>
                </a:lnTo>
                <a:lnTo>
                  <a:pt x="2796884" y="1542415"/>
                </a:lnTo>
                <a:lnTo>
                  <a:pt x="2802920" y="1539875"/>
                </a:lnTo>
                <a:lnTo>
                  <a:pt x="2809592" y="1537652"/>
                </a:lnTo>
                <a:lnTo>
                  <a:pt x="2815946" y="1535112"/>
                </a:lnTo>
                <a:lnTo>
                  <a:pt x="2822935" y="1533525"/>
                </a:lnTo>
                <a:lnTo>
                  <a:pt x="2829607" y="1532572"/>
                </a:lnTo>
                <a:lnTo>
                  <a:pt x="2836279" y="1531620"/>
                </a:lnTo>
                <a:lnTo>
                  <a:pt x="2842633" y="1531620"/>
                </a:lnTo>
                <a:lnTo>
                  <a:pt x="2848987" y="1531620"/>
                </a:lnTo>
                <a:lnTo>
                  <a:pt x="2854387" y="1532890"/>
                </a:lnTo>
                <a:lnTo>
                  <a:pt x="2859153" y="1534477"/>
                </a:lnTo>
                <a:lnTo>
                  <a:pt x="2861377" y="1535112"/>
                </a:lnTo>
                <a:lnTo>
                  <a:pt x="2863919" y="1536382"/>
                </a:lnTo>
                <a:lnTo>
                  <a:pt x="2865507" y="1537652"/>
                </a:lnTo>
                <a:lnTo>
                  <a:pt x="2867413" y="1538922"/>
                </a:lnTo>
                <a:lnTo>
                  <a:pt x="2868684" y="1540827"/>
                </a:lnTo>
                <a:lnTo>
                  <a:pt x="2870273" y="1543367"/>
                </a:lnTo>
                <a:lnTo>
                  <a:pt x="2873450" y="1548447"/>
                </a:lnTo>
                <a:lnTo>
                  <a:pt x="2876944" y="1555115"/>
                </a:lnTo>
                <a:lnTo>
                  <a:pt x="2880439" y="1562735"/>
                </a:lnTo>
                <a:lnTo>
                  <a:pt x="2888064" y="1579880"/>
                </a:lnTo>
                <a:lnTo>
                  <a:pt x="2892194" y="1589087"/>
                </a:lnTo>
                <a:lnTo>
                  <a:pt x="2896324" y="1598612"/>
                </a:lnTo>
                <a:lnTo>
                  <a:pt x="2901407" y="1607820"/>
                </a:lnTo>
                <a:lnTo>
                  <a:pt x="2906808" y="1616710"/>
                </a:lnTo>
                <a:lnTo>
                  <a:pt x="2912527" y="1624647"/>
                </a:lnTo>
                <a:lnTo>
                  <a:pt x="2915068" y="1628457"/>
                </a:lnTo>
                <a:lnTo>
                  <a:pt x="2918563" y="1631950"/>
                </a:lnTo>
                <a:lnTo>
                  <a:pt x="2921740" y="1635125"/>
                </a:lnTo>
                <a:lnTo>
                  <a:pt x="2924917" y="1637982"/>
                </a:lnTo>
                <a:lnTo>
                  <a:pt x="2928412" y="1640840"/>
                </a:lnTo>
                <a:lnTo>
                  <a:pt x="2931906" y="1643062"/>
                </a:lnTo>
                <a:lnTo>
                  <a:pt x="2935719" y="1644967"/>
                </a:lnTo>
                <a:lnTo>
                  <a:pt x="2939849" y="1646555"/>
                </a:lnTo>
                <a:lnTo>
                  <a:pt x="2943979" y="1647190"/>
                </a:lnTo>
                <a:lnTo>
                  <a:pt x="2948109" y="1648142"/>
                </a:lnTo>
                <a:lnTo>
                  <a:pt x="2946838" y="1642427"/>
                </a:lnTo>
                <a:lnTo>
                  <a:pt x="2944932" y="1635442"/>
                </a:lnTo>
                <a:lnTo>
                  <a:pt x="2942391" y="1628140"/>
                </a:lnTo>
                <a:lnTo>
                  <a:pt x="2938896" y="1619885"/>
                </a:lnTo>
                <a:lnTo>
                  <a:pt x="2931271" y="1601470"/>
                </a:lnTo>
                <a:lnTo>
                  <a:pt x="2923011" y="1582102"/>
                </a:lnTo>
                <a:lnTo>
                  <a:pt x="2919198" y="1572260"/>
                </a:lnTo>
                <a:lnTo>
                  <a:pt x="2916021" y="1562735"/>
                </a:lnTo>
                <a:lnTo>
                  <a:pt x="2913162" y="1553527"/>
                </a:lnTo>
                <a:lnTo>
                  <a:pt x="2911256" y="1544320"/>
                </a:lnTo>
                <a:lnTo>
                  <a:pt x="2909985" y="1536382"/>
                </a:lnTo>
                <a:lnTo>
                  <a:pt x="2909985" y="1532255"/>
                </a:lnTo>
                <a:lnTo>
                  <a:pt x="2909985" y="1528762"/>
                </a:lnTo>
                <a:lnTo>
                  <a:pt x="2910621" y="1524952"/>
                </a:lnTo>
                <a:lnTo>
                  <a:pt x="2911256" y="1521777"/>
                </a:lnTo>
                <a:lnTo>
                  <a:pt x="2912527" y="1518602"/>
                </a:lnTo>
                <a:lnTo>
                  <a:pt x="2914115" y="1516062"/>
                </a:lnTo>
                <a:lnTo>
                  <a:pt x="2915068" y="1514157"/>
                </a:lnTo>
                <a:lnTo>
                  <a:pt x="2916657" y="1512570"/>
                </a:lnTo>
                <a:lnTo>
                  <a:pt x="2920469" y="1510030"/>
                </a:lnTo>
                <a:lnTo>
                  <a:pt x="2924917" y="1507807"/>
                </a:lnTo>
                <a:lnTo>
                  <a:pt x="2930318" y="1505267"/>
                </a:lnTo>
                <a:lnTo>
                  <a:pt x="2936037" y="1503362"/>
                </a:lnTo>
                <a:lnTo>
                  <a:pt x="2942708" y="1501775"/>
                </a:lnTo>
                <a:lnTo>
                  <a:pt x="2949698" y="1500822"/>
                </a:lnTo>
                <a:lnTo>
                  <a:pt x="2956369" y="1499552"/>
                </a:lnTo>
                <a:lnTo>
                  <a:pt x="2970666" y="1497965"/>
                </a:lnTo>
                <a:lnTo>
                  <a:pt x="2983692" y="1497330"/>
                </a:lnTo>
                <a:lnTo>
                  <a:pt x="2994811" y="1497012"/>
                </a:lnTo>
                <a:close/>
                <a:moveTo>
                  <a:pt x="1762125" y="765175"/>
                </a:moveTo>
                <a:lnTo>
                  <a:pt x="1928813" y="765175"/>
                </a:lnTo>
                <a:lnTo>
                  <a:pt x="1928813" y="1662113"/>
                </a:lnTo>
                <a:lnTo>
                  <a:pt x="1762125" y="1662113"/>
                </a:lnTo>
                <a:lnTo>
                  <a:pt x="1762125" y="765175"/>
                </a:lnTo>
                <a:close/>
                <a:moveTo>
                  <a:pt x="542925" y="551035"/>
                </a:moveTo>
                <a:lnTo>
                  <a:pt x="81597" y="1676586"/>
                </a:lnTo>
                <a:lnTo>
                  <a:pt x="495617" y="1676586"/>
                </a:lnTo>
                <a:lnTo>
                  <a:pt x="550545" y="1676586"/>
                </a:lnTo>
                <a:lnTo>
                  <a:pt x="605155" y="1676586"/>
                </a:lnTo>
                <a:lnTo>
                  <a:pt x="1019492" y="1676586"/>
                </a:lnTo>
                <a:lnTo>
                  <a:pt x="558165" y="551035"/>
                </a:lnTo>
                <a:lnTo>
                  <a:pt x="554355" y="551988"/>
                </a:lnTo>
                <a:lnTo>
                  <a:pt x="552450" y="552623"/>
                </a:lnTo>
                <a:lnTo>
                  <a:pt x="550545" y="552623"/>
                </a:lnTo>
                <a:lnTo>
                  <a:pt x="548640" y="552623"/>
                </a:lnTo>
                <a:lnTo>
                  <a:pt x="546735" y="551988"/>
                </a:lnTo>
                <a:lnTo>
                  <a:pt x="542925" y="551035"/>
                </a:lnTo>
                <a:close/>
                <a:moveTo>
                  <a:pt x="1997075" y="460376"/>
                </a:moveTo>
                <a:lnTo>
                  <a:pt x="2034223" y="474985"/>
                </a:lnTo>
                <a:lnTo>
                  <a:pt x="2075815" y="491500"/>
                </a:lnTo>
                <a:lnTo>
                  <a:pt x="2098358" y="501028"/>
                </a:lnTo>
                <a:lnTo>
                  <a:pt x="2122170" y="510873"/>
                </a:lnTo>
                <a:lnTo>
                  <a:pt x="2146618" y="521671"/>
                </a:lnTo>
                <a:lnTo>
                  <a:pt x="2171700" y="533105"/>
                </a:lnTo>
                <a:lnTo>
                  <a:pt x="2198053" y="545491"/>
                </a:lnTo>
                <a:lnTo>
                  <a:pt x="2225040" y="558195"/>
                </a:lnTo>
                <a:lnTo>
                  <a:pt x="2252980" y="571852"/>
                </a:lnTo>
                <a:lnTo>
                  <a:pt x="2281238" y="586144"/>
                </a:lnTo>
                <a:lnTo>
                  <a:pt x="2310130" y="600753"/>
                </a:lnTo>
                <a:lnTo>
                  <a:pt x="2339975" y="616632"/>
                </a:lnTo>
                <a:lnTo>
                  <a:pt x="2370455" y="633147"/>
                </a:lnTo>
                <a:lnTo>
                  <a:pt x="2401253" y="650298"/>
                </a:lnTo>
                <a:lnTo>
                  <a:pt x="2432368" y="668401"/>
                </a:lnTo>
                <a:lnTo>
                  <a:pt x="2464118" y="687139"/>
                </a:lnTo>
                <a:lnTo>
                  <a:pt x="2495868" y="706513"/>
                </a:lnTo>
                <a:lnTo>
                  <a:pt x="2527935" y="727156"/>
                </a:lnTo>
                <a:lnTo>
                  <a:pt x="2560320" y="748117"/>
                </a:lnTo>
                <a:lnTo>
                  <a:pt x="2593023" y="770032"/>
                </a:lnTo>
                <a:lnTo>
                  <a:pt x="2625725" y="792899"/>
                </a:lnTo>
                <a:lnTo>
                  <a:pt x="2658746" y="816400"/>
                </a:lnTo>
                <a:lnTo>
                  <a:pt x="2691766" y="840855"/>
                </a:lnTo>
                <a:lnTo>
                  <a:pt x="2724468" y="865945"/>
                </a:lnTo>
                <a:lnTo>
                  <a:pt x="2757488" y="891988"/>
                </a:lnTo>
                <a:lnTo>
                  <a:pt x="2789873" y="919302"/>
                </a:lnTo>
                <a:lnTo>
                  <a:pt x="2822576" y="946933"/>
                </a:lnTo>
                <a:lnTo>
                  <a:pt x="2854961" y="975516"/>
                </a:lnTo>
                <a:lnTo>
                  <a:pt x="2886711" y="1005370"/>
                </a:lnTo>
                <a:lnTo>
                  <a:pt x="2918461" y="1035542"/>
                </a:lnTo>
                <a:lnTo>
                  <a:pt x="2918461" y="1039036"/>
                </a:lnTo>
                <a:lnTo>
                  <a:pt x="2918778" y="1048246"/>
                </a:lnTo>
                <a:lnTo>
                  <a:pt x="2919413" y="1054598"/>
                </a:lnTo>
                <a:lnTo>
                  <a:pt x="2920366" y="1061902"/>
                </a:lnTo>
                <a:lnTo>
                  <a:pt x="2921953" y="1070160"/>
                </a:lnTo>
                <a:lnTo>
                  <a:pt x="2923858" y="1078735"/>
                </a:lnTo>
                <a:lnTo>
                  <a:pt x="2926081" y="1087945"/>
                </a:lnTo>
                <a:lnTo>
                  <a:pt x="2929573" y="1097473"/>
                </a:lnTo>
                <a:lnTo>
                  <a:pt x="2933701" y="1107001"/>
                </a:lnTo>
                <a:lnTo>
                  <a:pt x="2936241" y="1111765"/>
                </a:lnTo>
                <a:lnTo>
                  <a:pt x="2938781" y="1116529"/>
                </a:lnTo>
                <a:lnTo>
                  <a:pt x="2941638" y="1121293"/>
                </a:lnTo>
                <a:lnTo>
                  <a:pt x="2944496" y="1125739"/>
                </a:lnTo>
                <a:lnTo>
                  <a:pt x="2947988" y="1130503"/>
                </a:lnTo>
                <a:lnTo>
                  <a:pt x="2951798" y="1134950"/>
                </a:lnTo>
                <a:lnTo>
                  <a:pt x="2955608" y="1139396"/>
                </a:lnTo>
                <a:lnTo>
                  <a:pt x="2959736" y="1143207"/>
                </a:lnTo>
                <a:lnTo>
                  <a:pt x="2964498" y="1147336"/>
                </a:lnTo>
                <a:lnTo>
                  <a:pt x="2969261" y="1150829"/>
                </a:lnTo>
                <a:lnTo>
                  <a:pt x="2971166" y="1146065"/>
                </a:lnTo>
                <a:lnTo>
                  <a:pt x="2974023" y="1141937"/>
                </a:lnTo>
                <a:lnTo>
                  <a:pt x="2977198" y="1138126"/>
                </a:lnTo>
                <a:lnTo>
                  <a:pt x="2980373" y="1134632"/>
                </a:lnTo>
                <a:lnTo>
                  <a:pt x="2984818" y="1132091"/>
                </a:lnTo>
                <a:lnTo>
                  <a:pt x="2989263" y="1130186"/>
                </a:lnTo>
                <a:lnTo>
                  <a:pt x="2994343" y="1128915"/>
                </a:lnTo>
                <a:lnTo>
                  <a:pt x="2999741" y="1128280"/>
                </a:lnTo>
                <a:lnTo>
                  <a:pt x="3002598" y="1128598"/>
                </a:lnTo>
                <a:lnTo>
                  <a:pt x="3005773" y="1128915"/>
                </a:lnTo>
                <a:lnTo>
                  <a:pt x="3008948" y="1129550"/>
                </a:lnTo>
                <a:lnTo>
                  <a:pt x="3011806" y="1130821"/>
                </a:lnTo>
                <a:lnTo>
                  <a:pt x="3014663" y="1132091"/>
                </a:lnTo>
                <a:lnTo>
                  <a:pt x="3017203" y="1133997"/>
                </a:lnTo>
                <a:lnTo>
                  <a:pt x="3019743" y="1135585"/>
                </a:lnTo>
                <a:lnTo>
                  <a:pt x="3022283" y="1137808"/>
                </a:lnTo>
                <a:lnTo>
                  <a:pt x="3024188" y="1140031"/>
                </a:lnTo>
                <a:lnTo>
                  <a:pt x="3026093" y="1142254"/>
                </a:lnTo>
                <a:lnTo>
                  <a:pt x="3027681" y="1145113"/>
                </a:lnTo>
                <a:lnTo>
                  <a:pt x="3028951" y="1147653"/>
                </a:lnTo>
                <a:lnTo>
                  <a:pt x="3029903" y="1150829"/>
                </a:lnTo>
                <a:lnTo>
                  <a:pt x="3030538" y="1153688"/>
                </a:lnTo>
                <a:lnTo>
                  <a:pt x="3031491" y="1156864"/>
                </a:lnTo>
                <a:lnTo>
                  <a:pt x="3031491" y="1160357"/>
                </a:lnTo>
                <a:lnTo>
                  <a:pt x="3031491" y="1171791"/>
                </a:lnTo>
                <a:lnTo>
                  <a:pt x="3037206" y="1171791"/>
                </a:lnTo>
                <a:lnTo>
                  <a:pt x="3042603" y="1171473"/>
                </a:lnTo>
                <a:lnTo>
                  <a:pt x="3047366" y="1171155"/>
                </a:lnTo>
                <a:lnTo>
                  <a:pt x="3052446" y="1170203"/>
                </a:lnTo>
                <a:lnTo>
                  <a:pt x="3057526" y="1169250"/>
                </a:lnTo>
                <a:lnTo>
                  <a:pt x="3061653" y="1167662"/>
                </a:lnTo>
                <a:lnTo>
                  <a:pt x="3065781" y="1166074"/>
                </a:lnTo>
                <a:lnTo>
                  <a:pt x="3069908" y="1164168"/>
                </a:lnTo>
                <a:lnTo>
                  <a:pt x="3073718" y="1162263"/>
                </a:lnTo>
                <a:lnTo>
                  <a:pt x="3077528" y="1160357"/>
                </a:lnTo>
                <a:lnTo>
                  <a:pt x="3084196" y="1155593"/>
                </a:lnTo>
                <a:lnTo>
                  <a:pt x="3090228" y="1150829"/>
                </a:lnTo>
                <a:lnTo>
                  <a:pt x="3095308" y="1145748"/>
                </a:lnTo>
                <a:lnTo>
                  <a:pt x="3099753" y="1140349"/>
                </a:lnTo>
                <a:lnTo>
                  <a:pt x="3103246" y="1135585"/>
                </a:lnTo>
                <a:lnTo>
                  <a:pt x="3106738" y="1130821"/>
                </a:lnTo>
                <a:lnTo>
                  <a:pt x="3108961" y="1126692"/>
                </a:lnTo>
                <a:lnTo>
                  <a:pt x="3112136" y="1120658"/>
                </a:lnTo>
                <a:lnTo>
                  <a:pt x="3113088" y="1117799"/>
                </a:lnTo>
                <a:lnTo>
                  <a:pt x="3117851" y="1117482"/>
                </a:lnTo>
                <a:lnTo>
                  <a:pt x="3122931" y="1117482"/>
                </a:lnTo>
                <a:lnTo>
                  <a:pt x="3125471" y="1117482"/>
                </a:lnTo>
                <a:lnTo>
                  <a:pt x="3128011" y="1117799"/>
                </a:lnTo>
                <a:lnTo>
                  <a:pt x="3130868" y="1118752"/>
                </a:lnTo>
                <a:lnTo>
                  <a:pt x="3133408" y="1119705"/>
                </a:lnTo>
                <a:lnTo>
                  <a:pt x="3135948" y="1121293"/>
                </a:lnTo>
                <a:lnTo>
                  <a:pt x="3137853" y="1123199"/>
                </a:lnTo>
                <a:lnTo>
                  <a:pt x="3139123" y="1125422"/>
                </a:lnTo>
                <a:lnTo>
                  <a:pt x="3140076" y="1128598"/>
                </a:lnTo>
                <a:lnTo>
                  <a:pt x="3140393" y="1132091"/>
                </a:lnTo>
                <a:lnTo>
                  <a:pt x="3139758" y="1136220"/>
                </a:lnTo>
                <a:lnTo>
                  <a:pt x="3138806" y="1140349"/>
                </a:lnTo>
                <a:lnTo>
                  <a:pt x="3136901" y="1145113"/>
                </a:lnTo>
                <a:lnTo>
                  <a:pt x="3134361" y="1150829"/>
                </a:lnTo>
                <a:lnTo>
                  <a:pt x="3131186" y="1156546"/>
                </a:lnTo>
                <a:lnTo>
                  <a:pt x="3127058" y="1162898"/>
                </a:lnTo>
                <a:lnTo>
                  <a:pt x="3121978" y="1169885"/>
                </a:lnTo>
                <a:lnTo>
                  <a:pt x="3116581" y="1176872"/>
                </a:lnTo>
                <a:lnTo>
                  <a:pt x="3110231" y="1183542"/>
                </a:lnTo>
                <a:lnTo>
                  <a:pt x="3102928" y="1190529"/>
                </a:lnTo>
                <a:lnTo>
                  <a:pt x="3095308" y="1196881"/>
                </a:lnTo>
                <a:lnTo>
                  <a:pt x="3086418" y="1203233"/>
                </a:lnTo>
                <a:lnTo>
                  <a:pt x="3081973" y="1205774"/>
                </a:lnTo>
                <a:lnTo>
                  <a:pt x="3076893" y="1208632"/>
                </a:lnTo>
                <a:lnTo>
                  <a:pt x="3071813" y="1211173"/>
                </a:lnTo>
                <a:lnTo>
                  <a:pt x="3067051" y="1213396"/>
                </a:lnTo>
                <a:lnTo>
                  <a:pt x="3061336" y="1215301"/>
                </a:lnTo>
                <a:lnTo>
                  <a:pt x="3055938" y="1217207"/>
                </a:lnTo>
                <a:lnTo>
                  <a:pt x="3050223" y="1218795"/>
                </a:lnTo>
                <a:lnTo>
                  <a:pt x="3043873" y="1220065"/>
                </a:lnTo>
                <a:lnTo>
                  <a:pt x="3037841" y="1221018"/>
                </a:lnTo>
                <a:lnTo>
                  <a:pt x="3031491" y="1221971"/>
                </a:lnTo>
                <a:lnTo>
                  <a:pt x="3031491" y="1242297"/>
                </a:lnTo>
                <a:lnTo>
                  <a:pt x="3045143" y="1274374"/>
                </a:lnTo>
                <a:lnTo>
                  <a:pt x="3064193" y="1317567"/>
                </a:lnTo>
                <a:lnTo>
                  <a:pt x="3111183" y="1423327"/>
                </a:lnTo>
                <a:lnTo>
                  <a:pt x="3148013" y="1504949"/>
                </a:lnTo>
                <a:lnTo>
                  <a:pt x="3141663" y="1505902"/>
                </a:lnTo>
                <a:lnTo>
                  <a:pt x="3138171" y="1506220"/>
                </a:lnTo>
                <a:lnTo>
                  <a:pt x="3135313" y="1506855"/>
                </a:lnTo>
                <a:lnTo>
                  <a:pt x="3132773" y="1507808"/>
                </a:lnTo>
                <a:lnTo>
                  <a:pt x="3129916" y="1508125"/>
                </a:lnTo>
                <a:lnTo>
                  <a:pt x="3127693" y="1507808"/>
                </a:lnTo>
                <a:lnTo>
                  <a:pt x="3125471" y="1507490"/>
                </a:lnTo>
                <a:lnTo>
                  <a:pt x="3123566" y="1506537"/>
                </a:lnTo>
                <a:lnTo>
                  <a:pt x="3121661" y="1505902"/>
                </a:lnTo>
                <a:lnTo>
                  <a:pt x="3119756" y="1504314"/>
                </a:lnTo>
                <a:lnTo>
                  <a:pt x="3117851" y="1502726"/>
                </a:lnTo>
                <a:lnTo>
                  <a:pt x="3116263" y="1501138"/>
                </a:lnTo>
                <a:lnTo>
                  <a:pt x="3115311" y="1499232"/>
                </a:lnTo>
                <a:lnTo>
                  <a:pt x="3113088" y="1497009"/>
                </a:lnTo>
                <a:lnTo>
                  <a:pt x="3110866" y="1493833"/>
                </a:lnTo>
                <a:lnTo>
                  <a:pt x="3107373" y="1490657"/>
                </a:lnTo>
                <a:lnTo>
                  <a:pt x="3102611" y="1486529"/>
                </a:lnTo>
                <a:lnTo>
                  <a:pt x="3096261" y="1482717"/>
                </a:lnTo>
                <a:lnTo>
                  <a:pt x="3092451" y="1480812"/>
                </a:lnTo>
                <a:lnTo>
                  <a:pt x="3088323" y="1478906"/>
                </a:lnTo>
                <a:lnTo>
                  <a:pt x="3083878" y="1477636"/>
                </a:lnTo>
                <a:lnTo>
                  <a:pt x="3078481" y="1475731"/>
                </a:lnTo>
                <a:lnTo>
                  <a:pt x="3072448" y="1474143"/>
                </a:lnTo>
                <a:lnTo>
                  <a:pt x="3065781" y="1472554"/>
                </a:lnTo>
                <a:lnTo>
                  <a:pt x="3054986" y="1448417"/>
                </a:lnTo>
                <a:lnTo>
                  <a:pt x="3008948" y="1345198"/>
                </a:lnTo>
                <a:lnTo>
                  <a:pt x="3004186" y="1346151"/>
                </a:lnTo>
                <a:lnTo>
                  <a:pt x="3001963" y="1346786"/>
                </a:lnTo>
                <a:lnTo>
                  <a:pt x="2999741" y="1347104"/>
                </a:lnTo>
                <a:lnTo>
                  <a:pt x="2997201" y="1347104"/>
                </a:lnTo>
                <a:lnTo>
                  <a:pt x="2995296" y="1346151"/>
                </a:lnTo>
                <a:lnTo>
                  <a:pt x="2992121" y="1345516"/>
                </a:lnTo>
                <a:lnTo>
                  <a:pt x="2940051" y="1472554"/>
                </a:lnTo>
                <a:lnTo>
                  <a:pt x="2933066" y="1473825"/>
                </a:lnTo>
                <a:lnTo>
                  <a:pt x="2927033" y="1475731"/>
                </a:lnTo>
                <a:lnTo>
                  <a:pt x="2921636" y="1477001"/>
                </a:lnTo>
                <a:lnTo>
                  <a:pt x="2916873" y="1478906"/>
                </a:lnTo>
                <a:lnTo>
                  <a:pt x="2912428" y="1480812"/>
                </a:lnTo>
                <a:lnTo>
                  <a:pt x="2908618" y="1482717"/>
                </a:lnTo>
                <a:lnTo>
                  <a:pt x="2905126" y="1484623"/>
                </a:lnTo>
                <a:lnTo>
                  <a:pt x="2901951" y="1486529"/>
                </a:lnTo>
                <a:lnTo>
                  <a:pt x="2897506" y="1490657"/>
                </a:lnTo>
                <a:lnTo>
                  <a:pt x="2893696" y="1493833"/>
                </a:lnTo>
                <a:lnTo>
                  <a:pt x="2891473" y="1497327"/>
                </a:lnTo>
                <a:lnTo>
                  <a:pt x="2889568" y="1499550"/>
                </a:lnTo>
                <a:lnTo>
                  <a:pt x="2888298" y="1501456"/>
                </a:lnTo>
                <a:lnTo>
                  <a:pt x="2886711" y="1503044"/>
                </a:lnTo>
                <a:lnTo>
                  <a:pt x="2885123" y="1504632"/>
                </a:lnTo>
                <a:lnTo>
                  <a:pt x="2883218" y="1505902"/>
                </a:lnTo>
                <a:lnTo>
                  <a:pt x="2881313" y="1506537"/>
                </a:lnTo>
                <a:lnTo>
                  <a:pt x="2879408" y="1507490"/>
                </a:lnTo>
                <a:lnTo>
                  <a:pt x="2877503" y="1507808"/>
                </a:lnTo>
                <a:lnTo>
                  <a:pt x="2875281" y="1507808"/>
                </a:lnTo>
                <a:lnTo>
                  <a:pt x="2872106" y="1507490"/>
                </a:lnTo>
                <a:lnTo>
                  <a:pt x="2869248" y="1506537"/>
                </a:lnTo>
                <a:lnTo>
                  <a:pt x="2865121" y="1504949"/>
                </a:lnTo>
                <a:lnTo>
                  <a:pt x="2860041" y="1503996"/>
                </a:lnTo>
                <a:lnTo>
                  <a:pt x="2967356" y="1242297"/>
                </a:lnTo>
                <a:lnTo>
                  <a:pt x="2967356" y="1211808"/>
                </a:lnTo>
                <a:lnTo>
                  <a:pt x="2959418" y="1208949"/>
                </a:lnTo>
                <a:lnTo>
                  <a:pt x="2951481" y="1205774"/>
                </a:lnTo>
                <a:lnTo>
                  <a:pt x="2943861" y="1201962"/>
                </a:lnTo>
                <a:lnTo>
                  <a:pt x="2936558" y="1197834"/>
                </a:lnTo>
                <a:lnTo>
                  <a:pt x="2929573" y="1194022"/>
                </a:lnTo>
                <a:lnTo>
                  <a:pt x="2923223" y="1189259"/>
                </a:lnTo>
                <a:lnTo>
                  <a:pt x="2917508" y="1184812"/>
                </a:lnTo>
                <a:lnTo>
                  <a:pt x="2911793" y="1180048"/>
                </a:lnTo>
                <a:lnTo>
                  <a:pt x="2906396" y="1175602"/>
                </a:lnTo>
                <a:lnTo>
                  <a:pt x="2901633" y="1170520"/>
                </a:lnTo>
                <a:lnTo>
                  <a:pt x="2897188" y="1165756"/>
                </a:lnTo>
                <a:lnTo>
                  <a:pt x="2892743" y="1160675"/>
                </a:lnTo>
                <a:lnTo>
                  <a:pt x="2888933" y="1155593"/>
                </a:lnTo>
                <a:lnTo>
                  <a:pt x="2885123" y="1150829"/>
                </a:lnTo>
                <a:lnTo>
                  <a:pt x="2879091" y="1140666"/>
                </a:lnTo>
                <a:lnTo>
                  <a:pt x="2874011" y="1130821"/>
                </a:lnTo>
                <a:lnTo>
                  <a:pt x="2869883" y="1121611"/>
                </a:lnTo>
                <a:lnTo>
                  <a:pt x="2867026" y="1113353"/>
                </a:lnTo>
                <a:lnTo>
                  <a:pt x="2864486" y="1105095"/>
                </a:lnTo>
                <a:lnTo>
                  <a:pt x="2862581" y="1098744"/>
                </a:lnTo>
                <a:lnTo>
                  <a:pt x="2861628" y="1093027"/>
                </a:lnTo>
                <a:lnTo>
                  <a:pt x="2860676" y="1088898"/>
                </a:lnTo>
                <a:lnTo>
                  <a:pt x="2860358" y="1085404"/>
                </a:lnTo>
                <a:lnTo>
                  <a:pt x="2859723" y="1083499"/>
                </a:lnTo>
                <a:lnTo>
                  <a:pt x="2856866" y="1078417"/>
                </a:lnTo>
                <a:lnTo>
                  <a:pt x="2854643" y="1074924"/>
                </a:lnTo>
                <a:lnTo>
                  <a:pt x="2851151" y="1070477"/>
                </a:lnTo>
                <a:lnTo>
                  <a:pt x="2846706" y="1065078"/>
                </a:lnTo>
                <a:lnTo>
                  <a:pt x="2841308" y="1058409"/>
                </a:lnTo>
                <a:lnTo>
                  <a:pt x="2834323" y="1051739"/>
                </a:lnTo>
                <a:lnTo>
                  <a:pt x="2826068" y="1043482"/>
                </a:lnTo>
                <a:lnTo>
                  <a:pt x="2815908" y="1035224"/>
                </a:lnTo>
                <a:lnTo>
                  <a:pt x="2804161" y="1025696"/>
                </a:lnTo>
                <a:lnTo>
                  <a:pt x="2790826" y="1015216"/>
                </a:lnTo>
                <a:lnTo>
                  <a:pt x="2774951" y="1003782"/>
                </a:lnTo>
                <a:lnTo>
                  <a:pt x="2757171" y="992031"/>
                </a:lnTo>
                <a:lnTo>
                  <a:pt x="2737168" y="979010"/>
                </a:lnTo>
                <a:lnTo>
                  <a:pt x="2714943" y="965671"/>
                </a:lnTo>
                <a:lnTo>
                  <a:pt x="2689861" y="951062"/>
                </a:lnTo>
                <a:lnTo>
                  <a:pt x="2662238" y="935817"/>
                </a:lnTo>
                <a:lnTo>
                  <a:pt x="2631758" y="919619"/>
                </a:lnTo>
                <a:lnTo>
                  <a:pt x="2598420" y="902469"/>
                </a:lnTo>
                <a:lnTo>
                  <a:pt x="2561908" y="884684"/>
                </a:lnTo>
                <a:lnTo>
                  <a:pt x="2522220" y="865945"/>
                </a:lnTo>
                <a:lnTo>
                  <a:pt x="2479040" y="846572"/>
                </a:lnTo>
                <a:lnTo>
                  <a:pt x="2432368" y="826564"/>
                </a:lnTo>
                <a:lnTo>
                  <a:pt x="2382203" y="805602"/>
                </a:lnTo>
                <a:lnTo>
                  <a:pt x="2328228" y="783371"/>
                </a:lnTo>
                <a:lnTo>
                  <a:pt x="2270125" y="760821"/>
                </a:lnTo>
                <a:lnTo>
                  <a:pt x="2208213" y="737637"/>
                </a:lnTo>
                <a:lnTo>
                  <a:pt x="2142490" y="712864"/>
                </a:lnTo>
                <a:lnTo>
                  <a:pt x="2071688" y="687774"/>
                </a:lnTo>
                <a:lnTo>
                  <a:pt x="1997075" y="661731"/>
                </a:lnTo>
                <a:lnTo>
                  <a:pt x="1997075" y="460376"/>
                </a:lnTo>
                <a:close/>
                <a:moveTo>
                  <a:pt x="1840397" y="442815"/>
                </a:moveTo>
                <a:lnTo>
                  <a:pt x="1834372" y="443766"/>
                </a:lnTo>
                <a:lnTo>
                  <a:pt x="1828664" y="445353"/>
                </a:lnTo>
                <a:lnTo>
                  <a:pt x="1823273" y="447256"/>
                </a:lnTo>
                <a:lnTo>
                  <a:pt x="1818517" y="449477"/>
                </a:lnTo>
                <a:lnTo>
                  <a:pt x="1813444" y="452650"/>
                </a:lnTo>
                <a:lnTo>
                  <a:pt x="1809004" y="456140"/>
                </a:lnTo>
                <a:lnTo>
                  <a:pt x="1804565" y="459947"/>
                </a:lnTo>
                <a:lnTo>
                  <a:pt x="1800760" y="464071"/>
                </a:lnTo>
                <a:lnTo>
                  <a:pt x="1797589" y="468195"/>
                </a:lnTo>
                <a:lnTo>
                  <a:pt x="1794735" y="473271"/>
                </a:lnTo>
                <a:lnTo>
                  <a:pt x="1792198" y="478665"/>
                </a:lnTo>
                <a:lnTo>
                  <a:pt x="1790296" y="484058"/>
                </a:lnTo>
                <a:lnTo>
                  <a:pt x="1788710" y="489452"/>
                </a:lnTo>
                <a:lnTo>
                  <a:pt x="1787759" y="495479"/>
                </a:lnTo>
                <a:lnTo>
                  <a:pt x="1787442" y="501190"/>
                </a:lnTo>
                <a:lnTo>
                  <a:pt x="1787759" y="507218"/>
                </a:lnTo>
                <a:lnTo>
                  <a:pt x="1788710" y="512928"/>
                </a:lnTo>
                <a:lnTo>
                  <a:pt x="1790296" y="518639"/>
                </a:lnTo>
                <a:lnTo>
                  <a:pt x="1792198" y="524032"/>
                </a:lnTo>
                <a:lnTo>
                  <a:pt x="1794735" y="529426"/>
                </a:lnTo>
                <a:lnTo>
                  <a:pt x="1797589" y="533867"/>
                </a:lnTo>
                <a:lnTo>
                  <a:pt x="1800760" y="538626"/>
                </a:lnTo>
                <a:lnTo>
                  <a:pt x="1804565" y="542750"/>
                </a:lnTo>
                <a:lnTo>
                  <a:pt x="1809004" y="546557"/>
                </a:lnTo>
                <a:lnTo>
                  <a:pt x="1813444" y="550047"/>
                </a:lnTo>
                <a:lnTo>
                  <a:pt x="1818517" y="553220"/>
                </a:lnTo>
                <a:lnTo>
                  <a:pt x="1823273" y="555441"/>
                </a:lnTo>
                <a:lnTo>
                  <a:pt x="1828664" y="557344"/>
                </a:lnTo>
                <a:lnTo>
                  <a:pt x="1834372" y="558931"/>
                </a:lnTo>
                <a:lnTo>
                  <a:pt x="1840397" y="559565"/>
                </a:lnTo>
                <a:lnTo>
                  <a:pt x="1846421" y="559882"/>
                </a:lnTo>
                <a:lnTo>
                  <a:pt x="1852446" y="559565"/>
                </a:lnTo>
                <a:lnTo>
                  <a:pt x="1858154" y="558931"/>
                </a:lnTo>
                <a:lnTo>
                  <a:pt x="1863861" y="557344"/>
                </a:lnTo>
                <a:lnTo>
                  <a:pt x="1869252" y="555441"/>
                </a:lnTo>
                <a:lnTo>
                  <a:pt x="1874326" y="553220"/>
                </a:lnTo>
                <a:lnTo>
                  <a:pt x="1879082" y="550047"/>
                </a:lnTo>
                <a:lnTo>
                  <a:pt x="1883838" y="546557"/>
                </a:lnTo>
                <a:lnTo>
                  <a:pt x="1887961" y="542750"/>
                </a:lnTo>
                <a:lnTo>
                  <a:pt x="1891766" y="538626"/>
                </a:lnTo>
                <a:lnTo>
                  <a:pt x="1894937" y="533867"/>
                </a:lnTo>
                <a:lnTo>
                  <a:pt x="1897790" y="529426"/>
                </a:lnTo>
                <a:lnTo>
                  <a:pt x="1900644" y="524032"/>
                </a:lnTo>
                <a:lnTo>
                  <a:pt x="1902547" y="518639"/>
                </a:lnTo>
                <a:lnTo>
                  <a:pt x="1904132" y="512928"/>
                </a:lnTo>
                <a:lnTo>
                  <a:pt x="1904767" y="507218"/>
                </a:lnTo>
                <a:lnTo>
                  <a:pt x="1905084" y="501190"/>
                </a:lnTo>
                <a:lnTo>
                  <a:pt x="1904767" y="495479"/>
                </a:lnTo>
                <a:lnTo>
                  <a:pt x="1904132" y="489452"/>
                </a:lnTo>
                <a:lnTo>
                  <a:pt x="1902547" y="484058"/>
                </a:lnTo>
                <a:lnTo>
                  <a:pt x="1900644" y="478665"/>
                </a:lnTo>
                <a:lnTo>
                  <a:pt x="1897790" y="473271"/>
                </a:lnTo>
                <a:lnTo>
                  <a:pt x="1894937" y="468195"/>
                </a:lnTo>
                <a:lnTo>
                  <a:pt x="1891766" y="464071"/>
                </a:lnTo>
                <a:lnTo>
                  <a:pt x="1887961" y="459947"/>
                </a:lnTo>
                <a:lnTo>
                  <a:pt x="1883838" y="456140"/>
                </a:lnTo>
                <a:lnTo>
                  <a:pt x="1879082" y="452650"/>
                </a:lnTo>
                <a:lnTo>
                  <a:pt x="1874326" y="449477"/>
                </a:lnTo>
                <a:lnTo>
                  <a:pt x="1869252" y="447256"/>
                </a:lnTo>
                <a:lnTo>
                  <a:pt x="1863861" y="445353"/>
                </a:lnTo>
                <a:lnTo>
                  <a:pt x="1858154" y="443766"/>
                </a:lnTo>
                <a:lnTo>
                  <a:pt x="1852446" y="442815"/>
                </a:lnTo>
                <a:lnTo>
                  <a:pt x="1846421" y="442815"/>
                </a:lnTo>
                <a:lnTo>
                  <a:pt x="1840397" y="442815"/>
                </a:lnTo>
                <a:close/>
                <a:moveTo>
                  <a:pt x="1722438" y="315912"/>
                </a:moveTo>
                <a:lnTo>
                  <a:pt x="1970088" y="315912"/>
                </a:lnTo>
                <a:lnTo>
                  <a:pt x="1970088" y="728662"/>
                </a:lnTo>
                <a:lnTo>
                  <a:pt x="1722438" y="728662"/>
                </a:lnTo>
                <a:lnTo>
                  <a:pt x="1722438" y="315912"/>
                </a:lnTo>
                <a:close/>
                <a:moveTo>
                  <a:pt x="444817" y="252412"/>
                </a:moveTo>
                <a:lnTo>
                  <a:pt x="447675" y="252730"/>
                </a:lnTo>
                <a:lnTo>
                  <a:pt x="450215" y="253366"/>
                </a:lnTo>
                <a:lnTo>
                  <a:pt x="452755" y="254318"/>
                </a:lnTo>
                <a:lnTo>
                  <a:pt x="455295" y="255589"/>
                </a:lnTo>
                <a:lnTo>
                  <a:pt x="457517" y="257178"/>
                </a:lnTo>
                <a:lnTo>
                  <a:pt x="461327" y="259719"/>
                </a:lnTo>
                <a:lnTo>
                  <a:pt x="465137" y="263214"/>
                </a:lnTo>
                <a:lnTo>
                  <a:pt x="464502" y="266390"/>
                </a:lnTo>
                <a:lnTo>
                  <a:pt x="463550" y="269567"/>
                </a:lnTo>
                <a:lnTo>
                  <a:pt x="463232" y="274650"/>
                </a:lnTo>
                <a:lnTo>
                  <a:pt x="462915" y="280369"/>
                </a:lnTo>
                <a:lnTo>
                  <a:pt x="462915" y="287040"/>
                </a:lnTo>
                <a:lnTo>
                  <a:pt x="463232" y="294029"/>
                </a:lnTo>
                <a:lnTo>
                  <a:pt x="464502" y="302289"/>
                </a:lnTo>
                <a:lnTo>
                  <a:pt x="466725" y="310231"/>
                </a:lnTo>
                <a:lnTo>
                  <a:pt x="468312" y="314361"/>
                </a:lnTo>
                <a:lnTo>
                  <a:pt x="469900" y="318808"/>
                </a:lnTo>
                <a:lnTo>
                  <a:pt x="471805" y="322938"/>
                </a:lnTo>
                <a:lnTo>
                  <a:pt x="474027" y="327068"/>
                </a:lnTo>
                <a:lnTo>
                  <a:pt x="476567" y="331198"/>
                </a:lnTo>
                <a:lnTo>
                  <a:pt x="479742" y="335645"/>
                </a:lnTo>
                <a:lnTo>
                  <a:pt x="483235" y="339457"/>
                </a:lnTo>
                <a:lnTo>
                  <a:pt x="486727" y="343587"/>
                </a:lnTo>
                <a:lnTo>
                  <a:pt x="490855" y="347400"/>
                </a:lnTo>
                <a:lnTo>
                  <a:pt x="495300" y="351212"/>
                </a:lnTo>
                <a:lnTo>
                  <a:pt x="500697" y="354707"/>
                </a:lnTo>
                <a:lnTo>
                  <a:pt x="506095" y="358201"/>
                </a:lnTo>
                <a:lnTo>
                  <a:pt x="512127" y="361695"/>
                </a:lnTo>
                <a:lnTo>
                  <a:pt x="518795" y="364237"/>
                </a:lnTo>
                <a:lnTo>
                  <a:pt x="519112" y="361060"/>
                </a:lnTo>
                <a:lnTo>
                  <a:pt x="519747" y="358201"/>
                </a:lnTo>
                <a:lnTo>
                  <a:pt x="520700" y="355342"/>
                </a:lnTo>
                <a:lnTo>
                  <a:pt x="521652" y="352482"/>
                </a:lnTo>
                <a:lnTo>
                  <a:pt x="522922" y="349623"/>
                </a:lnTo>
                <a:lnTo>
                  <a:pt x="524510" y="347400"/>
                </a:lnTo>
                <a:lnTo>
                  <a:pt x="526415" y="344858"/>
                </a:lnTo>
                <a:lnTo>
                  <a:pt x="528637" y="342634"/>
                </a:lnTo>
                <a:lnTo>
                  <a:pt x="530542" y="340728"/>
                </a:lnTo>
                <a:lnTo>
                  <a:pt x="533400" y="338822"/>
                </a:lnTo>
                <a:lnTo>
                  <a:pt x="535622" y="337552"/>
                </a:lnTo>
                <a:lnTo>
                  <a:pt x="538162" y="336281"/>
                </a:lnTo>
                <a:lnTo>
                  <a:pt x="541337" y="335010"/>
                </a:lnTo>
                <a:lnTo>
                  <a:pt x="544195" y="334374"/>
                </a:lnTo>
                <a:lnTo>
                  <a:pt x="547370" y="334057"/>
                </a:lnTo>
                <a:lnTo>
                  <a:pt x="550545" y="334057"/>
                </a:lnTo>
                <a:lnTo>
                  <a:pt x="554037" y="334057"/>
                </a:lnTo>
                <a:lnTo>
                  <a:pt x="556895" y="334374"/>
                </a:lnTo>
                <a:lnTo>
                  <a:pt x="560070" y="335010"/>
                </a:lnTo>
                <a:lnTo>
                  <a:pt x="562927" y="336281"/>
                </a:lnTo>
                <a:lnTo>
                  <a:pt x="565785" y="337869"/>
                </a:lnTo>
                <a:lnTo>
                  <a:pt x="568325" y="339457"/>
                </a:lnTo>
                <a:lnTo>
                  <a:pt x="570865" y="341364"/>
                </a:lnTo>
                <a:lnTo>
                  <a:pt x="573087" y="343270"/>
                </a:lnTo>
                <a:lnTo>
                  <a:pt x="574992" y="345493"/>
                </a:lnTo>
                <a:lnTo>
                  <a:pt x="576897" y="347717"/>
                </a:lnTo>
                <a:lnTo>
                  <a:pt x="578485" y="350577"/>
                </a:lnTo>
                <a:lnTo>
                  <a:pt x="580072" y="353436"/>
                </a:lnTo>
                <a:lnTo>
                  <a:pt x="581025" y="356295"/>
                </a:lnTo>
                <a:lnTo>
                  <a:pt x="581977" y="359154"/>
                </a:lnTo>
                <a:lnTo>
                  <a:pt x="582295" y="362648"/>
                </a:lnTo>
                <a:lnTo>
                  <a:pt x="582295" y="365825"/>
                </a:lnTo>
                <a:lnTo>
                  <a:pt x="582295" y="372179"/>
                </a:lnTo>
                <a:lnTo>
                  <a:pt x="587692" y="371226"/>
                </a:lnTo>
                <a:lnTo>
                  <a:pt x="592455" y="369637"/>
                </a:lnTo>
                <a:lnTo>
                  <a:pt x="601980" y="366460"/>
                </a:lnTo>
                <a:lnTo>
                  <a:pt x="610870" y="362648"/>
                </a:lnTo>
                <a:lnTo>
                  <a:pt x="619442" y="358201"/>
                </a:lnTo>
                <a:lnTo>
                  <a:pt x="627380" y="353118"/>
                </a:lnTo>
                <a:lnTo>
                  <a:pt x="634682" y="347717"/>
                </a:lnTo>
                <a:lnTo>
                  <a:pt x="641032" y="342634"/>
                </a:lnTo>
                <a:lnTo>
                  <a:pt x="647382" y="336916"/>
                </a:lnTo>
                <a:lnTo>
                  <a:pt x="652462" y="332151"/>
                </a:lnTo>
                <a:lnTo>
                  <a:pt x="657542" y="327068"/>
                </a:lnTo>
                <a:lnTo>
                  <a:pt x="664845" y="318173"/>
                </a:lnTo>
                <a:lnTo>
                  <a:pt x="669290" y="312455"/>
                </a:lnTo>
                <a:lnTo>
                  <a:pt x="670877" y="310231"/>
                </a:lnTo>
                <a:lnTo>
                  <a:pt x="710247" y="304512"/>
                </a:lnTo>
                <a:lnTo>
                  <a:pt x="749617" y="299430"/>
                </a:lnTo>
                <a:lnTo>
                  <a:pt x="788670" y="295300"/>
                </a:lnTo>
                <a:lnTo>
                  <a:pt x="827722" y="291805"/>
                </a:lnTo>
                <a:lnTo>
                  <a:pt x="866140" y="289263"/>
                </a:lnTo>
                <a:lnTo>
                  <a:pt x="904240" y="287040"/>
                </a:lnTo>
                <a:lnTo>
                  <a:pt x="942340" y="285451"/>
                </a:lnTo>
                <a:lnTo>
                  <a:pt x="979170" y="284181"/>
                </a:lnTo>
                <a:lnTo>
                  <a:pt x="1016317" y="283863"/>
                </a:lnTo>
                <a:lnTo>
                  <a:pt x="1053147" y="284181"/>
                </a:lnTo>
                <a:lnTo>
                  <a:pt x="1089025" y="284498"/>
                </a:lnTo>
                <a:lnTo>
                  <a:pt x="1124902" y="285769"/>
                </a:lnTo>
                <a:lnTo>
                  <a:pt x="1160145" y="287358"/>
                </a:lnTo>
                <a:lnTo>
                  <a:pt x="1194752" y="289581"/>
                </a:lnTo>
                <a:lnTo>
                  <a:pt x="1228725" y="291805"/>
                </a:lnTo>
                <a:lnTo>
                  <a:pt x="1262380" y="294664"/>
                </a:lnTo>
                <a:lnTo>
                  <a:pt x="1295400" y="297523"/>
                </a:lnTo>
                <a:lnTo>
                  <a:pt x="1327467" y="301018"/>
                </a:lnTo>
                <a:lnTo>
                  <a:pt x="1358900" y="304830"/>
                </a:lnTo>
                <a:lnTo>
                  <a:pt x="1389697" y="308642"/>
                </a:lnTo>
                <a:lnTo>
                  <a:pt x="1419860" y="313090"/>
                </a:lnTo>
                <a:lnTo>
                  <a:pt x="1449070" y="317537"/>
                </a:lnTo>
                <a:lnTo>
                  <a:pt x="1477645" y="321985"/>
                </a:lnTo>
                <a:lnTo>
                  <a:pt x="1505585" y="326750"/>
                </a:lnTo>
                <a:lnTo>
                  <a:pt x="1532572" y="331833"/>
                </a:lnTo>
                <a:lnTo>
                  <a:pt x="1558607" y="336598"/>
                </a:lnTo>
                <a:lnTo>
                  <a:pt x="1608137" y="346764"/>
                </a:lnTo>
                <a:lnTo>
                  <a:pt x="1653857" y="356612"/>
                </a:lnTo>
                <a:lnTo>
                  <a:pt x="1695450" y="366460"/>
                </a:lnTo>
                <a:lnTo>
                  <a:pt x="1695450" y="563106"/>
                </a:lnTo>
                <a:lnTo>
                  <a:pt x="1614805" y="538645"/>
                </a:lnTo>
                <a:lnTo>
                  <a:pt x="1538605" y="516090"/>
                </a:lnTo>
                <a:lnTo>
                  <a:pt x="1466215" y="495440"/>
                </a:lnTo>
                <a:lnTo>
                  <a:pt x="1398270" y="476697"/>
                </a:lnTo>
                <a:lnTo>
                  <a:pt x="1334135" y="459860"/>
                </a:lnTo>
                <a:lnTo>
                  <a:pt x="1274127" y="444928"/>
                </a:lnTo>
                <a:lnTo>
                  <a:pt x="1217930" y="431586"/>
                </a:lnTo>
                <a:lnTo>
                  <a:pt x="1165225" y="419831"/>
                </a:lnTo>
                <a:lnTo>
                  <a:pt x="1116012" y="409348"/>
                </a:lnTo>
                <a:lnTo>
                  <a:pt x="1070292" y="400135"/>
                </a:lnTo>
                <a:lnTo>
                  <a:pt x="1027747" y="392511"/>
                </a:lnTo>
                <a:lnTo>
                  <a:pt x="988377" y="386157"/>
                </a:lnTo>
                <a:lnTo>
                  <a:pt x="952182" y="380756"/>
                </a:lnTo>
                <a:lnTo>
                  <a:pt x="918845" y="376626"/>
                </a:lnTo>
                <a:lnTo>
                  <a:pt x="888682" y="373450"/>
                </a:lnTo>
                <a:lnTo>
                  <a:pt x="860742" y="371226"/>
                </a:lnTo>
                <a:lnTo>
                  <a:pt x="835342" y="369320"/>
                </a:lnTo>
                <a:lnTo>
                  <a:pt x="812800" y="368367"/>
                </a:lnTo>
                <a:lnTo>
                  <a:pt x="792480" y="368367"/>
                </a:lnTo>
                <a:lnTo>
                  <a:pt x="774700" y="368684"/>
                </a:lnTo>
                <a:lnTo>
                  <a:pt x="758507" y="369637"/>
                </a:lnTo>
                <a:lnTo>
                  <a:pt x="744855" y="370590"/>
                </a:lnTo>
                <a:lnTo>
                  <a:pt x="732472" y="372179"/>
                </a:lnTo>
                <a:lnTo>
                  <a:pt x="722312" y="373767"/>
                </a:lnTo>
                <a:lnTo>
                  <a:pt x="713422" y="375673"/>
                </a:lnTo>
                <a:lnTo>
                  <a:pt x="706437" y="377262"/>
                </a:lnTo>
                <a:lnTo>
                  <a:pt x="700722" y="379168"/>
                </a:lnTo>
                <a:lnTo>
                  <a:pt x="696277" y="380756"/>
                </a:lnTo>
                <a:lnTo>
                  <a:pt x="690880" y="383298"/>
                </a:lnTo>
                <a:lnTo>
                  <a:pt x="689292" y="384569"/>
                </a:lnTo>
                <a:lnTo>
                  <a:pt x="687705" y="386475"/>
                </a:lnTo>
                <a:lnTo>
                  <a:pt x="682307" y="391240"/>
                </a:lnTo>
                <a:lnTo>
                  <a:pt x="678180" y="394734"/>
                </a:lnTo>
                <a:lnTo>
                  <a:pt x="673735" y="398546"/>
                </a:lnTo>
                <a:lnTo>
                  <a:pt x="668020" y="402994"/>
                </a:lnTo>
                <a:lnTo>
                  <a:pt x="661352" y="407124"/>
                </a:lnTo>
                <a:lnTo>
                  <a:pt x="654050" y="411571"/>
                </a:lnTo>
                <a:lnTo>
                  <a:pt x="646112" y="416019"/>
                </a:lnTo>
                <a:lnTo>
                  <a:pt x="637222" y="419831"/>
                </a:lnTo>
                <a:lnTo>
                  <a:pt x="627697" y="423644"/>
                </a:lnTo>
                <a:lnTo>
                  <a:pt x="617537" y="426503"/>
                </a:lnTo>
                <a:lnTo>
                  <a:pt x="606742" y="429362"/>
                </a:lnTo>
                <a:lnTo>
                  <a:pt x="601027" y="429997"/>
                </a:lnTo>
                <a:lnTo>
                  <a:pt x="594677" y="430950"/>
                </a:lnTo>
                <a:lnTo>
                  <a:pt x="588645" y="431586"/>
                </a:lnTo>
                <a:lnTo>
                  <a:pt x="582295" y="431586"/>
                </a:lnTo>
                <a:lnTo>
                  <a:pt x="582295" y="448105"/>
                </a:lnTo>
                <a:lnTo>
                  <a:pt x="1077277" y="1654666"/>
                </a:lnTo>
                <a:lnTo>
                  <a:pt x="1078230" y="1657843"/>
                </a:lnTo>
                <a:lnTo>
                  <a:pt x="1078865" y="1660384"/>
                </a:lnTo>
                <a:lnTo>
                  <a:pt x="1079182" y="1663243"/>
                </a:lnTo>
                <a:lnTo>
                  <a:pt x="1079500" y="1665785"/>
                </a:lnTo>
                <a:lnTo>
                  <a:pt x="1079500" y="1668644"/>
                </a:lnTo>
                <a:lnTo>
                  <a:pt x="1079182" y="1671185"/>
                </a:lnTo>
                <a:lnTo>
                  <a:pt x="1077595" y="1676586"/>
                </a:lnTo>
                <a:lnTo>
                  <a:pt x="1078865" y="1676586"/>
                </a:lnTo>
                <a:lnTo>
                  <a:pt x="1082992" y="1676586"/>
                </a:lnTo>
                <a:lnTo>
                  <a:pt x="1086802" y="1676904"/>
                </a:lnTo>
                <a:lnTo>
                  <a:pt x="1089977" y="1677857"/>
                </a:lnTo>
                <a:lnTo>
                  <a:pt x="1092835" y="1678810"/>
                </a:lnTo>
                <a:lnTo>
                  <a:pt x="1095692" y="1680080"/>
                </a:lnTo>
                <a:lnTo>
                  <a:pt x="1097597" y="1681669"/>
                </a:lnTo>
                <a:lnTo>
                  <a:pt x="1098867" y="1683575"/>
                </a:lnTo>
                <a:lnTo>
                  <a:pt x="1100137" y="1685481"/>
                </a:lnTo>
                <a:lnTo>
                  <a:pt x="1100455" y="1687705"/>
                </a:lnTo>
                <a:lnTo>
                  <a:pt x="1101090" y="1689929"/>
                </a:lnTo>
                <a:lnTo>
                  <a:pt x="1100455" y="1692788"/>
                </a:lnTo>
                <a:lnTo>
                  <a:pt x="1099820" y="1695329"/>
                </a:lnTo>
                <a:lnTo>
                  <a:pt x="1098232" y="1698188"/>
                </a:lnTo>
                <a:lnTo>
                  <a:pt x="1096327" y="1701048"/>
                </a:lnTo>
                <a:lnTo>
                  <a:pt x="1094105" y="1703907"/>
                </a:lnTo>
                <a:lnTo>
                  <a:pt x="1091247" y="1707084"/>
                </a:lnTo>
                <a:lnTo>
                  <a:pt x="938847" y="1859571"/>
                </a:lnTo>
                <a:lnTo>
                  <a:pt x="938212" y="1859889"/>
                </a:lnTo>
                <a:lnTo>
                  <a:pt x="936307" y="1861478"/>
                </a:lnTo>
                <a:lnTo>
                  <a:pt x="933132" y="1863701"/>
                </a:lnTo>
                <a:lnTo>
                  <a:pt x="927417" y="1866561"/>
                </a:lnTo>
                <a:lnTo>
                  <a:pt x="918845" y="1869737"/>
                </a:lnTo>
                <a:lnTo>
                  <a:pt x="907732" y="1873550"/>
                </a:lnTo>
                <a:lnTo>
                  <a:pt x="893445" y="1877997"/>
                </a:lnTo>
                <a:lnTo>
                  <a:pt x="875665" y="1882127"/>
                </a:lnTo>
                <a:lnTo>
                  <a:pt x="853440" y="1886257"/>
                </a:lnTo>
                <a:lnTo>
                  <a:pt x="840740" y="1888481"/>
                </a:lnTo>
                <a:lnTo>
                  <a:pt x="827087" y="1890704"/>
                </a:lnTo>
                <a:lnTo>
                  <a:pt x="812165" y="1892611"/>
                </a:lnTo>
                <a:lnTo>
                  <a:pt x="795972" y="1894517"/>
                </a:lnTo>
                <a:lnTo>
                  <a:pt x="778510" y="1896423"/>
                </a:lnTo>
                <a:lnTo>
                  <a:pt x="759460" y="1897693"/>
                </a:lnTo>
                <a:lnTo>
                  <a:pt x="739140" y="1899282"/>
                </a:lnTo>
                <a:lnTo>
                  <a:pt x="717550" y="1900870"/>
                </a:lnTo>
                <a:lnTo>
                  <a:pt x="694372" y="1902141"/>
                </a:lnTo>
                <a:lnTo>
                  <a:pt x="669290" y="1903094"/>
                </a:lnTo>
                <a:lnTo>
                  <a:pt x="643572" y="1904047"/>
                </a:lnTo>
                <a:lnTo>
                  <a:pt x="614997" y="1904365"/>
                </a:lnTo>
                <a:lnTo>
                  <a:pt x="585787" y="1904683"/>
                </a:lnTo>
                <a:lnTo>
                  <a:pt x="554355" y="1905000"/>
                </a:lnTo>
                <a:lnTo>
                  <a:pt x="522922" y="1904683"/>
                </a:lnTo>
                <a:lnTo>
                  <a:pt x="493077" y="1904365"/>
                </a:lnTo>
                <a:lnTo>
                  <a:pt x="465137" y="1904047"/>
                </a:lnTo>
                <a:lnTo>
                  <a:pt x="438785" y="1903094"/>
                </a:lnTo>
                <a:lnTo>
                  <a:pt x="414020" y="1902141"/>
                </a:lnTo>
                <a:lnTo>
                  <a:pt x="390207" y="1900870"/>
                </a:lnTo>
                <a:lnTo>
                  <a:pt x="368300" y="1899282"/>
                </a:lnTo>
                <a:lnTo>
                  <a:pt x="347662" y="1897693"/>
                </a:lnTo>
                <a:lnTo>
                  <a:pt x="328612" y="1896423"/>
                </a:lnTo>
                <a:lnTo>
                  <a:pt x="310832" y="1894517"/>
                </a:lnTo>
                <a:lnTo>
                  <a:pt x="294005" y="1892611"/>
                </a:lnTo>
                <a:lnTo>
                  <a:pt x="278765" y="1890704"/>
                </a:lnTo>
                <a:lnTo>
                  <a:pt x="251777" y="1886257"/>
                </a:lnTo>
                <a:lnTo>
                  <a:pt x="229235" y="1882127"/>
                </a:lnTo>
                <a:lnTo>
                  <a:pt x="210502" y="1877997"/>
                </a:lnTo>
                <a:lnTo>
                  <a:pt x="195580" y="1873550"/>
                </a:lnTo>
                <a:lnTo>
                  <a:pt x="183515" y="1869737"/>
                </a:lnTo>
                <a:lnTo>
                  <a:pt x="174942" y="1866561"/>
                </a:lnTo>
                <a:lnTo>
                  <a:pt x="168592" y="1863701"/>
                </a:lnTo>
                <a:lnTo>
                  <a:pt x="164782" y="1861478"/>
                </a:lnTo>
                <a:lnTo>
                  <a:pt x="161925" y="1859571"/>
                </a:lnTo>
                <a:lnTo>
                  <a:pt x="9525" y="1707084"/>
                </a:lnTo>
                <a:lnTo>
                  <a:pt x="6985" y="1703907"/>
                </a:lnTo>
                <a:lnTo>
                  <a:pt x="4445" y="1701048"/>
                </a:lnTo>
                <a:lnTo>
                  <a:pt x="2540" y="1698188"/>
                </a:lnTo>
                <a:lnTo>
                  <a:pt x="1270" y="1695329"/>
                </a:lnTo>
                <a:lnTo>
                  <a:pt x="317" y="1692788"/>
                </a:lnTo>
                <a:lnTo>
                  <a:pt x="0" y="1689929"/>
                </a:lnTo>
                <a:lnTo>
                  <a:pt x="0" y="1687705"/>
                </a:lnTo>
                <a:lnTo>
                  <a:pt x="635" y="1685481"/>
                </a:lnTo>
                <a:lnTo>
                  <a:pt x="1905" y="1683575"/>
                </a:lnTo>
                <a:lnTo>
                  <a:pt x="3492" y="1681669"/>
                </a:lnTo>
                <a:lnTo>
                  <a:pt x="5397" y="1680080"/>
                </a:lnTo>
                <a:lnTo>
                  <a:pt x="7937" y="1678810"/>
                </a:lnTo>
                <a:lnTo>
                  <a:pt x="11112" y="1677857"/>
                </a:lnTo>
                <a:lnTo>
                  <a:pt x="14287" y="1676904"/>
                </a:lnTo>
                <a:lnTo>
                  <a:pt x="18097" y="1676586"/>
                </a:lnTo>
                <a:lnTo>
                  <a:pt x="22542" y="1676586"/>
                </a:lnTo>
                <a:lnTo>
                  <a:pt x="23177" y="1676586"/>
                </a:lnTo>
                <a:lnTo>
                  <a:pt x="21907" y="1671185"/>
                </a:lnTo>
                <a:lnTo>
                  <a:pt x="21272" y="1668644"/>
                </a:lnTo>
                <a:lnTo>
                  <a:pt x="21272" y="1665785"/>
                </a:lnTo>
                <a:lnTo>
                  <a:pt x="21272" y="1663243"/>
                </a:lnTo>
                <a:lnTo>
                  <a:pt x="21907" y="1660384"/>
                </a:lnTo>
                <a:lnTo>
                  <a:pt x="22542" y="1657525"/>
                </a:lnTo>
                <a:lnTo>
                  <a:pt x="23812" y="1654666"/>
                </a:lnTo>
                <a:lnTo>
                  <a:pt x="518795" y="447787"/>
                </a:lnTo>
                <a:lnTo>
                  <a:pt x="518795" y="421738"/>
                </a:lnTo>
                <a:lnTo>
                  <a:pt x="509270" y="418243"/>
                </a:lnTo>
                <a:lnTo>
                  <a:pt x="500380" y="414113"/>
                </a:lnTo>
                <a:lnTo>
                  <a:pt x="492442" y="409666"/>
                </a:lnTo>
                <a:lnTo>
                  <a:pt x="484505" y="405218"/>
                </a:lnTo>
                <a:lnTo>
                  <a:pt x="477837" y="400453"/>
                </a:lnTo>
                <a:lnTo>
                  <a:pt x="471170" y="395687"/>
                </a:lnTo>
                <a:lnTo>
                  <a:pt x="465455" y="390287"/>
                </a:lnTo>
                <a:lnTo>
                  <a:pt x="460057" y="384569"/>
                </a:lnTo>
                <a:lnTo>
                  <a:pt x="455295" y="378850"/>
                </a:lnTo>
                <a:lnTo>
                  <a:pt x="450850" y="373132"/>
                </a:lnTo>
                <a:lnTo>
                  <a:pt x="446722" y="367414"/>
                </a:lnTo>
                <a:lnTo>
                  <a:pt x="443230" y="361060"/>
                </a:lnTo>
                <a:lnTo>
                  <a:pt x="440372" y="355024"/>
                </a:lnTo>
                <a:lnTo>
                  <a:pt x="437515" y="348988"/>
                </a:lnTo>
                <a:lnTo>
                  <a:pt x="435292" y="342634"/>
                </a:lnTo>
                <a:lnTo>
                  <a:pt x="433070" y="336598"/>
                </a:lnTo>
                <a:lnTo>
                  <a:pt x="431482" y="330563"/>
                </a:lnTo>
                <a:lnTo>
                  <a:pt x="430212" y="324526"/>
                </a:lnTo>
                <a:lnTo>
                  <a:pt x="429260" y="318173"/>
                </a:lnTo>
                <a:lnTo>
                  <a:pt x="428307" y="312455"/>
                </a:lnTo>
                <a:lnTo>
                  <a:pt x="427672" y="301336"/>
                </a:lnTo>
                <a:lnTo>
                  <a:pt x="427672" y="291170"/>
                </a:lnTo>
                <a:lnTo>
                  <a:pt x="427990" y="281957"/>
                </a:lnTo>
                <a:lnTo>
                  <a:pt x="429577" y="274015"/>
                </a:lnTo>
                <a:lnTo>
                  <a:pt x="431165" y="267344"/>
                </a:lnTo>
                <a:lnTo>
                  <a:pt x="432752" y="262260"/>
                </a:lnTo>
                <a:lnTo>
                  <a:pt x="434975" y="258448"/>
                </a:lnTo>
                <a:lnTo>
                  <a:pt x="437197" y="255907"/>
                </a:lnTo>
                <a:lnTo>
                  <a:pt x="439420" y="254001"/>
                </a:lnTo>
                <a:lnTo>
                  <a:pt x="442277" y="252730"/>
                </a:lnTo>
                <a:lnTo>
                  <a:pt x="444817" y="252412"/>
                </a:lnTo>
                <a:close/>
                <a:moveTo>
                  <a:pt x="1790298" y="0"/>
                </a:moveTo>
                <a:lnTo>
                  <a:pt x="1837220" y="0"/>
                </a:lnTo>
                <a:lnTo>
                  <a:pt x="1845780" y="0"/>
                </a:lnTo>
                <a:lnTo>
                  <a:pt x="1892702" y="0"/>
                </a:lnTo>
                <a:lnTo>
                  <a:pt x="1950721" y="33577"/>
                </a:lnTo>
                <a:lnTo>
                  <a:pt x="1951038" y="33577"/>
                </a:lnTo>
                <a:lnTo>
                  <a:pt x="1951038" y="87744"/>
                </a:lnTo>
                <a:lnTo>
                  <a:pt x="1949136" y="88694"/>
                </a:lnTo>
                <a:lnTo>
                  <a:pt x="1947233" y="90595"/>
                </a:lnTo>
                <a:lnTo>
                  <a:pt x="1944380" y="93445"/>
                </a:lnTo>
                <a:lnTo>
                  <a:pt x="1941210" y="97563"/>
                </a:lnTo>
                <a:lnTo>
                  <a:pt x="1937722" y="102948"/>
                </a:lnTo>
                <a:lnTo>
                  <a:pt x="1933918" y="109917"/>
                </a:lnTo>
                <a:lnTo>
                  <a:pt x="1929796" y="118470"/>
                </a:lnTo>
                <a:lnTo>
                  <a:pt x="1925992" y="129240"/>
                </a:lnTo>
                <a:lnTo>
                  <a:pt x="1922187" y="142227"/>
                </a:lnTo>
                <a:lnTo>
                  <a:pt x="1918383" y="157115"/>
                </a:lnTo>
                <a:lnTo>
                  <a:pt x="1916797" y="165351"/>
                </a:lnTo>
                <a:lnTo>
                  <a:pt x="1915212" y="174537"/>
                </a:lnTo>
                <a:lnTo>
                  <a:pt x="1913627" y="184356"/>
                </a:lnTo>
                <a:lnTo>
                  <a:pt x="1912676" y="194810"/>
                </a:lnTo>
                <a:lnTo>
                  <a:pt x="1911408" y="205896"/>
                </a:lnTo>
                <a:lnTo>
                  <a:pt x="1910140" y="217933"/>
                </a:lnTo>
                <a:lnTo>
                  <a:pt x="1909505" y="230287"/>
                </a:lnTo>
                <a:lnTo>
                  <a:pt x="1909188" y="243591"/>
                </a:lnTo>
                <a:lnTo>
                  <a:pt x="1908871" y="257846"/>
                </a:lnTo>
                <a:lnTo>
                  <a:pt x="1908871" y="273050"/>
                </a:lnTo>
                <a:lnTo>
                  <a:pt x="1845780" y="273050"/>
                </a:lnTo>
                <a:lnTo>
                  <a:pt x="1837220" y="273050"/>
                </a:lnTo>
                <a:lnTo>
                  <a:pt x="1774129" y="273050"/>
                </a:lnTo>
                <a:lnTo>
                  <a:pt x="1774129" y="257846"/>
                </a:lnTo>
                <a:lnTo>
                  <a:pt x="1773812" y="243591"/>
                </a:lnTo>
                <a:lnTo>
                  <a:pt x="1773178" y="230287"/>
                </a:lnTo>
                <a:lnTo>
                  <a:pt x="1772227" y="217933"/>
                </a:lnTo>
                <a:lnTo>
                  <a:pt x="1771593" y="205896"/>
                </a:lnTo>
                <a:lnTo>
                  <a:pt x="1770325" y="194810"/>
                </a:lnTo>
                <a:lnTo>
                  <a:pt x="1769374" y="184356"/>
                </a:lnTo>
                <a:lnTo>
                  <a:pt x="1767788" y="174537"/>
                </a:lnTo>
                <a:lnTo>
                  <a:pt x="1766203" y="165351"/>
                </a:lnTo>
                <a:lnTo>
                  <a:pt x="1764301" y="157115"/>
                </a:lnTo>
                <a:lnTo>
                  <a:pt x="1760813" y="142227"/>
                </a:lnTo>
                <a:lnTo>
                  <a:pt x="1757009" y="129240"/>
                </a:lnTo>
                <a:lnTo>
                  <a:pt x="1753204" y="118470"/>
                </a:lnTo>
                <a:lnTo>
                  <a:pt x="1749083" y="109917"/>
                </a:lnTo>
                <a:lnTo>
                  <a:pt x="1745278" y="102948"/>
                </a:lnTo>
                <a:lnTo>
                  <a:pt x="1741791" y="97563"/>
                </a:lnTo>
                <a:lnTo>
                  <a:pt x="1738304" y="93445"/>
                </a:lnTo>
                <a:lnTo>
                  <a:pt x="1735767" y="90595"/>
                </a:lnTo>
                <a:lnTo>
                  <a:pt x="1733865" y="88694"/>
                </a:lnTo>
                <a:lnTo>
                  <a:pt x="1731963" y="87744"/>
                </a:lnTo>
                <a:lnTo>
                  <a:pt x="1731963" y="33577"/>
                </a:lnTo>
                <a:lnTo>
                  <a:pt x="1732280" y="33577"/>
                </a:lnTo>
                <a:lnTo>
                  <a:pt x="179029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600">
              <a:solidFill>
                <a:srgbClr val="FFFFFF"/>
              </a:solidFill>
            </a:endParaRPr>
          </a:p>
        </p:txBody>
      </p:sp>
      <p:sp>
        <p:nvSpPr>
          <p:cNvPr id="33" name="KSO_Shape"/>
          <p:cNvSpPr/>
          <p:nvPr/>
        </p:nvSpPr>
        <p:spPr bwMode="auto">
          <a:xfrm>
            <a:off x="5084066" y="2523968"/>
            <a:ext cx="325505" cy="227854"/>
          </a:xfrm>
          <a:custGeom>
            <a:gdLst>
              <a:gd name="T0" fmla="*/ 111247 w 2251075"/>
              <a:gd name="T1" fmla="*/ 1174235 h 1574800"/>
              <a:gd name="T2" fmla="*/ 125526 w 2251075"/>
              <a:gd name="T3" fmla="*/ 1232083 h 1574800"/>
              <a:gd name="T4" fmla="*/ 184798 w 2251075"/>
              <a:gd name="T5" fmla="*/ 1235056 h 1574800"/>
              <a:gd name="T6" fmla="*/ 204465 w 2251075"/>
              <a:gd name="T7" fmla="*/ 1178831 h 1574800"/>
              <a:gd name="T8" fmla="*/ 157048 w 2251075"/>
              <a:gd name="T9" fmla="*/ 1143961 h 1574800"/>
              <a:gd name="T10" fmla="*/ 1903120 w 2251075"/>
              <a:gd name="T11" fmla="*/ 789106 h 1574800"/>
              <a:gd name="T12" fmla="*/ 1879220 w 2251075"/>
              <a:gd name="T13" fmla="*/ 830057 h 1574800"/>
              <a:gd name="T14" fmla="*/ 1683452 w 2251075"/>
              <a:gd name="T15" fmla="*/ 946177 h 1574800"/>
              <a:gd name="T16" fmla="*/ 1537632 w 2251075"/>
              <a:gd name="T17" fmla="*/ 1003563 h 1574800"/>
              <a:gd name="T18" fmla="*/ 1545957 w 2251075"/>
              <a:gd name="T19" fmla="*/ 957223 h 1574800"/>
              <a:gd name="T20" fmla="*/ 1467542 w 2251075"/>
              <a:gd name="T21" fmla="*/ 921660 h 1574800"/>
              <a:gd name="T22" fmla="*/ 1098564 w 2251075"/>
              <a:gd name="T23" fmla="*/ 913039 h 1574800"/>
              <a:gd name="T24" fmla="*/ 1709769 w 2251075"/>
              <a:gd name="T25" fmla="*/ 802846 h 1574800"/>
              <a:gd name="T26" fmla="*/ 624112 w 2251075"/>
              <a:gd name="T27" fmla="*/ 774290 h 1574800"/>
              <a:gd name="T28" fmla="*/ 753856 w 2251075"/>
              <a:gd name="T29" fmla="*/ 798410 h 1574800"/>
              <a:gd name="T30" fmla="*/ 930072 w 2251075"/>
              <a:gd name="T31" fmla="*/ 880685 h 1574800"/>
              <a:gd name="T32" fmla="*/ 1216692 w 2251075"/>
              <a:gd name="T33" fmla="*/ 940985 h 1574800"/>
              <a:gd name="T34" fmla="*/ 1454422 w 2251075"/>
              <a:gd name="T35" fmla="*/ 961620 h 1574800"/>
              <a:gd name="T36" fmla="*/ 1500625 w 2251075"/>
              <a:gd name="T37" fmla="*/ 989224 h 1574800"/>
              <a:gd name="T38" fmla="*/ 1491761 w 2251075"/>
              <a:gd name="T39" fmla="*/ 1025135 h 1574800"/>
              <a:gd name="T40" fmla="*/ 1371418 w 2251075"/>
              <a:gd name="T41" fmla="*/ 1086507 h 1574800"/>
              <a:gd name="T42" fmla="*/ 1043162 w 2251075"/>
              <a:gd name="T43" fmla="*/ 1110895 h 1574800"/>
              <a:gd name="T44" fmla="*/ 654197 w 2251075"/>
              <a:gd name="T45" fmla="*/ 1080343 h 1574800"/>
              <a:gd name="T46" fmla="*/ 491949 w 2251075"/>
              <a:gd name="T47" fmla="*/ 1033979 h 1574800"/>
              <a:gd name="T48" fmla="*/ 419153 w 2251075"/>
              <a:gd name="T49" fmla="*/ 971000 h 1574800"/>
              <a:gd name="T50" fmla="*/ 413780 w 2251075"/>
              <a:gd name="T51" fmla="*/ 913113 h 1574800"/>
              <a:gd name="T52" fmla="*/ 438493 w 2251075"/>
              <a:gd name="T53" fmla="*/ 852546 h 1574800"/>
              <a:gd name="T54" fmla="*/ 490874 w 2251075"/>
              <a:gd name="T55" fmla="*/ 805914 h 1574800"/>
              <a:gd name="T56" fmla="*/ 566895 w 2251075"/>
              <a:gd name="T57" fmla="*/ 778846 h 1574800"/>
              <a:gd name="T58" fmla="*/ 375641 w 2251075"/>
              <a:gd name="T59" fmla="*/ 792269 h 1574800"/>
              <a:gd name="T60" fmla="*/ 317912 w 2251075"/>
              <a:gd name="T61" fmla="*/ 971695 h 1574800"/>
              <a:gd name="T62" fmla="*/ 314153 w 2251075"/>
              <a:gd name="T63" fmla="*/ 1127483 h 1574800"/>
              <a:gd name="T64" fmla="*/ 365169 w 2251075"/>
              <a:gd name="T65" fmla="*/ 1305028 h 1574800"/>
              <a:gd name="T66" fmla="*/ 1778122 w 2251075"/>
              <a:gd name="T67" fmla="*/ 698758 h 1574800"/>
              <a:gd name="T68" fmla="*/ 1482317 w 2251075"/>
              <a:gd name="T69" fmla="*/ 781075 h 1574800"/>
              <a:gd name="T70" fmla="*/ 1701412 w 2251075"/>
              <a:gd name="T71" fmla="*/ 699568 h 1574800"/>
              <a:gd name="T72" fmla="*/ 1240703 w 2251075"/>
              <a:gd name="T73" fmla="*/ 550954 h 1574800"/>
              <a:gd name="T74" fmla="*/ 1265435 w 2251075"/>
              <a:gd name="T75" fmla="*/ 514403 h 1574800"/>
              <a:gd name="T76" fmla="*/ 1225111 w 2251075"/>
              <a:gd name="T77" fmla="*/ 466295 h 1574800"/>
              <a:gd name="T78" fmla="*/ 1103603 w 2251075"/>
              <a:gd name="T79" fmla="*/ 211512 h 1574800"/>
              <a:gd name="T80" fmla="*/ 1093657 w 2251075"/>
              <a:gd name="T81" fmla="*/ 246451 h 1574800"/>
              <a:gd name="T82" fmla="*/ 1145002 w 2251075"/>
              <a:gd name="T83" fmla="*/ 282464 h 1574800"/>
              <a:gd name="T84" fmla="*/ 1280220 w 2251075"/>
              <a:gd name="T85" fmla="*/ 78477 h 1574800"/>
              <a:gd name="T86" fmla="*/ 1384254 w 2251075"/>
              <a:gd name="T87" fmla="*/ 148623 h 1574800"/>
              <a:gd name="T88" fmla="*/ 1256295 w 2251075"/>
              <a:gd name="T89" fmla="*/ 255052 h 1574800"/>
              <a:gd name="T90" fmla="*/ 1210595 w 2251075"/>
              <a:gd name="T91" fmla="*/ 203450 h 1574800"/>
              <a:gd name="T92" fmla="*/ 1349039 w 2251075"/>
              <a:gd name="T93" fmla="*/ 343741 h 1574800"/>
              <a:gd name="T94" fmla="*/ 1430491 w 2251075"/>
              <a:gd name="T95" fmla="*/ 428132 h 1574800"/>
              <a:gd name="T96" fmla="*/ 1437212 w 2251075"/>
              <a:gd name="T97" fmla="*/ 535635 h 1574800"/>
              <a:gd name="T98" fmla="*/ 1377265 w 2251075"/>
              <a:gd name="T99" fmla="*/ 639107 h 1574800"/>
              <a:gd name="T100" fmla="*/ 1227800 w 2251075"/>
              <a:gd name="T101" fmla="*/ 693933 h 1574800"/>
              <a:gd name="T102" fmla="*/ 1039086 w 2251075"/>
              <a:gd name="T103" fmla="*/ 677270 h 1574800"/>
              <a:gd name="T104" fmla="*/ 931557 w 2251075"/>
              <a:gd name="T105" fmla="*/ 588580 h 1574800"/>
              <a:gd name="T106" fmla="*/ 1082635 w 2251075"/>
              <a:gd name="T107" fmla="*/ 486721 h 1574800"/>
              <a:gd name="T108" fmla="*/ 1105216 w 2251075"/>
              <a:gd name="T109" fmla="*/ 545310 h 1574800"/>
              <a:gd name="T110" fmla="*/ 1135055 w 2251075"/>
              <a:gd name="T111" fmla="*/ 439151 h 1574800"/>
              <a:gd name="T112" fmla="*/ 984784 w 2251075"/>
              <a:gd name="T113" fmla="*/ 380024 h 1574800"/>
              <a:gd name="T114" fmla="*/ 932632 w 2251075"/>
              <a:gd name="T115" fmla="*/ 311222 h 1574800"/>
              <a:gd name="T116" fmla="*/ 930482 w 2251075"/>
              <a:gd name="T117" fmla="*/ 221188 h 1574800"/>
              <a:gd name="T118" fmla="*/ 984246 w 2251075"/>
              <a:gd name="T119" fmla="*/ 126585 h 1574800"/>
              <a:gd name="T120" fmla="*/ 1102259 w 2251075"/>
              <a:gd name="T121" fmla="*/ 71490 h 1574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51075" h="1574800">
                <a:moveTo>
                  <a:pt x="185578" y="1350963"/>
                </a:moveTo>
                <a:lnTo>
                  <a:pt x="179530" y="1351282"/>
                </a:lnTo>
                <a:lnTo>
                  <a:pt x="173799" y="1351921"/>
                </a:lnTo>
                <a:lnTo>
                  <a:pt x="168069" y="1353517"/>
                </a:lnTo>
                <a:lnTo>
                  <a:pt x="162656" y="1355432"/>
                </a:lnTo>
                <a:lnTo>
                  <a:pt x="157563" y="1357986"/>
                </a:lnTo>
                <a:lnTo>
                  <a:pt x="152787" y="1360859"/>
                </a:lnTo>
                <a:lnTo>
                  <a:pt x="148330" y="1364371"/>
                </a:lnTo>
                <a:lnTo>
                  <a:pt x="143873" y="1367882"/>
                </a:lnTo>
                <a:lnTo>
                  <a:pt x="140371" y="1372351"/>
                </a:lnTo>
                <a:lnTo>
                  <a:pt x="136869" y="1376820"/>
                </a:lnTo>
                <a:lnTo>
                  <a:pt x="134004" y="1381609"/>
                </a:lnTo>
                <a:lnTo>
                  <a:pt x="131457" y="1386716"/>
                </a:lnTo>
                <a:lnTo>
                  <a:pt x="129547" y="1392143"/>
                </a:lnTo>
                <a:lnTo>
                  <a:pt x="128274" y="1397889"/>
                </a:lnTo>
                <a:lnTo>
                  <a:pt x="127318" y="1403635"/>
                </a:lnTo>
                <a:lnTo>
                  <a:pt x="127000" y="1409701"/>
                </a:lnTo>
                <a:lnTo>
                  <a:pt x="127318" y="1415766"/>
                </a:lnTo>
                <a:lnTo>
                  <a:pt x="128274" y="1421831"/>
                </a:lnTo>
                <a:lnTo>
                  <a:pt x="129547" y="1426939"/>
                </a:lnTo>
                <a:lnTo>
                  <a:pt x="131457" y="1432366"/>
                </a:lnTo>
                <a:lnTo>
                  <a:pt x="134004" y="1437792"/>
                </a:lnTo>
                <a:lnTo>
                  <a:pt x="136869" y="1442581"/>
                </a:lnTo>
                <a:lnTo>
                  <a:pt x="140371" y="1447369"/>
                </a:lnTo>
                <a:lnTo>
                  <a:pt x="143873" y="1451200"/>
                </a:lnTo>
                <a:lnTo>
                  <a:pt x="148330" y="1455031"/>
                </a:lnTo>
                <a:lnTo>
                  <a:pt x="152787" y="1458542"/>
                </a:lnTo>
                <a:lnTo>
                  <a:pt x="157563" y="1461415"/>
                </a:lnTo>
                <a:lnTo>
                  <a:pt x="162656" y="1463969"/>
                </a:lnTo>
                <a:lnTo>
                  <a:pt x="168069" y="1465884"/>
                </a:lnTo>
                <a:lnTo>
                  <a:pt x="173799" y="1467480"/>
                </a:lnTo>
                <a:lnTo>
                  <a:pt x="179530" y="1468438"/>
                </a:lnTo>
                <a:lnTo>
                  <a:pt x="185578" y="1468438"/>
                </a:lnTo>
                <a:lnTo>
                  <a:pt x="191627" y="1468438"/>
                </a:lnTo>
                <a:lnTo>
                  <a:pt x="197676" y="1467480"/>
                </a:lnTo>
                <a:lnTo>
                  <a:pt x="203407" y="1465884"/>
                </a:lnTo>
                <a:lnTo>
                  <a:pt x="208500" y="1463969"/>
                </a:lnTo>
                <a:lnTo>
                  <a:pt x="213594" y="1461415"/>
                </a:lnTo>
                <a:lnTo>
                  <a:pt x="218370" y="1458542"/>
                </a:lnTo>
                <a:lnTo>
                  <a:pt x="223145" y="1455031"/>
                </a:lnTo>
                <a:lnTo>
                  <a:pt x="226965" y="1451200"/>
                </a:lnTo>
                <a:lnTo>
                  <a:pt x="231104" y="1447369"/>
                </a:lnTo>
                <a:lnTo>
                  <a:pt x="234288" y="1442581"/>
                </a:lnTo>
                <a:lnTo>
                  <a:pt x="237471" y="1437792"/>
                </a:lnTo>
                <a:lnTo>
                  <a:pt x="239700" y="1432366"/>
                </a:lnTo>
                <a:lnTo>
                  <a:pt x="241610" y="1426939"/>
                </a:lnTo>
                <a:lnTo>
                  <a:pt x="243202" y="1421831"/>
                </a:lnTo>
                <a:lnTo>
                  <a:pt x="244157" y="1415766"/>
                </a:lnTo>
                <a:lnTo>
                  <a:pt x="244475" y="1409701"/>
                </a:lnTo>
                <a:lnTo>
                  <a:pt x="244157" y="1403635"/>
                </a:lnTo>
                <a:lnTo>
                  <a:pt x="243202" y="1397889"/>
                </a:lnTo>
                <a:lnTo>
                  <a:pt x="241610" y="1392143"/>
                </a:lnTo>
                <a:lnTo>
                  <a:pt x="239700" y="1386716"/>
                </a:lnTo>
                <a:lnTo>
                  <a:pt x="237471" y="1381609"/>
                </a:lnTo>
                <a:lnTo>
                  <a:pt x="234288" y="1376820"/>
                </a:lnTo>
                <a:lnTo>
                  <a:pt x="231104" y="1372351"/>
                </a:lnTo>
                <a:lnTo>
                  <a:pt x="226965" y="1367882"/>
                </a:lnTo>
                <a:lnTo>
                  <a:pt x="223145" y="1364371"/>
                </a:lnTo>
                <a:lnTo>
                  <a:pt x="218370" y="1360859"/>
                </a:lnTo>
                <a:lnTo>
                  <a:pt x="213594" y="1357986"/>
                </a:lnTo>
                <a:lnTo>
                  <a:pt x="208500" y="1355432"/>
                </a:lnTo>
                <a:lnTo>
                  <a:pt x="203407" y="1353517"/>
                </a:lnTo>
                <a:lnTo>
                  <a:pt x="197676" y="1351921"/>
                </a:lnTo>
                <a:lnTo>
                  <a:pt x="191627" y="1351282"/>
                </a:lnTo>
                <a:lnTo>
                  <a:pt x="185578" y="1350963"/>
                </a:lnTo>
                <a:close/>
                <a:moveTo>
                  <a:pt x="2198716" y="915988"/>
                </a:moveTo>
                <a:lnTo>
                  <a:pt x="2206014" y="916306"/>
                </a:lnTo>
                <a:lnTo>
                  <a:pt x="2212361" y="916624"/>
                </a:lnTo>
                <a:lnTo>
                  <a:pt x="2218708" y="917261"/>
                </a:lnTo>
                <a:lnTo>
                  <a:pt x="2223785" y="918215"/>
                </a:lnTo>
                <a:lnTo>
                  <a:pt x="2229179" y="919806"/>
                </a:lnTo>
                <a:lnTo>
                  <a:pt x="2233939" y="921397"/>
                </a:lnTo>
                <a:lnTo>
                  <a:pt x="2238382" y="922988"/>
                </a:lnTo>
                <a:lnTo>
                  <a:pt x="2242190" y="925533"/>
                </a:lnTo>
                <a:lnTo>
                  <a:pt x="2245681" y="927760"/>
                </a:lnTo>
                <a:lnTo>
                  <a:pt x="2246950" y="929033"/>
                </a:lnTo>
                <a:lnTo>
                  <a:pt x="2247902" y="930306"/>
                </a:lnTo>
                <a:lnTo>
                  <a:pt x="2248854" y="931897"/>
                </a:lnTo>
                <a:lnTo>
                  <a:pt x="2249806" y="933487"/>
                </a:lnTo>
                <a:lnTo>
                  <a:pt x="2250123" y="935078"/>
                </a:lnTo>
                <a:lnTo>
                  <a:pt x="2251075" y="936669"/>
                </a:lnTo>
                <a:lnTo>
                  <a:pt x="2251075" y="940169"/>
                </a:lnTo>
                <a:lnTo>
                  <a:pt x="2250123" y="943669"/>
                </a:lnTo>
                <a:lnTo>
                  <a:pt x="2248854" y="947805"/>
                </a:lnTo>
                <a:lnTo>
                  <a:pt x="2246950" y="951941"/>
                </a:lnTo>
                <a:lnTo>
                  <a:pt x="2243777" y="956077"/>
                </a:lnTo>
                <a:lnTo>
                  <a:pt x="2240603" y="960532"/>
                </a:lnTo>
                <a:lnTo>
                  <a:pt x="2236478" y="965304"/>
                </a:lnTo>
                <a:lnTo>
                  <a:pt x="2232035" y="969759"/>
                </a:lnTo>
                <a:lnTo>
                  <a:pt x="2226641" y="974849"/>
                </a:lnTo>
                <a:lnTo>
                  <a:pt x="2220612" y="980258"/>
                </a:lnTo>
                <a:lnTo>
                  <a:pt x="2214265" y="985349"/>
                </a:lnTo>
                <a:lnTo>
                  <a:pt x="2207284" y="991076"/>
                </a:lnTo>
                <a:lnTo>
                  <a:pt x="2199985" y="996485"/>
                </a:lnTo>
                <a:lnTo>
                  <a:pt x="2183801" y="1007621"/>
                </a:lnTo>
                <a:lnTo>
                  <a:pt x="2165714" y="1019393"/>
                </a:lnTo>
                <a:lnTo>
                  <a:pt x="2146357" y="1031484"/>
                </a:lnTo>
                <a:lnTo>
                  <a:pt x="2126048" y="1043892"/>
                </a:lnTo>
                <a:lnTo>
                  <a:pt x="2104787" y="1056301"/>
                </a:lnTo>
                <a:lnTo>
                  <a:pt x="2082256" y="1068710"/>
                </a:lnTo>
                <a:lnTo>
                  <a:pt x="2059408" y="1081118"/>
                </a:lnTo>
                <a:lnTo>
                  <a:pt x="2036243" y="1093527"/>
                </a:lnTo>
                <a:lnTo>
                  <a:pt x="2012761" y="1105935"/>
                </a:lnTo>
                <a:lnTo>
                  <a:pt x="1989279" y="1117390"/>
                </a:lnTo>
                <a:lnTo>
                  <a:pt x="1943266" y="1140616"/>
                </a:lnTo>
                <a:lnTo>
                  <a:pt x="1899792" y="1161615"/>
                </a:lnTo>
                <a:lnTo>
                  <a:pt x="1860443" y="1180069"/>
                </a:lnTo>
                <a:lnTo>
                  <a:pt x="1827124" y="1195659"/>
                </a:lnTo>
                <a:lnTo>
                  <a:pt x="1801103" y="1207432"/>
                </a:lnTo>
                <a:lnTo>
                  <a:pt x="1778255" y="1217613"/>
                </a:lnTo>
                <a:lnTo>
                  <a:pt x="1783015" y="1214431"/>
                </a:lnTo>
                <a:lnTo>
                  <a:pt x="1788410" y="1210932"/>
                </a:lnTo>
                <a:lnTo>
                  <a:pt x="1795073" y="1205841"/>
                </a:lnTo>
                <a:lnTo>
                  <a:pt x="1802372" y="1199796"/>
                </a:lnTo>
                <a:lnTo>
                  <a:pt x="1809988" y="1192796"/>
                </a:lnTo>
                <a:lnTo>
                  <a:pt x="1813796" y="1188978"/>
                </a:lnTo>
                <a:lnTo>
                  <a:pt x="1816969" y="1185160"/>
                </a:lnTo>
                <a:lnTo>
                  <a:pt x="1820460" y="1180705"/>
                </a:lnTo>
                <a:lnTo>
                  <a:pt x="1823633" y="1176251"/>
                </a:lnTo>
                <a:lnTo>
                  <a:pt x="1826489" y="1172115"/>
                </a:lnTo>
                <a:lnTo>
                  <a:pt x="1828710" y="1167342"/>
                </a:lnTo>
                <a:lnTo>
                  <a:pt x="1830297" y="1162570"/>
                </a:lnTo>
                <a:lnTo>
                  <a:pt x="1831566" y="1158115"/>
                </a:lnTo>
                <a:lnTo>
                  <a:pt x="1832836" y="1153025"/>
                </a:lnTo>
                <a:lnTo>
                  <a:pt x="1832836" y="1147934"/>
                </a:lnTo>
                <a:lnTo>
                  <a:pt x="1831884" y="1143161"/>
                </a:lnTo>
                <a:lnTo>
                  <a:pt x="1830614" y="1138389"/>
                </a:lnTo>
                <a:lnTo>
                  <a:pt x="1829345" y="1135525"/>
                </a:lnTo>
                <a:lnTo>
                  <a:pt x="1828393" y="1133298"/>
                </a:lnTo>
                <a:lnTo>
                  <a:pt x="1826806" y="1130435"/>
                </a:lnTo>
                <a:lnTo>
                  <a:pt x="1824902" y="1128207"/>
                </a:lnTo>
                <a:lnTo>
                  <a:pt x="1822998" y="1125662"/>
                </a:lnTo>
                <a:lnTo>
                  <a:pt x="1821094" y="1123117"/>
                </a:lnTo>
                <a:lnTo>
                  <a:pt x="1815700" y="1118026"/>
                </a:lnTo>
                <a:lnTo>
                  <a:pt x="1809353" y="1113572"/>
                </a:lnTo>
                <a:lnTo>
                  <a:pt x="1801737" y="1108799"/>
                </a:lnTo>
                <a:lnTo>
                  <a:pt x="1792852" y="1104026"/>
                </a:lnTo>
                <a:lnTo>
                  <a:pt x="1783015" y="1099572"/>
                </a:lnTo>
                <a:lnTo>
                  <a:pt x="1778572" y="1097663"/>
                </a:lnTo>
                <a:lnTo>
                  <a:pt x="1773812" y="1096390"/>
                </a:lnTo>
                <a:lnTo>
                  <a:pt x="1762706" y="1093527"/>
                </a:lnTo>
                <a:lnTo>
                  <a:pt x="1749378" y="1090663"/>
                </a:lnTo>
                <a:lnTo>
                  <a:pt x="1734146" y="1088436"/>
                </a:lnTo>
                <a:lnTo>
                  <a:pt x="1717645" y="1086527"/>
                </a:lnTo>
                <a:lnTo>
                  <a:pt x="1699557" y="1084300"/>
                </a:lnTo>
                <a:lnTo>
                  <a:pt x="1680200" y="1083027"/>
                </a:lnTo>
                <a:lnTo>
                  <a:pt x="1659574" y="1081436"/>
                </a:lnTo>
                <a:lnTo>
                  <a:pt x="1637678" y="1080482"/>
                </a:lnTo>
                <a:lnTo>
                  <a:pt x="1615148" y="1079209"/>
                </a:lnTo>
                <a:lnTo>
                  <a:pt x="1567866" y="1077618"/>
                </a:lnTo>
                <a:lnTo>
                  <a:pt x="1519632" y="1076982"/>
                </a:lnTo>
                <a:lnTo>
                  <a:pt x="1470763" y="1076664"/>
                </a:lnTo>
                <a:lnTo>
                  <a:pt x="1422847" y="1076664"/>
                </a:lnTo>
                <a:lnTo>
                  <a:pt x="1377469" y="1076982"/>
                </a:lnTo>
                <a:lnTo>
                  <a:pt x="1335264" y="1077618"/>
                </a:lnTo>
                <a:lnTo>
                  <a:pt x="1298136" y="1078255"/>
                </a:lnTo>
                <a:lnTo>
                  <a:pt x="1243238" y="1079527"/>
                </a:lnTo>
                <a:lnTo>
                  <a:pt x="1222612" y="1080482"/>
                </a:lnTo>
                <a:lnTo>
                  <a:pt x="1073150" y="990122"/>
                </a:lnTo>
                <a:lnTo>
                  <a:pt x="1757946" y="1034984"/>
                </a:lnTo>
                <a:lnTo>
                  <a:pt x="1776351" y="1027666"/>
                </a:lnTo>
                <a:lnTo>
                  <a:pt x="1797295" y="1020030"/>
                </a:lnTo>
                <a:lnTo>
                  <a:pt x="1824902" y="1010166"/>
                </a:lnTo>
                <a:lnTo>
                  <a:pt x="1858222" y="998712"/>
                </a:lnTo>
                <a:lnTo>
                  <a:pt x="1895032" y="986304"/>
                </a:lnTo>
                <a:lnTo>
                  <a:pt x="1935333" y="973259"/>
                </a:lnTo>
                <a:lnTo>
                  <a:pt x="1977220" y="960532"/>
                </a:lnTo>
                <a:lnTo>
                  <a:pt x="1998481" y="954168"/>
                </a:lnTo>
                <a:lnTo>
                  <a:pt x="2020377" y="948123"/>
                </a:lnTo>
                <a:lnTo>
                  <a:pt x="2041638" y="942396"/>
                </a:lnTo>
                <a:lnTo>
                  <a:pt x="2062582" y="936987"/>
                </a:lnTo>
                <a:lnTo>
                  <a:pt x="2083525" y="932533"/>
                </a:lnTo>
                <a:lnTo>
                  <a:pt x="2103835" y="928079"/>
                </a:lnTo>
                <a:lnTo>
                  <a:pt x="2123192" y="923942"/>
                </a:lnTo>
                <a:lnTo>
                  <a:pt x="2141914" y="921079"/>
                </a:lnTo>
                <a:lnTo>
                  <a:pt x="2159684" y="918852"/>
                </a:lnTo>
                <a:lnTo>
                  <a:pt x="2176503" y="916943"/>
                </a:lnTo>
                <a:lnTo>
                  <a:pt x="2184119" y="916306"/>
                </a:lnTo>
                <a:lnTo>
                  <a:pt x="2191735" y="916306"/>
                </a:lnTo>
                <a:lnTo>
                  <a:pt x="2198716" y="915988"/>
                </a:lnTo>
                <a:close/>
                <a:moveTo>
                  <a:pt x="728286" y="914400"/>
                </a:moveTo>
                <a:lnTo>
                  <a:pt x="737492" y="914400"/>
                </a:lnTo>
                <a:lnTo>
                  <a:pt x="746379" y="914717"/>
                </a:lnTo>
                <a:lnTo>
                  <a:pt x="755267" y="915350"/>
                </a:lnTo>
                <a:lnTo>
                  <a:pt x="764790" y="915983"/>
                </a:lnTo>
                <a:lnTo>
                  <a:pt x="773995" y="916616"/>
                </a:lnTo>
                <a:lnTo>
                  <a:pt x="783518" y="917881"/>
                </a:lnTo>
                <a:lnTo>
                  <a:pt x="793040" y="919464"/>
                </a:lnTo>
                <a:lnTo>
                  <a:pt x="802880" y="920730"/>
                </a:lnTo>
                <a:lnTo>
                  <a:pt x="812403" y="922629"/>
                </a:lnTo>
                <a:lnTo>
                  <a:pt x="822243" y="924528"/>
                </a:lnTo>
                <a:lnTo>
                  <a:pt x="832083" y="926743"/>
                </a:lnTo>
                <a:lnTo>
                  <a:pt x="852081" y="931491"/>
                </a:lnTo>
                <a:lnTo>
                  <a:pt x="871761" y="937187"/>
                </a:lnTo>
                <a:lnTo>
                  <a:pt x="890806" y="942884"/>
                </a:lnTo>
                <a:lnTo>
                  <a:pt x="909534" y="949214"/>
                </a:lnTo>
                <a:lnTo>
                  <a:pt x="928262" y="955860"/>
                </a:lnTo>
                <a:lnTo>
                  <a:pt x="946355" y="962823"/>
                </a:lnTo>
                <a:lnTo>
                  <a:pt x="963813" y="969786"/>
                </a:lnTo>
                <a:lnTo>
                  <a:pt x="980637" y="977698"/>
                </a:lnTo>
                <a:lnTo>
                  <a:pt x="997460" y="985294"/>
                </a:lnTo>
                <a:lnTo>
                  <a:pt x="1013649" y="992890"/>
                </a:lnTo>
                <a:lnTo>
                  <a:pt x="1029202" y="1000802"/>
                </a:lnTo>
                <a:lnTo>
                  <a:pt x="1044438" y="1008398"/>
                </a:lnTo>
                <a:lnTo>
                  <a:pt x="1058722" y="1016627"/>
                </a:lnTo>
                <a:lnTo>
                  <a:pt x="1073006" y="1024539"/>
                </a:lnTo>
                <a:lnTo>
                  <a:pt x="1086338" y="1032451"/>
                </a:lnTo>
                <a:lnTo>
                  <a:pt x="1099035" y="1040047"/>
                </a:lnTo>
                <a:lnTo>
                  <a:pt x="1122524" y="1055239"/>
                </a:lnTo>
                <a:lnTo>
                  <a:pt x="1143791" y="1069164"/>
                </a:lnTo>
                <a:lnTo>
                  <a:pt x="1161567" y="1082141"/>
                </a:lnTo>
                <a:lnTo>
                  <a:pt x="1177121" y="1093534"/>
                </a:lnTo>
                <a:lnTo>
                  <a:pt x="1189183" y="1102713"/>
                </a:lnTo>
                <a:lnTo>
                  <a:pt x="1197753" y="1109675"/>
                </a:lnTo>
                <a:lnTo>
                  <a:pt x="1205054" y="1115689"/>
                </a:lnTo>
                <a:lnTo>
                  <a:pt x="1224099" y="1114739"/>
                </a:lnTo>
                <a:lnTo>
                  <a:pt x="1275522" y="1113157"/>
                </a:lnTo>
                <a:lnTo>
                  <a:pt x="1310121" y="1112207"/>
                </a:lnTo>
                <a:lnTo>
                  <a:pt x="1349798" y="1111258"/>
                </a:lnTo>
                <a:lnTo>
                  <a:pt x="1392650" y="1110941"/>
                </a:lnTo>
                <a:lnTo>
                  <a:pt x="1437724" y="1111258"/>
                </a:lnTo>
                <a:lnTo>
                  <a:pt x="1484703" y="1112207"/>
                </a:lnTo>
                <a:lnTo>
                  <a:pt x="1507874" y="1112840"/>
                </a:lnTo>
                <a:lnTo>
                  <a:pt x="1531046" y="1113790"/>
                </a:lnTo>
                <a:lnTo>
                  <a:pt x="1553900" y="1114739"/>
                </a:lnTo>
                <a:lnTo>
                  <a:pt x="1576755" y="1116005"/>
                </a:lnTo>
                <a:lnTo>
                  <a:pt x="1598657" y="1117588"/>
                </a:lnTo>
                <a:lnTo>
                  <a:pt x="1620242" y="1119487"/>
                </a:lnTo>
                <a:lnTo>
                  <a:pt x="1640557" y="1121702"/>
                </a:lnTo>
                <a:lnTo>
                  <a:pt x="1659919" y="1123918"/>
                </a:lnTo>
                <a:lnTo>
                  <a:pt x="1678647" y="1127082"/>
                </a:lnTo>
                <a:lnTo>
                  <a:pt x="1695471" y="1129931"/>
                </a:lnTo>
                <a:lnTo>
                  <a:pt x="1711342" y="1133729"/>
                </a:lnTo>
                <a:lnTo>
                  <a:pt x="1718642" y="1135628"/>
                </a:lnTo>
                <a:lnTo>
                  <a:pt x="1725626" y="1137843"/>
                </a:lnTo>
                <a:lnTo>
                  <a:pt x="1731974" y="1139742"/>
                </a:lnTo>
                <a:lnTo>
                  <a:pt x="1738323" y="1141958"/>
                </a:lnTo>
                <a:lnTo>
                  <a:pt x="1743719" y="1144490"/>
                </a:lnTo>
                <a:lnTo>
                  <a:pt x="1749115" y="1146705"/>
                </a:lnTo>
                <a:lnTo>
                  <a:pt x="1753241" y="1148920"/>
                </a:lnTo>
                <a:lnTo>
                  <a:pt x="1757368" y="1151769"/>
                </a:lnTo>
                <a:lnTo>
                  <a:pt x="1761177" y="1154301"/>
                </a:lnTo>
                <a:lnTo>
                  <a:pt x="1764351" y="1157149"/>
                </a:lnTo>
                <a:lnTo>
                  <a:pt x="1767208" y="1159681"/>
                </a:lnTo>
                <a:lnTo>
                  <a:pt x="1769747" y="1162530"/>
                </a:lnTo>
                <a:lnTo>
                  <a:pt x="1771652" y="1165378"/>
                </a:lnTo>
                <a:lnTo>
                  <a:pt x="1773239" y="1168226"/>
                </a:lnTo>
                <a:lnTo>
                  <a:pt x="1774826" y="1171391"/>
                </a:lnTo>
                <a:lnTo>
                  <a:pt x="1775778" y="1174556"/>
                </a:lnTo>
                <a:lnTo>
                  <a:pt x="1776413" y="1177721"/>
                </a:lnTo>
                <a:lnTo>
                  <a:pt x="1776413" y="1180570"/>
                </a:lnTo>
                <a:lnTo>
                  <a:pt x="1776413" y="1184051"/>
                </a:lnTo>
                <a:lnTo>
                  <a:pt x="1775778" y="1187216"/>
                </a:lnTo>
                <a:lnTo>
                  <a:pt x="1775144" y="1190697"/>
                </a:lnTo>
                <a:lnTo>
                  <a:pt x="1773556" y="1193862"/>
                </a:lnTo>
                <a:lnTo>
                  <a:pt x="1771969" y="1197344"/>
                </a:lnTo>
                <a:lnTo>
                  <a:pt x="1770382" y="1200509"/>
                </a:lnTo>
                <a:lnTo>
                  <a:pt x="1768160" y="1203990"/>
                </a:lnTo>
                <a:lnTo>
                  <a:pt x="1765621" y="1207155"/>
                </a:lnTo>
                <a:lnTo>
                  <a:pt x="1762764" y="1210636"/>
                </a:lnTo>
                <a:lnTo>
                  <a:pt x="1759590" y="1214118"/>
                </a:lnTo>
                <a:lnTo>
                  <a:pt x="1756098" y="1217599"/>
                </a:lnTo>
                <a:lnTo>
                  <a:pt x="1752289" y="1221080"/>
                </a:lnTo>
                <a:lnTo>
                  <a:pt x="1743719" y="1228043"/>
                </a:lnTo>
                <a:lnTo>
                  <a:pt x="1734196" y="1234690"/>
                </a:lnTo>
                <a:lnTo>
                  <a:pt x="1723721" y="1241336"/>
                </a:lnTo>
                <a:lnTo>
                  <a:pt x="1711659" y="1247982"/>
                </a:lnTo>
                <a:lnTo>
                  <a:pt x="1698962" y="1254312"/>
                </a:lnTo>
                <a:lnTo>
                  <a:pt x="1684996" y="1260642"/>
                </a:lnTo>
                <a:lnTo>
                  <a:pt x="1670077" y="1266655"/>
                </a:lnTo>
                <a:lnTo>
                  <a:pt x="1654523" y="1272669"/>
                </a:lnTo>
                <a:lnTo>
                  <a:pt x="1637700" y="1277733"/>
                </a:lnTo>
                <a:lnTo>
                  <a:pt x="1620559" y="1283113"/>
                </a:lnTo>
                <a:lnTo>
                  <a:pt x="1602466" y="1288177"/>
                </a:lnTo>
                <a:lnTo>
                  <a:pt x="1583421" y="1292608"/>
                </a:lnTo>
                <a:lnTo>
                  <a:pt x="1563741" y="1296722"/>
                </a:lnTo>
                <a:lnTo>
                  <a:pt x="1543426" y="1300520"/>
                </a:lnTo>
                <a:lnTo>
                  <a:pt x="1522158" y="1303685"/>
                </a:lnTo>
                <a:lnTo>
                  <a:pt x="1500891" y="1306850"/>
                </a:lnTo>
                <a:lnTo>
                  <a:pt x="1478989" y="1308749"/>
                </a:lnTo>
                <a:lnTo>
                  <a:pt x="1456135" y="1310964"/>
                </a:lnTo>
                <a:lnTo>
                  <a:pt x="1433280" y="1311914"/>
                </a:lnTo>
                <a:lnTo>
                  <a:pt x="1409791" y="1312547"/>
                </a:lnTo>
                <a:lnTo>
                  <a:pt x="1358051" y="1312863"/>
                </a:lnTo>
                <a:lnTo>
                  <a:pt x="1298693" y="1312863"/>
                </a:lnTo>
                <a:lnTo>
                  <a:pt x="1232670" y="1311914"/>
                </a:lnTo>
                <a:lnTo>
                  <a:pt x="1197753" y="1311281"/>
                </a:lnTo>
                <a:lnTo>
                  <a:pt x="1161885" y="1310015"/>
                </a:lnTo>
                <a:lnTo>
                  <a:pt x="1125698" y="1309065"/>
                </a:lnTo>
                <a:lnTo>
                  <a:pt x="1088243" y="1307483"/>
                </a:lnTo>
                <a:lnTo>
                  <a:pt x="1050787" y="1305584"/>
                </a:lnTo>
                <a:lnTo>
                  <a:pt x="1012696" y="1303052"/>
                </a:lnTo>
                <a:lnTo>
                  <a:pt x="974606" y="1300203"/>
                </a:lnTo>
                <a:lnTo>
                  <a:pt x="937150" y="1297038"/>
                </a:lnTo>
                <a:lnTo>
                  <a:pt x="899377" y="1293241"/>
                </a:lnTo>
                <a:lnTo>
                  <a:pt x="862238" y="1288810"/>
                </a:lnTo>
                <a:lnTo>
                  <a:pt x="825735" y="1284062"/>
                </a:lnTo>
                <a:lnTo>
                  <a:pt x="790501" y="1278365"/>
                </a:lnTo>
                <a:lnTo>
                  <a:pt x="773043" y="1275834"/>
                </a:lnTo>
                <a:lnTo>
                  <a:pt x="755585" y="1272669"/>
                </a:lnTo>
                <a:lnTo>
                  <a:pt x="739079" y="1269187"/>
                </a:lnTo>
                <a:lnTo>
                  <a:pt x="722573" y="1266022"/>
                </a:lnTo>
                <a:lnTo>
                  <a:pt x="706702" y="1262224"/>
                </a:lnTo>
                <a:lnTo>
                  <a:pt x="690831" y="1258427"/>
                </a:lnTo>
                <a:lnTo>
                  <a:pt x="675594" y="1254629"/>
                </a:lnTo>
                <a:lnTo>
                  <a:pt x="660675" y="1250198"/>
                </a:lnTo>
                <a:lnTo>
                  <a:pt x="646074" y="1245767"/>
                </a:lnTo>
                <a:lnTo>
                  <a:pt x="632107" y="1241336"/>
                </a:lnTo>
                <a:lnTo>
                  <a:pt x="618776" y="1236589"/>
                </a:lnTo>
                <a:lnTo>
                  <a:pt x="605761" y="1231525"/>
                </a:lnTo>
                <a:lnTo>
                  <a:pt x="593382" y="1226144"/>
                </a:lnTo>
                <a:lnTo>
                  <a:pt x="581320" y="1221080"/>
                </a:lnTo>
                <a:lnTo>
                  <a:pt x="570528" y="1215384"/>
                </a:lnTo>
                <a:lnTo>
                  <a:pt x="559735" y="1209687"/>
                </a:lnTo>
                <a:lnTo>
                  <a:pt x="549578" y="1203673"/>
                </a:lnTo>
                <a:lnTo>
                  <a:pt x="540373" y="1197344"/>
                </a:lnTo>
                <a:lnTo>
                  <a:pt x="531802" y="1190697"/>
                </a:lnTo>
                <a:lnTo>
                  <a:pt x="523549" y="1184051"/>
                </a:lnTo>
                <a:lnTo>
                  <a:pt x="516248" y="1177088"/>
                </a:lnTo>
                <a:lnTo>
                  <a:pt x="509900" y="1170125"/>
                </a:lnTo>
                <a:lnTo>
                  <a:pt x="504186" y="1162213"/>
                </a:lnTo>
                <a:lnTo>
                  <a:pt x="501647" y="1158732"/>
                </a:lnTo>
                <a:lnTo>
                  <a:pt x="499425" y="1154617"/>
                </a:lnTo>
                <a:lnTo>
                  <a:pt x="497203" y="1150819"/>
                </a:lnTo>
                <a:lnTo>
                  <a:pt x="495299" y="1146705"/>
                </a:lnTo>
                <a:lnTo>
                  <a:pt x="493711" y="1142591"/>
                </a:lnTo>
                <a:lnTo>
                  <a:pt x="491807" y="1138476"/>
                </a:lnTo>
                <a:lnTo>
                  <a:pt x="490537" y="1134362"/>
                </a:lnTo>
                <a:lnTo>
                  <a:pt x="489585" y="1129931"/>
                </a:lnTo>
                <a:lnTo>
                  <a:pt x="488950" y="1125816"/>
                </a:lnTo>
                <a:lnTo>
                  <a:pt x="488315" y="1121069"/>
                </a:lnTo>
                <a:lnTo>
                  <a:pt x="487680" y="1115056"/>
                </a:lnTo>
                <a:lnTo>
                  <a:pt x="487363" y="1108726"/>
                </a:lnTo>
                <a:lnTo>
                  <a:pt x="487363" y="1102713"/>
                </a:lnTo>
                <a:lnTo>
                  <a:pt x="487363" y="1096383"/>
                </a:lnTo>
                <a:lnTo>
                  <a:pt x="487680" y="1090369"/>
                </a:lnTo>
                <a:lnTo>
                  <a:pt x="488315" y="1084356"/>
                </a:lnTo>
                <a:lnTo>
                  <a:pt x="488950" y="1078343"/>
                </a:lnTo>
                <a:lnTo>
                  <a:pt x="489902" y="1072329"/>
                </a:lnTo>
                <a:lnTo>
                  <a:pt x="490855" y="1066316"/>
                </a:lnTo>
                <a:lnTo>
                  <a:pt x="492442" y="1060936"/>
                </a:lnTo>
                <a:lnTo>
                  <a:pt x="494346" y="1055239"/>
                </a:lnTo>
                <a:lnTo>
                  <a:pt x="495933" y="1049542"/>
                </a:lnTo>
                <a:lnTo>
                  <a:pt x="497838" y="1043845"/>
                </a:lnTo>
                <a:lnTo>
                  <a:pt x="500377" y="1038148"/>
                </a:lnTo>
                <a:lnTo>
                  <a:pt x="502917" y="1032768"/>
                </a:lnTo>
                <a:lnTo>
                  <a:pt x="505774" y="1027388"/>
                </a:lnTo>
                <a:lnTo>
                  <a:pt x="508313" y="1022324"/>
                </a:lnTo>
                <a:lnTo>
                  <a:pt x="511170" y="1016943"/>
                </a:lnTo>
                <a:lnTo>
                  <a:pt x="514661" y="1011879"/>
                </a:lnTo>
                <a:lnTo>
                  <a:pt x="518153" y="1006816"/>
                </a:lnTo>
                <a:lnTo>
                  <a:pt x="521962" y="1001752"/>
                </a:lnTo>
                <a:lnTo>
                  <a:pt x="525771" y="997321"/>
                </a:lnTo>
                <a:lnTo>
                  <a:pt x="529580" y="992257"/>
                </a:lnTo>
                <a:lnTo>
                  <a:pt x="534024" y="987826"/>
                </a:lnTo>
                <a:lnTo>
                  <a:pt x="538468" y="983079"/>
                </a:lnTo>
                <a:lnTo>
                  <a:pt x="542912" y="978964"/>
                </a:lnTo>
                <a:lnTo>
                  <a:pt x="547673" y="974533"/>
                </a:lnTo>
                <a:lnTo>
                  <a:pt x="552752" y="970736"/>
                </a:lnTo>
                <a:lnTo>
                  <a:pt x="557831" y="966305"/>
                </a:lnTo>
                <a:lnTo>
                  <a:pt x="562909" y="962507"/>
                </a:lnTo>
                <a:lnTo>
                  <a:pt x="568623" y="958709"/>
                </a:lnTo>
                <a:lnTo>
                  <a:pt x="574337" y="954911"/>
                </a:lnTo>
                <a:lnTo>
                  <a:pt x="580050" y="951746"/>
                </a:lnTo>
                <a:lnTo>
                  <a:pt x="586081" y="948265"/>
                </a:lnTo>
                <a:lnTo>
                  <a:pt x="592112" y="945100"/>
                </a:lnTo>
                <a:lnTo>
                  <a:pt x="598461" y="941935"/>
                </a:lnTo>
                <a:lnTo>
                  <a:pt x="605127" y="939086"/>
                </a:lnTo>
                <a:lnTo>
                  <a:pt x="611475" y="935921"/>
                </a:lnTo>
                <a:lnTo>
                  <a:pt x="618458" y="933706"/>
                </a:lnTo>
                <a:lnTo>
                  <a:pt x="625124" y="930858"/>
                </a:lnTo>
                <a:lnTo>
                  <a:pt x="632425" y="928642"/>
                </a:lnTo>
                <a:lnTo>
                  <a:pt x="639408" y="926743"/>
                </a:lnTo>
                <a:lnTo>
                  <a:pt x="646709" y="924528"/>
                </a:lnTo>
                <a:lnTo>
                  <a:pt x="654644" y="922629"/>
                </a:lnTo>
                <a:lnTo>
                  <a:pt x="662262" y="921046"/>
                </a:lnTo>
                <a:lnTo>
                  <a:pt x="669881" y="919780"/>
                </a:lnTo>
                <a:lnTo>
                  <a:pt x="677816" y="918198"/>
                </a:lnTo>
                <a:lnTo>
                  <a:pt x="686069" y="916932"/>
                </a:lnTo>
                <a:lnTo>
                  <a:pt x="694322" y="916299"/>
                </a:lnTo>
                <a:lnTo>
                  <a:pt x="702575" y="915350"/>
                </a:lnTo>
                <a:lnTo>
                  <a:pt x="710828" y="915033"/>
                </a:lnTo>
                <a:lnTo>
                  <a:pt x="719716" y="914717"/>
                </a:lnTo>
                <a:lnTo>
                  <a:pt x="728286" y="914400"/>
                </a:lnTo>
                <a:close/>
                <a:moveTo>
                  <a:pt x="468313" y="892175"/>
                </a:moveTo>
                <a:lnTo>
                  <a:pt x="465775" y="895982"/>
                </a:lnTo>
                <a:lnTo>
                  <a:pt x="459112" y="907084"/>
                </a:lnTo>
                <a:lnTo>
                  <a:pt x="454987" y="915014"/>
                </a:lnTo>
                <a:lnTo>
                  <a:pt x="449593" y="924213"/>
                </a:lnTo>
                <a:lnTo>
                  <a:pt x="443882" y="935632"/>
                </a:lnTo>
                <a:lnTo>
                  <a:pt x="437854" y="948320"/>
                </a:lnTo>
                <a:lnTo>
                  <a:pt x="431191" y="962277"/>
                </a:lnTo>
                <a:lnTo>
                  <a:pt x="424528" y="978138"/>
                </a:lnTo>
                <a:lnTo>
                  <a:pt x="417547" y="994949"/>
                </a:lnTo>
                <a:lnTo>
                  <a:pt x="410567" y="1013030"/>
                </a:lnTo>
                <a:lnTo>
                  <a:pt x="403904" y="1032697"/>
                </a:lnTo>
                <a:lnTo>
                  <a:pt x="397241" y="1053315"/>
                </a:lnTo>
                <a:lnTo>
                  <a:pt x="391213" y="1075520"/>
                </a:lnTo>
                <a:lnTo>
                  <a:pt x="385502" y="1098358"/>
                </a:lnTo>
                <a:lnTo>
                  <a:pt x="382646" y="1110095"/>
                </a:lnTo>
                <a:lnTo>
                  <a:pt x="380108" y="1122466"/>
                </a:lnTo>
                <a:lnTo>
                  <a:pt x="377887" y="1134837"/>
                </a:lnTo>
                <a:lnTo>
                  <a:pt x="375666" y="1147525"/>
                </a:lnTo>
                <a:lnTo>
                  <a:pt x="373762" y="1160213"/>
                </a:lnTo>
                <a:lnTo>
                  <a:pt x="371858" y="1173536"/>
                </a:lnTo>
                <a:lnTo>
                  <a:pt x="370589" y="1186858"/>
                </a:lnTo>
                <a:lnTo>
                  <a:pt x="369003" y="1200498"/>
                </a:lnTo>
                <a:lnTo>
                  <a:pt x="368051" y="1214138"/>
                </a:lnTo>
                <a:lnTo>
                  <a:pt x="367416" y="1228412"/>
                </a:lnTo>
                <a:lnTo>
                  <a:pt x="366782" y="1242369"/>
                </a:lnTo>
                <a:lnTo>
                  <a:pt x="366782" y="1256644"/>
                </a:lnTo>
                <a:lnTo>
                  <a:pt x="366782" y="1271235"/>
                </a:lnTo>
                <a:lnTo>
                  <a:pt x="367416" y="1286144"/>
                </a:lnTo>
                <a:lnTo>
                  <a:pt x="368051" y="1301052"/>
                </a:lnTo>
                <a:lnTo>
                  <a:pt x="369320" y="1315961"/>
                </a:lnTo>
                <a:lnTo>
                  <a:pt x="371224" y="1331504"/>
                </a:lnTo>
                <a:lnTo>
                  <a:pt x="372810" y="1346730"/>
                </a:lnTo>
                <a:lnTo>
                  <a:pt x="375349" y="1362273"/>
                </a:lnTo>
                <a:lnTo>
                  <a:pt x="378204" y="1378133"/>
                </a:lnTo>
                <a:lnTo>
                  <a:pt x="381060" y="1393676"/>
                </a:lnTo>
                <a:lnTo>
                  <a:pt x="384867" y="1409854"/>
                </a:lnTo>
                <a:lnTo>
                  <a:pt x="388674" y="1425714"/>
                </a:lnTo>
                <a:lnTo>
                  <a:pt x="393434" y="1442208"/>
                </a:lnTo>
                <a:lnTo>
                  <a:pt x="398510" y="1458069"/>
                </a:lnTo>
                <a:lnTo>
                  <a:pt x="404221" y="1474881"/>
                </a:lnTo>
                <a:lnTo>
                  <a:pt x="410250" y="1491058"/>
                </a:lnTo>
                <a:lnTo>
                  <a:pt x="416913" y="1507870"/>
                </a:lnTo>
                <a:lnTo>
                  <a:pt x="423893" y="1524682"/>
                </a:lnTo>
                <a:lnTo>
                  <a:pt x="431508" y="1541176"/>
                </a:lnTo>
                <a:lnTo>
                  <a:pt x="439757" y="1557988"/>
                </a:lnTo>
                <a:lnTo>
                  <a:pt x="448641" y="1574800"/>
                </a:lnTo>
                <a:lnTo>
                  <a:pt x="9836" y="1574800"/>
                </a:lnTo>
                <a:lnTo>
                  <a:pt x="0" y="902008"/>
                </a:lnTo>
                <a:lnTo>
                  <a:pt x="468313" y="892175"/>
                </a:lnTo>
                <a:close/>
                <a:moveTo>
                  <a:pt x="2051849" y="820738"/>
                </a:moveTo>
                <a:lnTo>
                  <a:pt x="2059483" y="820738"/>
                </a:lnTo>
                <a:lnTo>
                  <a:pt x="2067116" y="820738"/>
                </a:lnTo>
                <a:lnTo>
                  <a:pt x="2074431" y="820738"/>
                </a:lnTo>
                <a:lnTo>
                  <a:pt x="2081429" y="821375"/>
                </a:lnTo>
                <a:lnTo>
                  <a:pt x="2088426" y="822650"/>
                </a:lnTo>
                <a:lnTo>
                  <a:pt x="2094787" y="823606"/>
                </a:lnTo>
                <a:lnTo>
                  <a:pt x="2101148" y="825200"/>
                </a:lnTo>
                <a:lnTo>
                  <a:pt x="2107191" y="826794"/>
                </a:lnTo>
                <a:lnTo>
                  <a:pt x="2112916" y="829344"/>
                </a:lnTo>
                <a:lnTo>
                  <a:pt x="2118323" y="831893"/>
                </a:lnTo>
                <a:lnTo>
                  <a:pt x="2123730" y="834762"/>
                </a:lnTo>
                <a:lnTo>
                  <a:pt x="2128183" y="837949"/>
                </a:lnTo>
                <a:lnTo>
                  <a:pt x="2132636" y="841774"/>
                </a:lnTo>
                <a:lnTo>
                  <a:pt x="2136771" y="845917"/>
                </a:lnTo>
                <a:lnTo>
                  <a:pt x="2139951" y="850379"/>
                </a:lnTo>
                <a:lnTo>
                  <a:pt x="1761146" y="985838"/>
                </a:lnTo>
                <a:lnTo>
                  <a:pt x="1595438" y="968308"/>
                </a:lnTo>
                <a:lnTo>
                  <a:pt x="1719162" y="939304"/>
                </a:lnTo>
                <a:lnTo>
                  <a:pt x="1734111" y="931017"/>
                </a:lnTo>
                <a:lnTo>
                  <a:pt x="1751604" y="922412"/>
                </a:lnTo>
                <a:lnTo>
                  <a:pt x="1774822" y="910937"/>
                </a:lnTo>
                <a:lnTo>
                  <a:pt x="1802175" y="898188"/>
                </a:lnTo>
                <a:lnTo>
                  <a:pt x="1833345" y="884164"/>
                </a:lnTo>
                <a:lnTo>
                  <a:pt x="1849565" y="877152"/>
                </a:lnTo>
                <a:lnTo>
                  <a:pt x="1867059" y="870459"/>
                </a:lnTo>
                <a:lnTo>
                  <a:pt x="1884552" y="863447"/>
                </a:lnTo>
                <a:lnTo>
                  <a:pt x="1902363" y="856754"/>
                </a:lnTo>
                <a:lnTo>
                  <a:pt x="1920492" y="850379"/>
                </a:lnTo>
                <a:lnTo>
                  <a:pt x="1938939" y="844324"/>
                </a:lnTo>
                <a:lnTo>
                  <a:pt x="1957069" y="838905"/>
                </a:lnTo>
                <a:lnTo>
                  <a:pt x="1975198" y="833806"/>
                </a:lnTo>
                <a:lnTo>
                  <a:pt x="1992691" y="829662"/>
                </a:lnTo>
                <a:lnTo>
                  <a:pt x="2010502" y="826156"/>
                </a:lnTo>
                <a:lnTo>
                  <a:pt x="2027359" y="823288"/>
                </a:lnTo>
                <a:lnTo>
                  <a:pt x="2035629" y="822332"/>
                </a:lnTo>
                <a:lnTo>
                  <a:pt x="2043580" y="821375"/>
                </a:lnTo>
                <a:lnTo>
                  <a:pt x="2051849" y="820738"/>
                </a:lnTo>
                <a:close/>
                <a:moveTo>
                  <a:pt x="1413366" y="538294"/>
                </a:moveTo>
                <a:lnTo>
                  <a:pt x="1413366" y="664298"/>
                </a:lnTo>
                <a:lnTo>
                  <a:pt x="1421943" y="663346"/>
                </a:lnTo>
                <a:lnTo>
                  <a:pt x="1429884" y="662394"/>
                </a:lnTo>
                <a:lnTo>
                  <a:pt x="1437826" y="660490"/>
                </a:lnTo>
                <a:lnTo>
                  <a:pt x="1445767" y="658585"/>
                </a:lnTo>
                <a:lnTo>
                  <a:pt x="1453073" y="656364"/>
                </a:lnTo>
                <a:lnTo>
                  <a:pt x="1459744" y="653507"/>
                </a:lnTo>
                <a:lnTo>
                  <a:pt x="1466097" y="650651"/>
                </a:lnTo>
                <a:lnTo>
                  <a:pt x="1471815" y="646842"/>
                </a:lnTo>
                <a:lnTo>
                  <a:pt x="1476898" y="643351"/>
                </a:lnTo>
                <a:lnTo>
                  <a:pt x="1481663" y="638907"/>
                </a:lnTo>
                <a:lnTo>
                  <a:pt x="1485792" y="634146"/>
                </a:lnTo>
                <a:lnTo>
                  <a:pt x="1487698" y="631607"/>
                </a:lnTo>
                <a:lnTo>
                  <a:pt x="1488969" y="629068"/>
                </a:lnTo>
                <a:lnTo>
                  <a:pt x="1490875" y="626211"/>
                </a:lnTo>
                <a:lnTo>
                  <a:pt x="1491828" y="623672"/>
                </a:lnTo>
                <a:lnTo>
                  <a:pt x="1493098" y="620498"/>
                </a:lnTo>
                <a:lnTo>
                  <a:pt x="1493734" y="617325"/>
                </a:lnTo>
                <a:lnTo>
                  <a:pt x="1494369" y="614151"/>
                </a:lnTo>
                <a:lnTo>
                  <a:pt x="1495004" y="610977"/>
                </a:lnTo>
                <a:lnTo>
                  <a:pt x="1495322" y="607485"/>
                </a:lnTo>
                <a:lnTo>
                  <a:pt x="1495322" y="603994"/>
                </a:lnTo>
                <a:lnTo>
                  <a:pt x="1495004" y="597646"/>
                </a:lnTo>
                <a:lnTo>
                  <a:pt x="1494051" y="591933"/>
                </a:lnTo>
                <a:lnTo>
                  <a:pt x="1492463" y="586538"/>
                </a:lnTo>
                <a:lnTo>
                  <a:pt x="1489604" y="581142"/>
                </a:lnTo>
                <a:lnTo>
                  <a:pt x="1486745" y="576699"/>
                </a:lnTo>
                <a:lnTo>
                  <a:pt x="1482933" y="572255"/>
                </a:lnTo>
                <a:lnTo>
                  <a:pt x="1478804" y="568129"/>
                </a:lnTo>
                <a:lnTo>
                  <a:pt x="1473721" y="564638"/>
                </a:lnTo>
                <a:lnTo>
                  <a:pt x="1468003" y="560829"/>
                </a:lnTo>
                <a:lnTo>
                  <a:pt x="1461968" y="557338"/>
                </a:lnTo>
                <a:lnTo>
                  <a:pt x="1454979" y="554164"/>
                </a:lnTo>
                <a:lnTo>
                  <a:pt x="1447673" y="550672"/>
                </a:lnTo>
                <a:lnTo>
                  <a:pt x="1440049" y="547816"/>
                </a:lnTo>
                <a:lnTo>
                  <a:pt x="1431472" y="544642"/>
                </a:lnTo>
                <a:lnTo>
                  <a:pt x="1413366" y="538294"/>
                </a:lnTo>
                <a:close/>
                <a:moveTo>
                  <a:pt x="1361270" y="235821"/>
                </a:moveTo>
                <a:lnTo>
                  <a:pt x="1347928" y="236456"/>
                </a:lnTo>
                <a:lnTo>
                  <a:pt x="1341575" y="236773"/>
                </a:lnTo>
                <a:lnTo>
                  <a:pt x="1335222" y="237725"/>
                </a:lnTo>
                <a:lnTo>
                  <a:pt x="1329504" y="238678"/>
                </a:lnTo>
                <a:lnTo>
                  <a:pt x="1323786" y="239947"/>
                </a:lnTo>
                <a:lnTo>
                  <a:pt x="1318068" y="241534"/>
                </a:lnTo>
                <a:lnTo>
                  <a:pt x="1312986" y="244073"/>
                </a:lnTo>
                <a:lnTo>
                  <a:pt x="1308221" y="246612"/>
                </a:lnTo>
                <a:lnTo>
                  <a:pt x="1304091" y="249786"/>
                </a:lnTo>
                <a:lnTo>
                  <a:pt x="1300279" y="253278"/>
                </a:lnTo>
                <a:lnTo>
                  <a:pt x="1298691" y="255182"/>
                </a:lnTo>
                <a:lnTo>
                  <a:pt x="1296785" y="257721"/>
                </a:lnTo>
                <a:lnTo>
                  <a:pt x="1295514" y="259943"/>
                </a:lnTo>
                <a:lnTo>
                  <a:pt x="1294562" y="262799"/>
                </a:lnTo>
                <a:lnTo>
                  <a:pt x="1293609" y="265338"/>
                </a:lnTo>
                <a:lnTo>
                  <a:pt x="1292656" y="268195"/>
                </a:lnTo>
                <a:lnTo>
                  <a:pt x="1292020" y="271369"/>
                </a:lnTo>
                <a:lnTo>
                  <a:pt x="1291703" y="274225"/>
                </a:lnTo>
                <a:lnTo>
                  <a:pt x="1291385" y="278034"/>
                </a:lnTo>
                <a:lnTo>
                  <a:pt x="1291067" y="281843"/>
                </a:lnTo>
                <a:lnTo>
                  <a:pt x="1291385" y="286286"/>
                </a:lnTo>
                <a:lnTo>
                  <a:pt x="1292338" y="291047"/>
                </a:lnTo>
                <a:lnTo>
                  <a:pt x="1293609" y="295808"/>
                </a:lnTo>
                <a:lnTo>
                  <a:pt x="1295514" y="299934"/>
                </a:lnTo>
                <a:lnTo>
                  <a:pt x="1298056" y="304060"/>
                </a:lnTo>
                <a:lnTo>
                  <a:pt x="1300915" y="308186"/>
                </a:lnTo>
                <a:lnTo>
                  <a:pt x="1304727" y="311678"/>
                </a:lnTo>
                <a:lnTo>
                  <a:pt x="1308856" y="315169"/>
                </a:lnTo>
                <a:lnTo>
                  <a:pt x="1313621" y="318343"/>
                </a:lnTo>
                <a:lnTo>
                  <a:pt x="1318704" y="321517"/>
                </a:lnTo>
                <a:lnTo>
                  <a:pt x="1324739" y="324056"/>
                </a:lnTo>
                <a:lnTo>
                  <a:pt x="1330775" y="326912"/>
                </a:lnTo>
                <a:lnTo>
                  <a:pt x="1337763" y="329134"/>
                </a:lnTo>
                <a:lnTo>
                  <a:pt x="1345069" y="331356"/>
                </a:lnTo>
                <a:lnTo>
                  <a:pt x="1353011" y="333577"/>
                </a:lnTo>
                <a:lnTo>
                  <a:pt x="1361270" y="335164"/>
                </a:lnTo>
                <a:lnTo>
                  <a:pt x="1361270" y="235821"/>
                </a:lnTo>
                <a:close/>
                <a:moveTo>
                  <a:pt x="1361270" y="0"/>
                </a:moveTo>
                <a:lnTo>
                  <a:pt x="1413366" y="0"/>
                </a:lnTo>
                <a:lnTo>
                  <a:pt x="1413366" y="79348"/>
                </a:lnTo>
                <a:lnTo>
                  <a:pt x="1426390" y="79348"/>
                </a:lnTo>
                <a:lnTo>
                  <a:pt x="1439096" y="79982"/>
                </a:lnTo>
                <a:lnTo>
                  <a:pt x="1451485" y="80935"/>
                </a:lnTo>
                <a:lnTo>
                  <a:pt x="1464191" y="82839"/>
                </a:lnTo>
                <a:lnTo>
                  <a:pt x="1476580" y="84426"/>
                </a:lnTo>
                <a:lnTo>
                  <a:pt x="1488969" y="86648"/>
                </a:lnTo>
                <a:lnTo>
                  <a:pt x="1500722" y="89504"/>
                </a:lnTo>
                <a:lnTo>
                  <a:pt x="1512793" y="92678"/>
                </a:lnTo>
                <a:lnTo>
                  <a:pt x="1524229" y="96487"/>
                </a:lnTo>
                <a:lnTo>
                  <a:pt x="1535347" y="100295"/>
                </a:lnTo>
                <a:lnTo>
                  <a:pt x="1546465" y="104739"/>
                </a:lnTo>
                <a:lnTo>
                  <a:pt x="1557265" y="109817"/>
                </a:lnTo>
                <a:lnTo>
                  <a:pt x="1567113" y="115213"/>
                </a:lnTo>
                <a:lnTo>
                  <a:pt x="1577278" y="121243"/>
                </a:lnTo>
                <a:lnTo>
                  <a:pt x="1586808" y="127591"/>
                </a:lnTo>
                <a:lnTo>
                  <a:pt x="1596337" y="134256"/>
                </a:lnTo>
                <a:lnTo>
                  <a:pt x="1604914" y="141556"/>
                </a:lnTo>
                <a:lnTo>
                  <a:pt x="1613491" y="149174"/>
                </a:lnTo>
                <a:lnTo>
                  <a:pt x="1621432" y="157426"/>
                </a:lnTo>
                <a:lnTo>
                  <a:pt x="1628739" y="166313"/>
                </a:lnTo>
                <a:lnTo>
                  <a:pt x="1635727" y="175517"/>
                </a:lnTo>
                <a:lnTo>
                  <a:pt x="1642398" y="185356"/>
                </a:lnTo>
                <a:lnTo>
                  <a:pt x="1648433" y="195195"/>
                </a:lnTo>
                <a:lnTo>
                  <a:pt x="1653834" y="205986"/>
                </a:lnTo>
                <a:lnTo>
                  <a:pt x="1658599" y="217413"/>
                </a:lnTo>
                <a:lnTo>
                  <a:pt x="1662728" y="228839"/>
                </a:lnTo>
                <a:lnTo>
                  <a:pt x="1666540" y="241217"/>
                </a:lnTo>
                <a:lnTo>
                  <a:pt x="1669399" y="253912"/>
                </a:lnTo>
                <a:lnTo>
                  <a:pt x="1671940" y="267243"/>
                </a:lnTo>
                <a:lnTo>
                  <a:pt x="1673846" y="280891"/>
                </a:lnTo>
                <a:lnTo>
                  <a:pt x="1674799" y="295491"/>
                </a:lnTo>
                <a:lnTo>
                  <a:pt x="1675117" y="310408"/>
                </a:lnTo>
                <a:lnTo>
                  <a:pt x="1485792" y="310408"/>
                </a:lnTo>
                <a:lnTo>
                  <a:pt x="1484522" y="301204"/>
                </a:lnTo>
                <a:lnTo>
                  <a:pt x="1482933" y="292634"/>
                </a:lnTo>
                <a:lnTo>
                  <a:pt x="1481345" y="285334"/>
                </a:lnTo>
                <a:lnTo>
                  <a:pt x="1479439" y="278352"/>
                </a:lnTo>
                <a:lnTo>
                  <a:pt x="1476580" y="272321"/>
                </a:lnTo>
                <a:lnTo>
                  <a:pt x="1473721" y="266925"/>
                </a:lnTo>
                <a:lnTo>
                  <a:pt x="1470227" y="262482"/>
                </a:lnTo>
                <a:lnTo>
                  <a:pt x="1466415" y="258039"/>
                </a:lnTo>
                <a:lnTo>
                  <a:pt x="1461968" y="253912"/>
                </a:lnTo>
                <a:lnTo>
                  <a:pt x="1456885" y="250738"/>
                </a:lnTo>
                <a:lnTo>
                  <a:pt x="1451167" y="247565"/>
                </a:lnTo>
                <a:lnTo>
                  <a:pt x="1444814" y="245025"/>
                </a:lnTo>
                <a:lnTo>
                  <a:pt x="1438143" y="242169"/>
                </a:lnTo>
                <a:lnTo>
                  <a:pt x="1430520" y="240265"/>
                </a:lnTo>
                <a:lnTo>
                  <a:pt x="1422260" y="238043"/>
                </a:lnTo>
                <a:lnTo>
                  <a:pt x="1413366" y="235821"/>
                </a:lnTo>
                <a:lnTo>
                  <a:pt x="1413366" y="347225"/>
                </a:lnTo>
                <a:lnTo>
                  <a:pt x="1436555" y="352304"/>
                </a:lnTo>
                <a:lnTo>
                  <a:pt x="1458791" y="357699"/>
                </a:lnTo>
                <a:lnTo>
                  <a:pt x="1479757" y="363095"/>
                </a:lnTo>
                <a:lnTo>
                  <a:pt x="1499451" y="368808"/>
                </a:lnTo>
                <a:lnTo>
                  <a:pt x="1517876" y="374838"/>
                </a:lnTo>
                <a:lnTo>
                  <a:pt x="1535029" y="380869"/>
                </a:lnTo>
                <a:lnTo>
                  <a:pt x="1551548" y="386899"/>
                </a:lnTo>
                <a:lnTo>
                  <a:pt x="1566477" y="393247"/>
                </a:lnTo>
                <a:lnTo>
                  <a:pt x="1581090" y="399595"/>
                </a:lnTo>
                <a:lnTo>
                  <a:pt x="1594114" y="405942"/>
                </a:lnTo>
                <a:lnTo>
                  <a:pt x="1606185" y="412925"/>
                </a:lnTo>
                <a:lnTo>
                  <a:pt x="1617303" y="419590"/>
                </a:lnTo>
                <a:lnTo>
                  <a:pt x="1627786" y="426573"/>
                </a:lnTo>
                <a:lnTo>
                  <a:pt x="1637315" y="433873"/>
                </a:lnTo>
                <a:lnTo>
                  <a:pt x="1646210" y="441173"/>
                </a:lnTo>
                <a:lnTo>
                  <a:pt x="1653834" y="448790"/>
                </a:lnTo>
                <a:lnTo>
                  <a:pt x="1661140" y="456408"/>
                </a:lnTo>
                <a:lnTo>
                  <a:pt x="1667493" y="464025"/>
                </a:lnTo>
                <a:lnTo>
                  <a:pt x="1673211" y="471960"/>
                </a:lnTo>
                <a:lnTo>
                  <a:pt x="1678293" y="480212"/>
                </a:lnTo>
                <a:lnTo>
                  <a:pt x="1682741" y="488781"/>
                </a:lnTo>
                <a:lnTo>
                  <a:pt x="1686870" y="497034"/>
                </a:lnTo>
                <a:lnTo>
                  <a:pt x="1690364" y="505603"/>
                </a:lnTo>
                <a:lnTo>
                  <a:pt x="1692906" y="514807"/>
                </a:lnTo>
                <a:lnTo>
                  <a:pt x="1695129" y="523694"/>
                </a:lnTo>
                <a:lnTo>
                  <a:pt x="1697353" y="532899"/>
                </a:lnTo>
                <a:lnTo>
                  <a:pt x="1698941" y="542103"/>
                </a:lnTo>
                <a:lnTo>
                  <a:pt x="1699894" y="551942"/>
                </a:lnTo>
                <a:lnTo>
                  <a:pt x="1700847" y="561464"/>
                </a:lnTo>
                <a:lnTo>
                  <a:pt x="1701482" y="571620"/>
                </a:lnTo>
                <a:lnTo>
                  <a:pt x="1701800" y="581459"/>
                </a:lnTo>
                <a:lnTo>
                  <a:pt x="1701800" y="591933"/>
                </a:lnTo>
                <a:lnTo>
                  <a:pt x="1701482" y="601772"/>
                </a:lnTo>
                <a:lnTo>
                  <a:pt x="1700847" y="612246"/>
                </a:lnTo>
                <a:lnTo>
                  <a:pt x="1699894" y="622085"/>
                </a:lnTo>
                <a:lnTo>
                  <a:pt x="1698306" y="632559"/>
                </a:lnTo>
                <a:lnTo>
                  <a:pt x="1695765" y="642716"/>
                </a:lnTo>
                <a:lnTo>
                  <a:pt x="1693223" y="652872"/>
                </a:lnTo>
                <a:lnTo>
                  <a:pt x="1690364" y="663029"/>
                </a:lnTo>
                <a:lnTo>
                  <a:pt x="1686553" y="672868"/>
                </a:lnTo>
                <a:lnTo>
                  <a:pt x="1682105" y="682707"/>
                </a:lnTo>
                <a:lnTo>
                  <a:pt x="1677023" y="692229"/>
                </a:lnTo>
                <a:lnTo>
                  <a:pt x="1671940" y="702068"/>
                </a:lnTo>
                <a:lnTo>
                  <a:pt x="1666222" y="711272"/>
                </a:lnTo>
                <a:lnTo>
                  <a:pt x="1659552" y="720794"/>
                </a:lnTo>
                <a:lnTo>
                  <a:pt x="1652563" y="729363"/>
                </a:lnTo>
                <a:lnTo>
                  <a:pt x="1644622" y="737933"/>
                </a:lnTo>
                <a:lnTo>
                  <a:pt x="1636362" y="746820"/>
                </a:lnTo>
                <a:lnTo>
                  <a:pt x="1627468" y="754755"/>
                </a:lnTo>
                <a:lnTo>
                  <a:pt x="1617938" y="762372"/>
                </a:lnTo>
                <a:lnTo>
                  <a:pt x="1607773" y="769672"/>
                </a:lnTo>
                <a:lnTo>
                  <a:pt x="1596973" y="776655"/>
                </a:lnTo>
                <a:lnTo>
                  <a:pt x="1585537" y="783002"/>
                </a:lnTo>
                <a:lnTo>
                  <a:pt x="1573148" y="789350"/>
                </a:lnTo>
                <a:lnTo>
                  <a:pt x="1560442" y="795063"/>
                </a:lnTo>
                <a:lnTo>
                  <a:pt x="1546783" y="800141"/>
                </a:lnTo>
                <a:lnTo>
                  <a:pt x="1532806" y="804902"/>
                </a:lnTo>
                <a:lnTo>
                  <a:pt x="1517876" y="808711"/>
                </a:lnTo>
                <a:lnTo>
                  <a:pt x="1502310" y="812520"/>
                </a:lnTo>
                <a:lnTo>
                  <a:pt x="1486110" y="815694"/>
                </a:lnTo>
                <a:lnTo>
                  <a:pt x="1468956" y="817915"/>
                </a:lnTo>
                <a:lnTo>
                  <a:pt x="1450850" y="819502"/>
                </a:lnTo>
                <a:lnTo>
                  <a:pt x="1432743" y="820454"/>
                </a:lnTo>
                <a:lnTo>
                  <a:pt x="1413366" y="820772"/>
                </a:lnTo>
                <a:lnTo>
                  <a:pt x="1413366" y="919163"/>
                </a:lnTo>
                <a:lnTo>
                  <a:pt x="1361270" y="919163"/>
                </a:lnTo>
                <a:lnTo>
                  <a:pt x="1361270" y="820772"/>
                </a:lnTo>
                <a:lnTo>
                  <a:pt x="1342528" y="820454"/>
                </a:lnTo>
                <a:lnTo>
                  <a:pt x="1323786" y="819502"/>
                </a:lnTo>
                <a:lnTo>
                  <a:pt x="1305997" y="817915"/>
                </a:lnTo>
                <a:lnTo>
                  <a:pt x="1288844" y="815694"/>
                </a:lnTo>
                <a:lnTo>
                  <a:pt x="1272643" y="812520"/>
                </a:lnTo>
                <a:lnTo>
                  <a:pt x="1256760" y="808711"/>
                </a:lnTo>
                <a:lnTo>
                  <a:pt x="1242148" y="804585"/>
                </a:lnTo>
                <a:lnTo>
                  <a:pt x="1227853" y="799824"/>
                </a:lnTo>
                <a:lnTo>
                  <a:pt x="1214511" y="794428"/>
                </a:lnTo>
                <a:lnTo>
                  <a:pt x="1201487" y="788398"/>
                </a:lnTo>
                <a:lnTo>
                  <a:pt x="1189099" y="782050"/>
                </a:lnTo>
                <a:lnTo>
                  <a:pt x="1177663" y="775068"/>
                </a:lnTo>
                <a:lnTo>
                  <a:pt x="1166545" y="767768"/>
                </a:lnTo>
                <a:lnTo>
                  <a:pt x="1156380" y="760150"/>
                </a:lnTo>
                <a:lnTo>
                  <a:pt x="1146532" y="751898"/>
                </a:lnTo>
                <a:lnTo>
                  <a:pt x="1137638" y="743329"/>
                </a:lnTo>
                <a:lnTo>
                  <a:pt x="1128744" y="734442"/>
                </a:lnTo>
                <a:lnTo>
                  <a:pt x="1121120" y="724920"/>
                </a:lnTo>
                <a:lnTo>
                  <a:pt x="1113814" y="715398"/>
                </a:lnTo>
                <a:lnTo>
                  <a:pt x="1107143" y="705242"/>
                </a:lnTo>
                <a:lnTo>
                  <a:pt x="1100790" y="695085"/>
                </a:lnTo>
                <a:lnTo>
                  <a:pt x="1095072" y="684294"/>
                </a:lnTo>
                <a:lnTo>
                  <a:pt x="1089989" y="673503"/>
                </a:lnTo>
                <a:lnTo>
                  <a:pt x="1085542" y="662394"/>
                </a:lnTo>
                <a:lnTo>
                  <a:pt x="1081412" y="651285"/>
                </a:lnTo>
                <a:lnTo>
                  <a:pt x="1077601" y="639542"/>
                </a:lnTo>
                <a:lnTo>
                  <a:pt x="1074742" y="627798"/>
                </a:lnTo>
                <a:lnTo>
                  <a:pt x="1072518" y="616372"/>
                </a:lnTo>
                <a:lnTo>
                  <a:pt x="1069977" y="604629"/>
                </a:lnTo>
                <a:lnTo>
                  <a:pt x="1068706" y="592568"/>
                </a:lnTo>
                <a:lnTo>
                  <a:pt x="1067435" y="580190"/>
                </a:lnTo>
                <a:lnTo>
                  <a:pt x="1066800" y="568129"/>
                </a:lnTo>
                <a:lnTo>
                  <a:pt x="1279314" y="568129"/>
                </a:lnTo>
                <a:lnTo>
                  <a:pt x="1279314" y="574794"/>
                </a:lnTo>
                <a:lnTo>
                  <a:pt x="1279632" y="582094"/>
                </a:lnTo>
                <a:lnTo>
                  <a:pt x="1280267" y="589394"/>
                </a:lnTo>
                <a:lnTo>
                  <a:pt x="1281538" y="597329"/>
                </a:lnTo>
                <a:lnTo>
                  <a:pt x="1283126" y="604946"/>
                </a:lnTo>
                <a:lnTo>
                  <a:pt x="1285667" y="612564"/>
                </a:lnTo>
                <a:lnTo>
                  <a:pt x="1288526" y="620181"/>
                </a:lnTo>
                <a:lnTo>
                  <a:pt x="1290432" y="623990"/>
                </a:lnTo>
                <a:lnTo>
                  <a:pt x="1292656" y="627164"/>
                </a:lnTo>
                <a:lnTo>
                  <a:pt x="1294562" y="630972"/>
                </a:lnTo>
                <a:lnTo>
                  <a:pt x="1297420" y="634146"/>
                </a:lnTo>
                <a:lnTo>
                  <a:pt x="1299962" y="637637"/>
                </a:lnTo>
                <a:lnTo>
                  <a:pt x="1302503" y="640811"/>
                </a:lnTo>
                <a:lnTo>
                  <a:pt x="1305997" y="643985"/>
                </a:lnTo>
                <a:lnTo>
                  <a:pt x="1309174" y="646842"/>
                </a:lnTo>
                <a:lnTo>
                  <a:pt x="1313303" y="649698"/>
                </a:lnTo>
                <a:lnTo>
                  <a:pt x="1317433" y="651920"/>
                </a:lnTo>
                <a:lnTo>
                  <a:pt x="1321563" y="654142"/>
                </a:lnTo>
                <a:lnTo>
                  <a:pt x="1326327" y="656681"/>
                </a:lnTo>
                <a:lnTo>
                  <a:pt x="1331410" y="658585"/>
                </a:lnTo>
                <a:lnTo>
                  <a:pt x="1336810" y="660172"/>
                </a:lnTo>
                <a:lnTo>
                  <a:pt x="1342528" y="661759"/>
                </a:lnTo>
                <a:lnTo>
                  <a:pt x="1348246" y="662711"/>
                </a:lnTo>
                <a:lnTo>
                  <a:pt x="1354599" y="663664"/>
                </a:lnTo>
                <a:lnTo>
                  <a:pt x="1361270" y="664298"/>
                </a:lnTo>
                <a:lnTo>
                  <a:pt x="1361270" y="524329"/>
                </a:lnTo>
                <a:lnTo>
                  <a:pt x="1341257" y="518616"/>
                </a:lnTo>
                <a:lnTo>
                  <a:pt x="1320292" y="513220"/>
                </a:lnTo>
                <a:lnTo>
                  <a:pt x="1298691" y="507190"/>
                </a:lnTo>
                <a:lnTo>
                  <a:pt x="1287573" y="503699"/>
                </a:lnTo>
                <a:lnTo>
                  <a:pt x="1276137" y="499573"/>
                </a:lnTo>
                <a:lnTo>
                  <a:pt x="1256125" y="492590"/>
                </a:lnTo>
                <a:lnTo>
                  <a:pt x="1237065" y="485290"/>
                </a:lnTo>
                <a:lnTo>
                  <a:pt x="1218641" y="477990"/>
                </a:lnTo>
                <a:lnTo>
                  <a:pt x="1201805" y="470373"/>
                </a:lnTo>
                <a:lnTo>
                  <a:pt x="1193546" y="466247"/>
                </a:lnTo>
                <a:lnTo>
                  <a:pt x="1185605" y="462121"/>
                </a:lnTo>
                <a:lnTo>
                  <a:pt x="1177981" y="457677"/>
                </a:lnTo>
                <a:lnTo>
                  <a:pt x="1170675" y="453234"/>
                </a:lnTo>
                <a:lnTo>
                  <a:pt x="1163686" y="448790"/>
                </a:lnTo>
                <a:lnTo>
                  <a:pt x="1157015" y="444029"/>
                </a:lnTo>
                <a:lnTo>
                  <a:pt x="1150662" y="438951"/>
                </a:lnTo>
                <a:lnTo>
                  <a:pt x="1144627" y="433873"/>
                </a:lnTo>
                <a:lnTo>
                  <a:pt x="1138591" y="428160"/>
                </a:lnTo>
                <a:lnTo>
                  <a:pt x="1133191" y="422447"/>
                </a:lnTo>
                <a:lnTo>
                  <a:pt x="1128108" y="417051"/>
                </a:lnTo>
                <a:lnTo>
                  <a:pt x="1123343" y="410703"/>
                </a:lnTo>
                <a:lnTo>
                  <a:pt x="1118896" y="404355"/>
                </a:lnTo>
                <a:lnTo>
                  <a:pt x="1114767" y="397690"/>
                </a:lnTo>
                <a:lnTo>
                  <a:pt x="1110955" y="390390"/>
                </a:lnTo>
                <a:lnTo>
                  <a:pt x="1107460" y="383090"/>
                </a:lnTo>
                <a:lnTo>
                  <a:pt x="1104602" y="375473"/>
                </a:lnTo>
                <a:lnTo>
                  <a:pt x="1102060" y="367538"/>
                </a:lnTo>
                <a:lnTo>
                  <a:pt x="1099837" y="359286"/>
                </a:lnTo>
                <a:lnTo>
                  <a:pt x="1097931" y="350399"/>
                </a:lnTo>
                <a:lnTo>
                  <a:pt x="1096342" y="341195"/>
                </a:lnTo>
                <a:lnTo>
                  <a:pt x="1095389" y="331673"/>
                </a:lnTo>
                <a:lnTo>
                  <a:pt x="1094754" y="321834"/>
                </a:lnTo>
                <a:lnTo>
                  <a:pt x="1094436" y="311360"/>
                </a:lnTo>
                <a:lnTo>
                  <a:pt x="1094754" y="303743"/>
                </a:lnTo>
                <a:lnTo>
                  <a:pt x="1095072" y="296443"/>
                </a:lnTo>
                <a:lnTo>
                  <a:pt x="1095389" y="289143"/>
                </a:lnTo>
                <a:lnTo>
                  <a:pt x="1096025" y="282160"/>
                </a:lnTo>
                <a:lnTo>
                  <a:pt x="1096978" y="275178"/>
                </a:lnTo>
                <a:lnTo>
                  <a:pt x="1098248" y="267878"/>
                </a:lnTo>
                <a:lnTo>
                  <a:pt x="1099519" y="261212"/>
                </a:lnTo>
                <a:lnTo>
                  <a:pt x="1100790" y="254547"/>
                </a:lnTo>
                <a:lnTo>
                  <a:pt x="1102378" y="248199"/>
                </a:lnTo>
                <a:lnTo>
                  <a:pt x="1104602" y="241852"/>
                </a:lnTo>
                <a:lnTo>
                  <a:pt x="1106507" y="235504"/>
                </a:lnTo>
                <a:lnTo>
                  <a:pt x="1108413" y="229473"/>
                </a:lnTo>
                <a:lnTo>
                  <a:pt x="1113496" y="217730"/>
                </a:lnTo>
                <a:lnTo>
                  <a:pt x="1118896" y="206621"/>
                </a:lnTo>
                <a:lnTo>
                  <a:pt x="1124932" y="195513"/>
                </a:lnTo>
                <a:lnTo>
                  <a:pt x="1131603" y="185673"/>
                </a:lnTo>
                <a:lnTo>
                  <a:pt x="1138591" y="175517"/>
                </a:lnTo>
                <a:lnTo>
                  <a:pt x="1146215" y="166630"/>
                </a:lnTo>
                <a:lnTo>
                  <a:pt x="1154474" y="157743"/>
                </a:lnTo>
                <a:lnTo>
                  <a:pt x="1163051" y="149491"/>
                </a:lnTo>
                <a:lnTo>
                  <a:pt x="1171945" y="141556"/>
                </a:lnTo>
                <a:lnTo>
                  <a:pt x="1181793" y="134574"/>
                </a:lnTo>
                <a:lnTo>
                  <a:pt x="1191322" y="127591"/>
                </a:lnTo>
                <a:lnTo>
                  <a:pt x="1201487" y="121243"/>
                </a:lnTo>
                <a:lnTo>
                  <a:pt x="1211653" y="115213"/>
                </a:lnTo>
                <a:lnTo>
                  <a:pt x="1222453" y="109817"/>
                </a:lnTo>
                <a:lnTo>
                  <a:pt x="1233571" y="104739"/>
                </a:lnTo>
                <a:lnTo>
                  <a:pt x="1244371" y="100295"/>
                </a:lnTo>
                <a:lnTo>
                  <a:pt x="1255807" y="96487"/>
                </a:lnTo>
                <a:lnTo>
                  <a:pt x="1267561" y="92678"/>
                </a:lnTo>
                <a:lnTo>
                  <a:pt x="1279314" y="89504"/>
                </a:lnTo>
                <a:lnTo>
                  <a:pt x="1291067" y="86648"/>
                </a:lnTo>
                <a:lnTo>
                  <a:pt x="1302503" y="84426"/>
                </a:lnTo>
                <a:lnTo>
                  <a:pt x="1314256" y="82839"/>
                </a:lnTo>
                <a:lnTo>
                  <a:pt x="1326327" y="80935"/>
                </a:lnTo>
                <a:lnTo>
                  <a:pt x="1338081" y="79982"/>
                </a:lnTo>
                <a:lnTo>
                  <a:pt x="1349834" y="79348"/>
                </a:lnTo>
                <a:lnTo>
                  <a:pt x="1361270" y="79348"/>
                </a:lnTo>
                <a:lnTo>
                  <a:pt x="1361270" y="0"/>
                </a:lnTo>
                <a:close/>
              </a:path>
            </a:pathLst>
          </a:custGeom>
          <a:solidFill>
            <a:srgbClr val="FFFFFF"/>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600">
              <a:solidFill>
                <a:srgbClr val="FFFFFF"/>
              </a:solidFill>
            </a:endParaRPr>
          </a:p>
        </p:txBody>
      </p:sp>
      <p:sp>
        <p:nvSpPr>
          <p:cNvPr id="34" name="KSO_Shape"/>
          <p:cNvSpPr/>
          <p:nvPr/>
        </p:nvSpPr>
        <p:spPr bwMode="auto">
          <a:xfrm>
            <a:off x="6485491" y="2497656"/>
            <a:ext cx="278607" cy="280476"/>
          </a:xfrm>
          <a:custGeom>
            <a:gdLst>
              <a:gd name="T0" fmla="*/ 1161579 w 2109787"/>
              <a:gd name="T1" fmla="*/ 1730131 h 2125662"/>
              <a:gd name="T2" fmla="*/ 1236189 w 2109787"/>
              <a:gd name="T3" fmla="*/ 1509409 h 2125662"/>
              <a:gd name="T4" fmla="*/ 1220811 w 2109787"/>
              <a:gd name="T5" fmla="*/ 1384665 h 2125662"/>
              <a:gd name="T6" fmla="*/ 1405342 w 2109787"/>
              <a:gd name="T7" fmla="*/ 1404601 h 2125662"/>
              <a:gd name="T8" fmla="*/ 1370886 w 2109787"/>
              <a:gd name="T9" fmla="*/ 1829242 h 2125662"/>
              <a:gd name="T10" fmla="*/ 1480807 w 2109787"/>
              <a:gd name="T11" fmla="*/ 1653234 h 2125662"/>
              <a:gd name="T12" fmla="*/ 1705206 w 2109787"/>
              <a:gd name="T13" fmla="*/ 1300363 h 2125662"/>
              <a:gd name="T14" fmla="*/ 1872936 w 2109787"/>
              <a:gd name="T15" fmla="*/ 1412006 h 2125662"/>
              <a:gd name="T16" fmla="*/ 1863539 w 2109787"/>
              <a:gd name="T17" fmla="*/ 1802186 h 2125662"/>
              <a:gd name="T18" fmla="*/ 1574496 w 2109787"/>
              <a:gd name="T19" fmla="*/ 1890475 h 2125662"/>
              <a:gd name="T20" fmla="*/ 1000968 w 2109787"/>
              <a:gd name="T21" fmla="*/ 1883925 h 2125662"/>
              <a:gd name="T22" fmla="*/ 739264 w 2109787"/>
              <a:gd name="T23" fmla="*/ 1789655 h 2125662"/>
              <a:gd name="T24" fmla="*/ 755496 w 2109787"/>
              <a:gd name="T25" fmla="*/ 1386943 h 2125662"/>
              <a:gd name="T26" fmla="*/ 968220 w 2109787"/>
              <a:gd name="T27" fmla="*/ 1296091 h 2125662"/>
              <a:gd name="T28" fmla="*/ 1037602 w 2109787"/>
              <a:gd name="T29" fmla="*/ 801385 h 2125662"/>
              <a:gd name="T30" fmla="*/ 1059503 w 2109787"/>
              <a:gd name="T31" fmla="*/ 1006892 h 2125662"/>
              <a:gd name="T32" fmla="*/ 1259170 w 2109787"/>
              <a:gd name="T33" fmla="*/ 1210691 h 2125662"/>
              <a:gd name="T34" fmla="*/ 1395127 w 2109787"/>
              <a:gd name="T35" fmla="*/ 1192474 h 2125662"/>
              <a:gd name="T36" fmla="*/ 1566637 w 2109787"/>
              <a:gd name="T37" fmla="*/ 975297 h 2125662"/>
              <a:gd name="T38" fmla="*/ 1465950 w 2109787"/>
              <a:gd name="T39" fmla="*/ 842087 h 2125662"/>
              <a:gd name="T40" fmla="*/ 1192046 w 2109787"/>
              <a:gd name="T41" fmla="*/ 747589 h 2125662"/>
              <a:gd name="T42" fmla="*/ 1334259 w 2109787"/>
              <a:gd name="T43" fmla="*/ 449574 h 2125662"/>
              <a:gd name="T44" fmla="*/ 1512027 w 2109787"/>
              <a:gd name="T45" fmla="*/ 526995 h 2125662"/>
              <a:gd name="T46" fmla="*/ 1630349 w 2109787"/>
              <a:gd name="T47" fmla="*/ 698631 h 2125662"/>
              <a:gd name="T48" fmla="*/ 1657939 w 2109787"/>
              <a:gd name="T49" fmla="*/ 929186 h 2125662"/>
              <a:gd name="T50" fmla="*/ 1568628 w 2109787"/>
              <a:gd name="T51" fmla="*/ 1139532 h 2125662"/>
              <a:gd name="T52" fmla="*/ 1413900 w 2109787"/>
              <a:gd name="T53" fmla="*/ 1270180 h 2125662"/>
              <a:gd name="T54" fmla="*/ 1258886 w 2109787"/>
              <a:gd name="T55" fmla="*/ 1292381 h 2125662"/>
              <a:gd name="T56" fmla="*/ 1097900 w 2109787"/>
              <a:gd name="T57" fmla="*/ 1197598 h 2125662"/>
              <a:gd name="T58" fmla="*/ 976733 w 2109787"/>
              <a:gd name="T59" fmla="*/ 1012869 h 2125662"/>
              <a:gd name="T60" fmla="*/ 961659 w 2109787"/>
              <a:gd name="T61" fmla="*/ 777760 h 2125662"/>
              <a:gd name="T62" fmla="*/ 1050685 w 2109787"/>
              <a:gd name="T63" fmla="*/ 580223 h 2125662"/>
              <a:gd name="T64" fmla="*/ 1209965 w 2109787"/>
              <a:gd name="T65" fmla="*/ 464660 h 2125662"/>
              <a:gd name="T66" fmla="*/ 802597 w 2109787"/>
              <a:gd name="T67" fmla="*/ 349265 h 2125662"/>
              <a:gd name="T68" fmla="*/ 703059 w 2109787"/>
              <a:gd name="T69" fmla="*/ 413778 h 2125662"/>
              <a:gd name="T70" fmla="*/ 579631 w 2109787"/>
              <a:gd name="T71" fmla="*/ 465219 h 2125662"/>
              <a:gd name="T72" fmla="*/ 582759 w 2109787"/>
              <a:gd name="T73" fmla="*/ 565826 h 2125662"/>
              <a:gd name="T74" fmla="*/ 771314 w 2109787"/>
              <a:gd name="T75" fmla="*/ 673822 h 2125662"/>
              <a:gd name="T76" fmla="*/ 887063 w 2109787"/>
              <a:gd name="T77" fmla="*/ 819901 h 2125662"/>
              <a:gd name="T78" fmla="*/ 831038 w 2109787"/>
              <a:gd name="T79" fmla="*/ 994969 h 2125662"/>
              <a:gd name="T80" fmla="*/ 571383 w 2109787"/>
              <a:gd name="T81" fmla="*/ 1050387 h 2125662"/>
              <a:gd name="T82" fmla="*/ 581337 w 2109787"/>
              <a:gd name="T83" fmla="*/ 969675 h 2125662"/>
              <a:gd name="T84" fmla="*/ 751122 w 2109787"/>
              <a:gd name="T85" fmla="*/ 946086 h 2125662"/>
              <a:gd name="T86" fmla="*/ 784396 w 2109787"/>
              <a:gd name="T87" fmla="*/ 831269 h 2125662"/>
              <a:gd name="T88" fmla="*/ 658408 w 2109787"/>
              <a:gd name="T89" fmla="*/ 726967 h 2125662"/>
              <a:gd name="T90" fmla="*/ 480377 w 2109787"/>
              <a:gd name="T91" fmla="*/ 593962 h 2125662"/>
              <a:gd name="T92" fmla="*/ 503981 w 2109787"/>
              <a:gd name="T93" fmla="*/ 416621 h 2125662"/>
              <a:gd name="T94" fmla="*/ 746906 w 2109787"/>
              <a:gd name="T95" fmla="*/ 1423 h 2125662"/>
              <a:gd name="T96" fmla="*/ 1166756 w 2109787"/>
              <a:gd name="T97" fmla="*/ 173605 h 2125662"/>
              <a:gd name="T98" fmla="*/ 1015895 w 2109787"/>
              <a:gd name="T99" fmla="*/ 216010 h 2125662"/>
              <a:gd name="T100" fmla="*/ 659520 w 2109787"/>
              <a:gd name="T101" fmla="*/ 126646 h 2125662"/>
              <a:gd name="T102" fmla="*/ 368899 w 2109787"/>
              <a:gd name="T103" fmla="*/ 231948 h 2125662"/>
              <a:gd name="T104" fmla="*/ 176195 w 2109787"/>
              <a:gd name="T105" fmla="*/ 466173 h 2125662"/>
              <a:gd name="T106" fmla="*/ 128375 w 2109787"/>
              <a:gd name="T107" fmla="*/ 769271 h 2125662"/>
              <a:gd name="T108" fmla="*/ 222307 w 2109787"/>
              <a:gd name="T109" fmla="*/ 1026548 h 2125662"/>
              <a:gd name="T110" fmla="*/ 420703 w 2109787"/>
              <a:gd name="T111" fmla="*/ 1209830 h 2125662"/>
              <a:gd name="T112" fmla="*/ 486742 w 2109787"/>
              <a:gd name="T113" fmla="*/ 1374042 h 2125662"/>
              <a:gd name="T114" fmla="*/ 203805 w 2109787"/>
              <a:gd name="T115" fmla="*/ 1200153 h 2125662"/>
              <a:gd name="T116" fmla="*/ 33303 w 2109787"/>
              <a:gd name="T117" fmla="*/ 918970 h 2125662"/>
              <a:gd name="T118" fmla="*/ 14232 w 2109787"/>
              <a:gd name="T119" fmla="*/ 562367 h 2125662"/>
              <a:gd name="T120" fmla="*/ 183026 w 2109787"/>
              <a:gd name="T121" fmla="*/ 230810 h 2125662"/>
              <a:gd name="T122" fmla="*/ 494712 w 2109787"/>
              <a:gd name="T123" fmla="*/ 31875 h 21256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rgbClr val="FFFFFF"/>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600">
              <a:solidFill>
                <a:srgbClr val="FFFFFF"/>
              </a:solidFill>
            </a:endParaRPr>
          </a:p>
        </p:txBody>
      </p:sp>
      <p:sp>
        <p:nvSpPr>
          <p:cNvPr id="35" name="文本框 34"/>
          <p:cNvSpPr txBox="1"/>
          <p:nvPr/>
        </p:nvSpPr>
        <p:spPr>
          <a:xfrm>
            <a:off x="3993494" y="993075"/>
            <a:ext cx="1160262" cy="311540"/>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b="1">
                <a:solidFill>
                  <a:schemeClr val="tx1"/>
                </a:solidFill>
              </a:rPr>
              <a:t>添加标题</a:t>
            </a:r>
            <a:endParaRPr lang="en-US" altLang="zh-CN" sz="1400" b="1">
              <a:solidFill>
                <a:schemeClr val="tx1"/>
              </a:solidFill>
            </a:endParaRPr>
          </a:p>
        </p:txBody>
      </p:sp>
      <p:sp>
        <p:nvSpPr>
          <p:cNvPr id="36" name="文本框 35"/>
          <p:cNvSpPr txBox="1"/>
          <p:nvPr/>
        </p:nvSpPr>
        <p:spPr>
          <a:xfrm>
            <a:off x="3331887" y="1245946"/>
            <a:ext cx="2483476" cy="538829"/>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solidFill>
                  <a:schemeClr val="tx1">
                    <a:lumMod val="65000"/>
                    <a:lumOff val="35000"/>
                  </a:schemeClr>
                </a:solidFill>
              </a:rPr>
              <a:t>点击这里添加内容点击这里添加内容这里添加内容点击这里添加内容</a:t>
            </a:r>
            <a:endParaRPr lang="en-US" altLang="zh-CN" sz="1100">
              <a:solidFill>
                <a:schemeClr val="tx1">
                  <a:lumMod val="65000"/>
                  <a:lumOff val="35000"/>
                </a:schemeClr>
              </a:solidFill>
            </a:endParaRPr>
          </a:p>
        </p:txBody>
      </p:sp>
      <p:sp>
        <p:nvSpPr>
          <p:cNvPr id="37" name="文本框 36"/>
          <p:cNvSpPr txBox="1"/>
          <p:nvPr/>
        </p:nvSpPr>
        <p:spPr>
          <a:xfrm>
            <a:off x="2643563" y="3892363"/>
            <a:ext cx="1160262" cy="311540"/>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b="1">
                <a:solidFill>
                  <a:schemeClr val="tx1"/>
                </a:solidFill>
              </a:rPr>
              <a:t>添加标题</a:t>
            </a:r>
            <a:endParaRPr lang="en-US" altLang="zh-CN" sz="1400" b="1">
              <a:solidFill>
                <a:schemeClr val="tx1"/>
              </a:solidFill>
            </a:endParaRPr>
          </a:p>
        </p:txBody>
      </p:sp>
      <p:sp>
        <p:nvSpPr>
          <p:cNvPr id="38" name="文本框 37"/>
          <p:cNvSpPr txBox="1"/>
          <p:nvPr/>
        </p:nvSpPr>
        <p:spPr>
          <a:xfrm>
            <a:off x="1981956" y="4145234"/>
            <a:ext cx="2483476" cy="820297"/>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solidFill>
                  <a:schemeClr val="tx1">
                    <a:lumMod val="65000"/>
                    <a:lumOff val="35000"/>
                  </a:schemeClr>
                </a:solidFill>
              </a:rPr>
              <a:t>点击这里添加内容点击这里添加内容这里添加内容点击这里添加内容</a:t>
            </a:r>
            <a:endParaRPr lang="en-US" altLang="zh-CN" sz="1100">
              <a:solidFill>
                <a:schemeClr val="tx1">
                  <a:lumMod val="65000"/>
                  <a:lumOff val="35000"/>
                </a:schemeClr>
              </a:solidFill>
            </a:endParaRPr>
          </a:p>
        </p:txBody>
      </p:sp>
      <p:sp>
        <p:nvSpPr>
          <p:cNvPr id="39" name="文本框 38"/>
          <p:cNvSpPr txBox="1"/>
          <p:nvPr/>
        </p:nvSpPr>
        <p:spPr>
          <a:xfrm>
            <a:off x="5455231" y="3892363"/>
            <a:ext cx="1160262" cy="311540"/>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b="1">
                <a:solidFill>
                  <a:schemeClr val="tx1"/>
                </a:solidFill>
              </a:rPr>
              <a:t>添加标题</a:t>
            </a:r>
            <a:endParaRPr lang="en-US" altLang="zh-CN" sz="1400" b="1">
              <a:solidFill>
                <a:schemeClr val="tx1"/>
              </a:solidFill>
            </a:endParaRPr>
          </a:p>
        </p:txBody>
      </p:sp>
      <p:sp>
        <p:nvSpPr>
          <p:cNvPr id="40" name="文本框 39"/>
          <p:cNvSpPr txBox="1"/>
          <p:nvPr/>
        </p:nvSpPr>
        <p:spPr>
          <a:xfrm>
            <a:off x="4793624" y="4145234"/>
            <a:ext cx="2483476" cy="820297"/>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solidFill>
                  <a:schemeClr val="tx1">
                    <a:lumMod val="65000"/>
                    <a:lumOff val="35000"/>
                  </a:schemeClr>
                </a:solidFill>
              </a:rPr>
              <a:t>点击这里添加内容点击这里添加内容这里添加内容点击这里添加内容</a:t>
            </a:r>
            <a:endParaRPr lang="en-US" altLang="zh-CN" sz="1100">
              <a:solidFill>
                <a:schemeClr val="tx1">
                  <a:lumMod val="65000"/>
                  <a:lumOff val="35000"/>
                </a:schemeClr>
              </a:solidFill>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标题 23"/>
          <p:cNvSpPr>
            <a:spLocks noGrp="1"/>
          </p:cNvSpPr>
          <p:nvPr>
            <p:ph type="title"/>
          </p:nvPr>
        </p:nvSpPr>
        <p:spPr/>
        <p:txBody>
          <a:bodyPr/>
          <a:lstStyle/>
          <a:p>
            <a:r>
              <a:rPr lang="zh-CN" altLang="en-US">
                <a:latin typeface="+mj-ea"/>
              </a:rPr>
              <a:t>请点击这里添加相关标题</a:t>
            </a:r>
            <a:endParaRPr lang="zh-CN" altLang="en-US">
              <a:latin typeface="+mj-ea"/>
            </a:endParaRPr>
          </a:p>
        </p:txBody>
      </p:sp>
      <p:sp>
        <p:nvSpPr>
          <p:cNvPr id="6" name="椭圆 5"/>
          <p:cNvSpPr/>
          <p:nvPr/>
        </p:nvSpPr>
        <p:spPr>
          <a:xfrm>
            <a:off x="1482351" y="2189670"/>
            <a:ext cx="531498" cy="531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文本框 6"/>
          <p:cNvSpPr txBox="1"/>
          <p:nvPr/>
        </p:nvSpPr>
        <p:spPr>
          <a:xfrm>
            <a:off x="1043514" y="2672408"/>
            <a:ext cx="1409172"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添加标题</a:t>
            </a:r>
            <a:endParaRPr lang="en-US" altLang="zh-CN" sz="1600" b="1">
              <a:solidFill>
                <a:schemeClr val="tx1"/>
              </a:solidFill>
            </a:endParaRPr>
          </a:p>
        </p:txBody>
      </p:sp>
      <p:sp>
        <p:nvSpPr>
          <p:cNvPr id="8" name="文本框 7"/>
          <p:cNvSpPr txBox="1"/>
          <p:nvPr/>
        </p:nvSpPr>
        <p:spPr>
          <a:xfrm>
            <a:off x="1024464" y="3022913"/>
            <a:ext cx="1447272" cy="111982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9" name="KSO_Shape"/>
          <p:cNvSpPr/>
          <p:nvPr/>
        </p:nvSpPr>
        <p:spPr bwMode="auto">
          <a:xfrm>
            <a:off x="1668891" y="2306901"/>
            <a:ext cx="158419" cy="297036"/>
          </a:xfrm>
          <a:custGeom>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14400"/>
            <a:endParaRPr lang="zh-CN" altLang="en-US" sz="1400">
              <a:latin typeface="+mn-lt"/>
              <a:cs typeface="Arial" panose="020b0604020202020204" pitchFamily="34" charset="0"/>
            </a:endParaRPr>
          </a:p>
        </p:txBody>
      </p:sp>
      <p:sp>
        <p:nvSpPr>
          <p:cNvPr id="10" name="文本框 9"/>
          <p:cNvSpPr txBox="1"/>
          <p:nvPr/>
        </p:nvSpPr>
        <p:spPr>
          <a:xfrm>
            <a:off x="3193631" y="159068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添加标题</a:t>
            </a:r>
            <a:endParaRPr lang="en-US" altLang="zh-CN" sz="1600" b="1">
              <a:solidFill>
                <a:schemeClr val="tx1"/>
              </a:solidFill>
            </a:endParaRPr>
          </a:p>
        </p:txBody>
      </p:sp>
      <p:sp>
        <p:nvSpPr>
          <p:cNvPr id="11" name="文本框 10"/>
          <p:cNvSpPr txBox="1"/>
          <p:nvPr/>
        </p:nvSpPr>
        <p:spPr>
          <a:xfrm>
            <a:off x="3193631" y="1906103"/>
            <a:ext cx="2533193" cy="672117"/>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14" name="文本框 13"/>
          <p:cNvSpPr txBox="1"/>
          <p:nvPr/>
        </p:nvSpPr>
        <p:spPr>
          <a:xfrm>
            <a:off x="5726824" y="159068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添加标题</a:t>
            </a:r>
            <a:endParaRPr lang="en-US" altLang="zh-CN" sz="1600" b="1">
              <a:solidFill>
                <a:schemeClr val="tx1"/>
              </a:solidFill>
            </a:endParaRPr>
          </a:p>
        </p:txBody>
      </p:sp>
      <p:sp>
        <p:nvSpPr>
          <p:cNvPr id="15" name="文本框 14"/>
          <p:cNvSpPr txBox="1"/>
          <p:nvPr/>
        </p:nvSpPr>
        <p:spPr>
          <a:xfrm>
            <a:off x="5726824" y="1906103"/>
            <a:ext cx="2533193" cy="672117"/>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16" name="文本框 15"/>
          <p:cNvSpPr txBox="1"/>
          <p:nvPr/>
        </p:nvSpPr>
        <p:spPr>
          <a:xfrm>
            <a:off x="3193631" y="257822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添加标题</a:t>
            </a:r>
            <a:endParaRPr lang="en-US" altLang="zh-CN" sz="1600" b="1">
              <a:solidFill>
                <a:schemeClr val="tx1"/>
              </a:solidFill>
            </a:endParaRPr>
          </a:p>
        </p:txBody>
      </p:sp>
      <p:sp>
        <p:nvSpPr>
          <p:cNvPr id="17" name="文本框 16"/>
          <p:cNvSpPr txBox="1"/>
          <p:nvPr/>
        </p:nvSpPr>
        <p:spPr>
          <a:xfrm>
            <a:off x="3193631" y="2893643"/>
            <a:ext cx="2533193" cy="672117"/>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18" name="文本框 17"/>
          <p:cNvSpPr txBox="1"/>
          <p:nvPr/>
        </p:nvSpPr>
        <p:spPr>
          <a:xfrm>
            <a:off x="5726824" y="257822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添加标题</a:t>
            </a:r>
            <a:endParaRPr lang="en-US" altLang="zh-CN" sz="1600" b="1">
              <a:solidFill>
                <a:schemeClr val="tx1"/>
              </a:solidFill>
            </a:endParaRPr>
          </a:p>
        </p:txBody>
      </p:sp>
      <p:sp>
        <p:nvSpPr>
          <p:cNvPr id="19" name="文本框 18"/>
          <p:cNvSpPr txBox="1"/>
          <p:nvPr/>
        </p:nvSpPr>
        <p:spPr>
          <a:xfrm>
            <a:off x="5726824" y="2893643"/>
            <a:ext cx="2533193" cy="672117"/>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20" name="文本框 19"/>
          <p:cNvSpPr txBox="1"/>
          <p:nvPr/>
        </p:nvSpPr>
        <p:spPr>
          <a:xfrm>
            <a:off x="3193631" y="356576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添加标题</a:t>
            </a:r>
            <a:endParaRPr lang="en-US" altLang="zh-CN" sz="1600" b="1">
              <a:solidFill>
                <a:schemeClr val="tx1"/>
              </a:solidFill>
            </a:endParaRPr>
          </a:p>
        </p:txBody>
      </p:sp>
      <p:sp>
        <p:nvSpPr>
          <p:cNvPr id="21" name="文本框 20"/>
          <p:cNvSpPr txBox="1"/>
          <p:nvPr/>
        </p:nvSpPr>
        <p:spPr>
          <a:xfrm>
            <a:off x="3193631" y="3881183"/>
            <a:ext cx="2533193" cy="672117"/>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22" name="文本框 21"/>
          <p:cNvSpPr txBox="1"/>
          <p:nvPr/>
        </p:nvSpPr>
        <p:spPr>
          <a:xfrm>
            <a:off x="5726824" y="356576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添加标题</a:t>
            </a:r>
            <a:endParaRPr lang="en-US" altLang="zh-CN" sz="1600" b="1">
              <a:solidFill>
                <a:schemeClr val="tx1"/>
              </a:solidFill>
            </a:endParaRPr>
          </a:p>
        </p:txBody>
      </p:sp>
      <p:sp>
        <p:nvSpPr>
          <p:cNvPr id="23" name="文本框 22"/>
          <p:cNvSpPr txBox="1"/>
          <p:nvPr/>
        </p:nvSpPr>
        <p:spPr>
          <a:xfrm>
            <a:off x="5726824" y="3881183"/>
            <a:ext cx="2533193" cy="672117"/>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标题 23"/>
          <p:cNvSpPr>
            <a:spLocks noGrp="1"/>
          </p:cNvSpPr>
          <p:nvPr>
            <p:ph type="title"/>
          </p:nvPr>
        </p:nvSpPr>
        <p:spPr/>
        <p:txBody>
          <a:bodyPr/>
          <a:lstStyle/>
          <a:p>
            <a:r>
              <a:rPr lang="zh-CN" altLang="en-US">
                <a:latin typeface="+mj-ea"/>
              </a:rPr>
              <a:t>请点击这里添加相关标题</a:t>
            </a:r>
            <a:endParaRPr lang="zh-CN" altLang="en-US">
              <a:latin typeface="+mj-ea"/>
            </a:endParaRPr>
          </a:p>
        </p:txBody>
      </p:sp>
      <p:sp>
        <p:nvSpPr>
          <p:cNvPr id="18" name="椭圆 17"/>
          <p:cNvSpPr/>
          <p:nvPr/>
        </p:nvSpPr>
        <p:spPr>
          <a:xfrm>
            <a:off x="2228850" y="1660752"/>
            <a:ext cx="971550" cy="971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057400" y="2745143"/>
            <a:ext cx="1314450" cy="491601"/>
          </a:xfrm>
          <a:prstGeom prst="rect">
            <a:avLst/>
          </a:prstGeom>
          <a:noFill/>
        </p:spPr>
        <p:txBody>
          <a:bodyPr wrap="square" lIns="0" tIns="0" rIns="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b="1"/>
              <a:t>添加标题</a:t>
            </a:r>
            <a:endParaRPr lang="en-US" altLang="zh-CN" b="1"/>
          </a:p>
        </p:txBody>
      </p:sp>
      <p:sp>
        <p:nvSpPr>
          <p:cNvPr id="20" name="文本框 19"/>
          <p:cNvSpPr txBox="1"/>
          <p:nvPr/>
        </p:nvSpPr>
        <p:spPr>
          <a:xfrm>
            <a:off x="1334005" y="3204327"/>
            <a:ext cx="2761240" cy="1527329"/>
          </a:xfrm>
          <a:prstGeom prst="rect">
            <a:avLst/>
          </a:prstGeom>
          <a:noFill/>
        </p:spPr>
        <p:txBody>
          <a:bodyPr wrap="squar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rPr>
              <a:t>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200">
              <a:solidFill>
                <a:schemeClr val="tx1">
                  <a:lumMod val="65000"/>
                  <a:lumOff val="35000"/>
                </a:schemeClr>
              </a:solidFill>
            </a:endParaRPr>
          </a:p>
          <a:p>
            <a:pPr algn="just">
              <a:lnSpc>
                <a:spcPct val="150000"/>
              </a:lnSpc>
              <a:spcBef>
                <a:spcPts val="600"/>
              </a:spcBef>
              <a:spcAft>
                <a:spcPts val="600"/>
              </a:spcAft>
            </a:pPr>
            <a:endParaRPr lang="en-US" altLang="zh-CN" sz="1200">
              <a:solidFill>
                <a:schemeClr val="tx1">
                  <a:lumMod val="65000"/>
                  <a:lumOff val="35000"/>
                </a:schemeClr>
              </a:solidFill>
            </a:endParaRPr>
          </a:p>
        </p:txBody>
      </p:sp>
      <p:sp>
        <p:nvSpPr>
          <p:cNvPr id="21" name="椭圆 20"/>
          <p:cNvSpPr/>
          <p:nvPr/>
        </p:nvSpPr>
        <p:spPr>
          <a:xfrm>
            <a:off x="5733651" y="1660752"/>
            <a:ext cx="971550" cy="971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562201" y="2745143"/>
            <a:ext cx="1314450" cy="491601"/>
          </a:xfrm>
          <a:prstGeom prst="rect">
            <a:avLst/>
          </a:prstGeom>
          <a:noFill/>
        </p:spPr>
        <p:txBody>
          <a:bodyPr wrap="square" lIns="0" tIns="0" rIns="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b="1"/>
              <a:t>添加标题</a:t>
            </a:r>
            <a:endParaRPr lang="en-US" altLang="zh-CN" b="1"/>
          </a:p>
        </p:txBody>
      </p:sp>
      <p:sp>
        <p:nvSpPr>
          <p:cNvPr id="25" name="KSO_Shape"/>
          <p:cNvSpPr/>
          <p:nvPr/>
        </p:nvSpPr>
        <p:spPr bwMode="auto">
          <a:xfrm>
            <a:off x="6026013" y="1902284"/>
            <a:ext cx="386827" cy="488487"/>
          </a:xfrm>
          <a:custGeom>
            <a:gdLst>
              <a:gd name="T0" fmla="*/ 1156942 w 2845"/>
              <a:gd name="T1" fmla="*/ 199041 h 3591"/>
              <a:gd name="T2" fmla="*/ 1240190 w 2845"/>
              <a:gd name="T3" fmla="*/ 1056373 h 3591"/>
              <a:gd name="T4" fmla="*/ 1154936 w 2845"/>
              <a:gd name="T5" fmla="*/ 716449 h 3591"/>
              <a:gd name="T6" fmla="*/ 1016524 w 2845"/>
              <a:gd name="T7" fmla="*/ 339423 h 3591"/>
              <a:gd name="T8" fmla="*/ 339009 w 2845"/>
              <a:gd name="T9" fmla="*/ 339423 h 3591"/>
              <a:gd name="T10" fmla="*/ 339009 w 2845"/>
              <a:gd name="T11" fmla="*/ 1016766 h 3591"/>
              <a:gd name="T12" fmla="*/ 713122 w 2845"/>
              <a:gd name="T13" fmla="*/ 1155643 h 3591"/>
              <a:gd name="T14" fmla="*/ 712620 w 2845"/>
              <a:gd name="T15" fmla="*/ 1354685 h 3591"/>
              <a:gd name="T16" fmla="*/ 198591 w 2845"/>
              <a:gd name="T17" fmla="*/ 1157147 h 3591"/>
              <a:gd name="T18" fmla="*/ 198591 w 2845"/>
              <a:gd name="T19" fmla="*/ 199041 h 3591"/>
              <a:gd name="T20" fmla="*/ 928262 w 2845"/>
              <a:gd name="T21" fmla="*/ 739511 h 3591"/>
              <a:gd name="T22" fmla="*/ 865074 w 2845"/>
              <a:gd name="T23" fmla="*/ 1187731 h 3591"/>
              <a:gd name="T24" fmla="*/ 785838 w 2845"/>
              <a:gd name="T25" fmla="*/ 1268450 h 3591"/>
              <a:gd name="T26" fmla="*/ 951330 w 2845"/>
              <a:gd name="T27" fmla="*/ 1800397 h 3591"/>
              <a:gd name="T28" fmla="*/ 1324942 w 2845"/>
              <a:gd name="T29" fmla="*/ 1644974 h 3591"/>
              <a:gd name="T30" fmla="*/ 1406184 w 2845"/>
              <a:gd name="T31" fmla="*/ 1189736 h 3591"/>
              <a:gd name="T32" fmla="*/ 1292345 w 2845"/>
              <a:gd name="T33" fmla="*/ 1196254 h 3591"/>
              <a:gd name="T34" fmla="*/ 1201575 w 2845"/>
              <a:gd name="T35" fmla="*/ 1150630 h 3591"/>
              <a:gd name="T36" fmla="*/ 1161957 w 2845"/>
              <a:gd name="T37" fmla="*/ 1142608 h 3591"/>
              <a:gd name="T38" fmla="*/ 1056644 w 2845"/>
              <a:gd name="T39" fmla="*/ 731490 h 3591"/>
              <a:gd name="T40" fmla="*/ 593767 w 2845"/>
              <a:gd name="T41" fmla="*/ 399587 h 3591"/>
              <a:gd name="T42" fmla="*/ 687044 w 2845"/>
              <a:gd name="T43" fmla="*/ 493342 h 3591"/>
              <a:gd name="T44" fmla="*/ 779820 w 2845"/>
              <a:gd name="T45" fmla="*/ 399587 h 3591"/>
              <a:gd name="T46" fmla="*/ 687044 w 2845"/>
              <a:gd name="T47" fmla="*/ 306333 h 3591"/>
              <a:gd name="T48" fmla="*/ 593767 w 2845"/>
              <a:gd name="T49" fmla="*/ 399587 h 3591"/>
              <a:gd name="T50" fmla="*/ 802889 w 2845"/>
              <a:gd name="T51" fmla="*/ 532448 h 3591"/>
              <a:gd name="T52" fmla="*/ 529576 w 2845"/>
              <a:gd name="T53" fmla="*/ 623696 h 3591"/>
              <a:gd name="T54" fmla="*/ 589755 w 2845"/>
              <a:gd name="T55" fmla="*/ 632721 h 3591"/>
              <a:gd name="T56" fmla="*/ 599283 w 2845"/>
              <a:gd name="T57" fmla="*/ 880896 h 3591"/>
              <a:gd name="T58" fmla="*/ 550638 w 2845"/>
              <a:gd name="T59" fmla="*/ 929528 h 3591"/>
              <a:gd name="T60" fmla="*/ 529576 w 2845"/>
              <a:gd name="T61" fmla="*/ 1020776 h 3591"/>
              <a:gd name="T62" fmla="*/ 813922 w 2845"/>
              <a:gd name="T63" fmla="*/ 922008 h 3591"/>
              <a:gd name="T64" fmla="*/ 802889 w 2845"/>
              <a:gd name="T65" fmla="*/ 880896 h 35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45" h="3591">
                <a:moveTo>
                  <a:pt x="1351" y="0"/>
                </a:moveTo>
                <a:cubicBezTo>
                  <a:pt x="1725" y="0"/>
                  <a:pt x="2062" y="152"/>
                  <a:pt x="2307" y="397"/>
                </a:cubicBezTo>
                <a:cubicBezTo>
                  <a:pt x="2552" y="641"/>
                  <a:pt x="2703" y="979"/>
                  <a:pt x="2703" y="1352"/>
                </a:cubicBezTo>
                <a:cubicBezTo>
                  <a:pt x="2703" y="1632"/>
                  <a:pt x="2618" y="1892"/>
                  <a:pt x="2473" y="2107"/>
                </a:cubicBezTo>
                <a:cubicBezTo>
                  <a:pt x="2363" y="2086"/>
                  <a:pt x="2363" y="2086"/>
                  <a:pt x="2363" y="2086"/>
                </a:cubicBezTo>
                <a:cubicBezTo>
                  <a:pt x="2303" y="1429"/>
                  <a:pt x="2303" y="1429"/>
                  <a:pt x="2303" y="1429"/>
                </a:cubicBezTo>
                <a:cubicBezTo>
                  <a:pt x="2306" y="1404"/>
                  <a:pt x="2307" y="1378"/>
                  <a:pt x="2307" y="1352"/>
                </a:cubicBezTo>
                <a:cubicBezTo>
                  <a:pt x="2307" y="1089"/>
                  <a:pt x="2200" y="850"/>
                  <a:pt x="2027" y="677"/>
                </a:cubicBezTo>
                <a:cubicBezTo>
                  <a:pt x="1854" y="504"/>
                  <a:pt x="1615" y="397"/>
                  <a:pt x="1351" y="397"/>
                </a:cubicBezTo>
                <a:cubicBezTo>
                  <a:pt x="1088" y="397"/>
                  <a:pt x="849" y="504"/>
                  <a:pt x="676" y="677"/>
                </a:cubicBezTo>
                <a:cubicBezTo>
                  <a:pt x="503" y="850"/>
                  <a:pt x="396" y="1089"/>
                  <a:pt x="396" y="1352"/>
                </a:cubicBezTo>
                <a:cubicBezTo>
                  <a:pt x="396" y="1616"/>
                  <a:pt x="503" y="1855"/>
                  <a:pt x="676" y="2028"/>
                </a:cubicBezTo>
                <a:cubicBezTo>
                  <a:pt x="849" y="2201"/>
                  <a:pt x="1088" y="2307"/>
                  <a:pt x="1351" y="2307"/>
                </a:cubicBezTo>
                <a:cubicBezTo>
                  <a:pt x="1375" y="2307"/>
                  <a:pt x="1399" y="2307"/>
                  <a:pt x="1422" y="2305"/>
                </a:cubicBezTo>
                <a:cubicBezTo>
                  <a:pt x="1358" y="2542"/>
                  <a:pt x="1358" y="2542"/>
                  <a:pt x="1358" y="2542"/>
                </a:cubicBezTo>
                <a:cubicBezTo>
                  <a:pt x="1421" y="2702"/>
                  <a:pt x="1421" y="2702"/>
                  <a:pt x="1421" y="2702"/>
                </a:cubicBezTo>
                <a:cubicBezTo>
                  <a:pt x="1398" y="2704"/>
                  <a:pt x="1375" y="2704"/>
                  <a:pt x="1351" y="2704"/>
                </a:cubicBezTo>
                <a:cubicBezTo>
                  <a:pt x="978" y="2704"/>
                  <a:pt x="640" y="2553"/>
                  <a:pt x="396" y="2308"/>
                </a:cubicBezTo>
                <a:cubicBezTo>
                  <a:pt x="151" y="2063"/>
                  <a:pt x="0" y="1725"/>
                  <a:pt x="0" y="1352"/>
                </a:cubicBezTo>
                <a:cubicBezTo>
                  <a:pt x="0" y="979"/>
                  <a:pt x="151" y="641"/>
                  <a:pt x="396" y="397"/>
                </a:cubicBezTo>
                <a:cubicBezTo>
                  <a:pt x="640" y="152"/>
                  <a:pt x="978" y="0"/>
                  <a:pt x="1351" y="0"/>
                </a:cubicBezTo>
                <a:close/>
                <a:moveTo>
                  <a:pt x="1851" y="1475"/>
                </a:moveTo>
                <a:cubicBezTo>
                  <a:pt x="1776" y="2412"/>
                  <a:pt x="1776" y="2412"/>
                  <a:pt x="1776" y="2412"/>
                </a:cubicBezTo>
                <a:cubicBezTo>
                  <a:pt x="1725" y="2369"/>
                  <a:pt x="1725" y="2369"/>
                  <a:pt x="1725" y="2369"/>
                </a:cubicBezTo>
                <a:cubicBezTo>
                  <a:pt x="1591" y="2439"/>
                  <a:pt x="1591" y="2439"/>
                  <a:pt x="1591" y="2439"/>
                </a:cubicBezTo>
                <a:cubicBezTo>
                  <a:pt x="1567" y="2530"/>
                  <a:pt x="1567" y="2530"/>
                  <a:pt x="1567" y="2530"/>
                </a:cubicBezTo>
                <a:cubicBezTo>
                  <a:pt x="1878" y="3318"/>
                  <a:pt x="1878" y="3318"/>
                  <a:pt x="1878" y="3318"/>
                </a:cubicBezTo>
                <a:cubicBezTo>
                  <a:pt x="1897" y="3591"/>
                  <a:pt x="1897" y="3591"/>
                  <a:pt x="1897" y="3591"/>
                </a:cubicBezTo>
                <a:cubicBezTo>
                  <a:pt x="2632" y="3583"/>
                  <a:pt x="2632" y="3583"/>
                  <a:pt x="2632" y="3583"/>
                </a:cubicBezTo>
                <a:cubicBezTo>
                  <a:pt x="2642" y="3281"/>
                  <a:pt x="2642" y="3281"/>
                  <a:pt x="2642" y="3281"/>
                </a:cubicBezTo>
                <a:cubicBezTo>
                  <a:pt x="2845" y="2480"/>
                  <a:pt x="2845" y="2480"/>
                  <a:pt x="2845" y="2480"/>
                </a:cubicBezTo>
                <a:cubicBezTo>
                  <a:pt x="2804" y="2373"/>
                  <a:pt x="2804" y="2373"/>
                  <a:pt x="2804" y="2373"/>
                </a:cubicBezTo>
                <a:cubicBezTo>
                  <a:pt x="2632" y="2340"/>
                  <a:pt x="2632" y="2340"/>
                  <a:pt x="2632" y="2340"/>
                </a:cubicBezTo>
                <a:cubicBezTo>
                  <a:pt x="2577" y="2386"/>
                  <a:pt x="2577" y="2386"/>
                  <a:pt x="2577" y="2386"/>
                </a:cubicBezTo>
                <a:cubicBezTo>
                  <a:pt x="2548" y="2324"/>
                  <a:pt x="2548" y="2324"/>
                  <a:pt x="2548" y="2324"/>
                </a:cubicBezTo>
                <a:cubicBezTo>
                  <a:pt x="2396" y="2295"/>
                  <a:pt x="2396" y="2295"/>
                  <a:pt x="2396" y="2295"/>
                </a:cubicBezTo>
                <a:cubicBezTo>
                  <a:pt x="2346" y="2345"/>
                  <a:pt x="2346" y="2345"/>
                  <a:pt x="2346" y="2345"/>
                </a:cubicBezTo>
                <a:cubicBezTo>
                  <a:pt x="2317" y="2279"/>
                  <a:pt x="2317" y="2279"/>
                  <a:pt x="2317" y="2279"/>
                </a:cubicBezTo>
                <a:cubicBezTo>
                  <a:pt x="2179" y="2252"/>
                  <a:pt x="2179" y="2252"/>
                  <a:pt x="2179" y="2252"/>
                </a:cubicBezTo>
                <a:cubicBezTo>
                  <a:pt x="2107" y="1459"/>
                  <a:pt x="2107" y="1459"/>
                  <a:pt x="2107" y="1459"/>
                </a:cubicBezTo>
                <a:cubicBezTo>
                  <a:pt x="1851" y="1475"/>
                  <a:pt x="1851" y="1475"/>
                  <a:pt x="1851" y="1475"/>
                </a:cubicBezTo>
                <a:close/>
                <a:moveTo>
                  <a:pt x="1184" y="797"/>
                </a:moveTo>
                <a:cubicBezTo>
                  <a:pt x="1184" y="851"/>
                  <a:pt x="1202" y="895"/>
                  <a:pt x="1238" y="930"/>
                </a:cubicBezTo>
                <a:cubicBezTo>
                  <a:pt x="1273" y="966"/>
                  <a:pt x="1317" y="984"/>
                  <a:pt x="1370" y="984"/>
                </a:cubicBezTo>
                <a:cubicBezTo>
                  <a:pt x="1421" y="984"/>
                  <a:pt x="1465" y="965"/>
                  <a:pt x="1501" y="929"/>
                </a:cubicBezTo>
                <a:cubicBezTo>
                  <a:pt x="1537" y="893"/>
                  <a:pt x="1555" y="849"/>
                  <a:pt x="1555" y="797"/>
                </a:cubicBezTo>
                <a:cubicBezTo>
                  <a:pt x="1555" y="746"/>
                  <a:pt x="1537" y="702"/>
                  <a:pt x="1501" y="665"/>
                </a:cubicBezTo>
                <a:cubicBezTo>
                  <a:pt x="1465" y="629"/>
                  <a:pt x="1421" y="611"/>
                  <a:pt x="1370" y="611"/>
                </a:cubicBezTo>
                <a:cubicBezTo>
                  <a:pt x="1317" y="611"/>
                  <a:pt x="1274" y="629"/>
                  <a:pt x="1238" y="665"/>
                </a:cubicBezTo>
                <a:cubicBezTo>
                  <a:pt x="1202" y="701"/>
                  <a:pt x="1184" y="745"/>
                  <a:pt x="1184" y="797"/>
                </a:cubicBezTo>
                <a:close/>
                <a:moveTo>
                  <a:pt x="1601" y="1757"/>
                </a:moveTo>
                <a:cubicBezTo>
                  <a:pt x="1601" y="1062"/>
                  <a:pt x="1601" y="1062"/>
                  <a:pt x="1601" y="1062"/>
                </a:cubicBezTo>
                <a:cubicBezTo>
                  <a:pt x="1056" y="1062"/>
                  <a:pt x="1056" y="1062"/>
                  <a:pt x="1056" y="1062"/>
                </a:cubicBezTo>
                <a:cubicBezTo>
                  <a:pt x="1056" y="1244"/>
                  <a:pt x="1056" y="1244"/>
                  <a:pt x="1056" y="1244"/>
                </a:cubicBezTo>
                <a:cubicBezTo>
                  <a:pt x="1098" y="1244"/>
                  <a:pt x="1098" y="1244"/>
                  <a:pt x="1098" y="1244"/>
                </a:cubicBezTo>
                <a:cubicBezTo>
                  <a:pt x="1137" y="1244"/>
                  <a:pt x="1163" y="1250"/>
                  <a:pt x="1176" y="1262"/>
                </a:cubicBezTo>
                <a:cubicBezTo>
                  <a:pt x="1188" y="1274"/>
                  <a:pt x="1195" y="1300"/>
                  <a:pt x="1195" y="1340"/>
                </a:cubicBezTo>
                <a:cubicBezTo>
                  <a:pt x="1195" y="1757"/>
                  <a:pt x="1195" y="1757"/>
                  <a:pt x="1195" y="1757"/>
                </a:cubicBezTo>
                <a:cubicBezTo>
                  <a:pt x="1195" y="1797"/>
                  <a:pt x="1188" y="1823"/>
                  <a:pt x="1176" y="1836"/>
                </a:cubicBezTo>
                <a:cubicBezTo>
                  <a:pt x="1163" y="1848"/>
                  <a:pt x="1137" y="1854"/>
                  <a:pt x="1098" y="1854"/>
                </a:cubicBezTo>
                <a:cubicBezTo>
                  <a:pt x="1056" y="1854"/>
                  <a:pt x="1056" y="1854"/>
                  <a:pt x="1056" y="1854"/>
                </a:cubicBezTo>
                <a:cubicBezTo>
                  <a:pt x="1056" y="2036"/>
                  <a:pt x="1056" y="2036"/>
                  <a:pt x="1056" y="2036"/>
                </a:cubicBezTo>
                <a:cubicBezTo>
                  <a:pt x="1608" y="2036"/>
                  <a:pt x="1608" y="2036"/>
                  <a:pt x="1608" y="2036"/>
                </a:cubicBezTo>
                <a:cubicBezTo>
                  <a:pt x="1623" y="1839"/>
                  <a:pt x="1623" y="1839"/>
                  <a:pt x="1623" y="1839"/>
                </a:cubicBezTo>
                <a:cubicBezTo>
                  <a:pt x="1622" y="1838"/>
                  <a:pt x="1621" y="1836"/>
                  <a:pt x="1619" y="1836"/>
                </a:cubicBezTo>
                <a:cubicBezTo>
                  <a:pt x="1607" y="1823"/>
                  <a:pt x="1601" y="1797"/>
                  <a:pt x="1601" y="1757"/>
                </a:cubicBezTo>
                <a:close/>
              </a:path>
            </a:pathLst>
          </a:custGeom>
          <a:solidFill>
            <a:schemeClr val="bg1"/>
          </a:solidFill>
          <a:ln w="9525">
            <a:noFill/>
            <a:round/>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6" name="KSO_Shape"/>
          <p:cNvSpPr/>
          <p:nvPr/>
        </p:nvSpPr>
        <p:spPr bwMode="auto">
          <a:xfrm>
            <a:off x="2507458" y="1939362"/>
            <a:ext cx="414336" cy="414332"/>
          </a:xfrm>
          <a:custGeom>
            <a:gdLst>
              <a:gd name="T0" fmla="*/ 1344308 w 2725"/>
              <a:gd name="T1" fmla="*/ 1185498 h 2723"/>
              <a:gd name="T2" fmla="*/ 876607 w 2725"/>
              <a:gd name="T3" fmla="*/ 462166 h 2723"/>
              <a:gd name="T4" fmla="*/ 1800117 w 2725"/>
              <a:gd name="T5" fmla="*/ 462166 h 2723"/>
              <a:gd name="T6" fmla="*/ 1338362 w 2725"/>
              <a:gd name="T7" fmla="*/ 97194 h 2723"/>
              <a:gd name="T8" fmla="*/ 1338362 w 2725"/>
              <a:gd name="T9" fmla="*/ 755730 h 2723"/>
              <a:gd name="T10" fmla="*/ 1338362 w 2725"/>
              <a:gd name="T11" fmla="*/ 97194 h 2723"/>
              <a:gd name="T12" fmla="*/ 1467178 w 2725"/>
              <a:gd name="T13" fmla="*/ 556715 h 2723"/>
              <a:gd name="T14" fmla="*/ 1362804 w 2725"/>
              <a:gd name="T15" fmla="*/ 587790 h 2723"/>
              <a:gd name="T16" fmla="*/ 1344308 w 2725"/>
              <a:gd name="T17" fmla="*/ 470761 h 2723"/>
              <a:gd name="T18" fmla="*/ 1283533 w 2725"/>
              <a:gd name="T19" fmla="*/ 495225 h 2723"/>
              <a:gd name="T20" fmla="*/ 1210868 w 2725"/>
              <a:gd name="T21" fmla="*/ 587790 h 2723"/>
              <a:gd name="T22" fmla="*/ 1180480 w 2725"/>
              <a:gd name="T23" fmla="*/ 401337 h 2723"/>
              <a:gd name="T24" fmla="*/ 1324490 w 2725"/>
              <a:gd name="T25" fmla="*/ 202322 h 2723"/>
              <a:gd name="T26" fmla="*/ 1429524 w 2725"/>
              <a:gd name="T27" fmla="*/ 261167 h 2723"/>
              <a:gd name="T28" fmla="*/ 1468499 w 2725"/>
              <a:gd name="T29" fmla="*/ 347120 h 2723"/>
              <a:gd name="T30" fmla="*/ 1521347 w 2725"/>
              <a:gd name="T31" fmla="*/ 401337 h 2723"/>
              <a:gd name="T32" fmla="*/ 800639 w 2725"/>
              <a:gd name="T33" fmla="*/ 989127 h 2723"/>
              <a:gd name="T34" fmla="*/ 1014011 w 2725"/>
              <a:gd name="T35" fmla="*/ 1061857 h 2723"/>
              <a:gd name="T36" fmla="*/ 800639 w 2725"/>
              <a:gd name="T37" fmla="*/ 1319057 h 2723"/>
              <a:gd name="T38" fmla="*/ 1115742 w 2725"/>
              <a:gd name="T39" fmla="*/ 1168308 h 2723"/>
              <a:gd name="T40" fmla="*/ 1119045 w 2725"/>
              <a:gd name="T41" fmla="*/ 1405011 h 2723"/>
              <a:gd name="T42" fmla="*/ 1420936 w 2725"/>
              <a:gd name="T43" fmla="*/ 1299221 h 2723"/>
              <a:gd name="T44" fmla="*/ 771573 w 2725"/>
              <a:gd name="T45" fmla="*/ 1800397 h 2723"/>
              <a:gd name="T46" fmla="*/ 771573 w 2725"/>
              <a:gd name="T47" fmla="*/ 255877 h 2723"/>
              <a:gd name="T48" fmla="*/ 747792 w 2725"/>
              <a:gd name="T49" fmla="*/ 425801 h 2723"/>
              <a:gd name="T50" fmla="*/ 814512 w 2725"/>
              <a:gd name="T51" fmla="*/ 735895 h 2723"/>
              <a:gd name="T52" fmla="*/ 800639 w 2725"/>
              <a:gd name="T53" fmla="*/ 989127 h 2723"/>
              <a:gd name="T54" fmla="*/ 1093943 w 2725"/>
              <a:gd name="T55" fmla="*/ 1461872 h 2723"/>
              <a:gd name="T56" fmla="*/ 1248522 w 2725"/>
              <a:gd name="T57" fmla="*/ 1548487 h 2723"/>
              <a:gd name="T58" fmla="*/ 875947 w 2725"/>
              <a:gd name="T59" fmla="*/ 1723039 h 2723"/>
              <a:gd name="T60" fmla="*/ 800639 w 2725"/>
              <a:gd name="T61" fmla="*/ 1389142 h 2723"/>
              <a:gd name="T62" fmla="*/ 576698 w 2725"/>
              <a:gd name="T63" fmla="*/ 1700559 h 2723"/>
              <a:gd name="T64" fmla="*/ 294625 w 2725"/>
              <a:gd name="T65" fmla="*/ 1548487 h 2723"/>
              <a:gd name="T66" fmla="*/ 247062 w 2725"/>
              <a:gd name="T67" fmla="*/ 1500882 h 2723"/>
              <a:gd name="T68" fmla="*/ 347472 w 2725"/>
              <a:gd name="T69" fmla="*/ 1061857 h 2723"/>
              <a:gd name="T70" fmla="*/ 247062 w 2725"/>
              <a:gd name="T71" fmla="*/ 1500882 h 2723"/>
              <a:gd name="T72" fmla="*/ 347472 w 2725"/>
              <a:gd name="T73" fmla="*/ 989127 h 2723"/>
              <a:gd name="T74" fmla="*/ 247062 w 2725"/>
              <a:gd name="T75" fmla="*/ 555392 h 2723"/>
              <a:gd name="T76" fmla="*/ 294625 w 2725"/>
              <a:gd name="T77" fmla="*/ 507787 h 2723"/>
              <a:gd name="T78" fmla="*/ 576698 w 2725"/>
              <a:gd name="T79" fmla="*/ 353071 h 2723"/>
              <a:gd name="T80" fmla="*/ 727313 w 2725"/>
              <a:gd name="T81" fmla="*/ 325962 h 2723"/>
              <a:gd name="T82" fmla="*/ 506015 w 2725"/>
              <a:gd name="T83" fmla="*/ 616882 h 2723"/>
              <a:gd name="T84" fmla="*/ 727313 w 2725"/>
              <a:gd name="T85" fmla="*/ 325962 h 2723"/>
              <a:gd name="T86" fmla="*/ 485536 w 2725"/>
              <a:gd name="T87" fmla="*/ 673744 h 2723"/>
              <a:gd name="T88" fmla="*/ 727313 w 2725"/>
              <a:gd name="T89" fmla="*/ 989127 h 2723"/>
              <a:gd name="T90" fmla="*/ 727313 w 2725"/>
              <a:gd name="T91" fmla="*/ 1061857 h 2723"/>
              <a:gd name="T92" fmla="*/ 485536 w 2725"/>
              <a:gd name="T93" fmla="*/ 1382530 h 2723"/>
              <a:gd name="T94" fmla="*/ 727313 w 2725"/>
              <a:gd name="T95" fmla="*/ 1061857 h 2723"/>
              <a:gd name="T96" fmla="*/ 508657 w 2725"/>
              <a:gd name="T97" fmla="*/ 1436747 h 2723"/>
              <a:gd name="T98" fmla="*/ 727313 w 2725"/>
              <a:gd name="T99" fmla="*/ 1729651 h 27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25" h="2723">
                <a:moveTo>
                  <a:pt x="2720" y="774"/>
                </a:moveTo>
                <a:cubicBezTo>
                  <a:pt x="2696" y="1390"/>
                  <a:pt x="2035" y="1793"/>
                  <a:pt x="2035" y="1793"/>
                </a:cubicBezTo>
                <a:cubicBezTo>
                  <a:pt x="2035" y="1793"/>
                  <a:pt x="1471" y="1451"/>
                  <a:pt x="1362" y="917"/>
                </a:cubicBezTo>
                <a:cubicBezTo>
                  <a:pt x="1339" y="848"/>
                  <a:pt x="1327" y="775"/>
                  <a:pt x="1327" y="699"/>
                </a:cubicBezTo>
                <a:cubicBezTo>
                  <a:pt x="1327" y="314"/>
                  <a:pt x="1640" y="0"/>
                  <a:pt x="2026" y="0"/>
                </a:cubicBezTo>
                <a:cubicBezTo>
                  <a:pt x="2412" y="0"/>
                  <a:pt x="2725" y="314"/>
                  <a:pt x="2725" y="699"/>
                </a:cubicBezTo>
                <a:cubicBezTo>
                  <a:pt x="2725" y="725"/>
                  <a:pt x="2723" y="750"/>
                  <a:pt x="2720" y="774"/>
                </a:cubicBezTo>
                <a:close/>
                <a:moveTo>
                  <a:pt x="2026" y="147"/>
                </a:moveTo>
                <a:cubicBezTo>
                  <a:pt x="1751" y="147"/>
                  <a:pt x="1528" y="370"/>
                  <a:pt x="1528" y="645"/>
                </a:cubicBezTo>
                <a:cubicBezTo>
                  <a:pt x="1528" y="920"/>
                  <a:pt x="1751" y="1143"/>
                  <a:pt x="2026" y="1143"/>
                </a:cubicBezTo>
                <a:cubicBezTo>
                  <a:pt x="2301" y="1143"/>
                  <a:pt x="2524" y="920"/>
                  <a:pt x="2524" y="645"/>
                </a:cubicBezTo>
                <a:cubicBezTo>
                  <a:pt x="2524" y="370"/>
                  <a:pt x="2301" y="147"/>
                  <a:pt x="2026" y="147"/>
                </a:cubicBezTo>
                <a:close/>
                <a:moveTo>
                  <a:pt x="2221" y="607"/>
                </a:moveTo>
                <a:cubicBezTo>
                  <a:pt x="2221" y="842"/>
                  <a:pt x="2221" y="842"/>
                  <a:pt x="2221" y="842"/>
                </a:cubicBezTo>
                <a:cubicBezTo>
                  <a:pt x="2221" y="868"/>
                  <a:pt x="2200" y="889"/>
                  <a:pt x="2174" y="889"/>
                </a:cubicBezTo>
                <a:cubicBezTo>
                  <a:pt x="2174" y="889"/>
                  <a:pt x="2126" y="889"/>
                  <a:pt x="2063" y="889"/>
                </a:cubicBezTo>
                <a:cubicBezTo>
                  <a:pt x="2063" y="841"/>
                  <a:pt x="2063" y="755"/>
                  <a:pt x="2063" y="749"/>
                </a:cubicBezTo>
                <a:cubicBezTo>
                  <a:pt x="2063" y="738"/>
                  <a:pt x="2052" y="717"/>
                  <a:pt x="2035" y="712"/>
                </a:cubicBezTo>
                <a:cubicBezTo>
                  <a:pt x="2005" y="712"/>
                  <a:pt x="2001" y="712"/>
                  <a:pt x="1970" y="712"/>
                </a:cubicBezTo>
                <a:cubicBezTo>
                  <a:pt x="1954" y="717"/>
                  <a:pt x="1943" y="738"/>
                  <a:pt x="1943" y="749"/>
                </a:cubicBezTo>
                <a:cubicBezTo>
                  <a:pt x="1943" y="786"/>
                  <a:pt x="1943" y="826"/>
                  <a:pt x="1943" y="889"/>
                </a:cubicBezTo>
                <a:cubicBezTo>
                  <a:pt x="1886" y="889"/>
                  <a:pt x="1833" y="889"/>
                  <a:pt x="1833" y="889"/>
                </a:cubicBezTo>
                <a:cubicBezTo>
                  <a:pt x="1808" y="889"/>
                  <a:pt x="1787" y="868"/>
                  <a:pt x="1787" y="842"/>
                </a:cubicBezTo>
                <a:cubicBezTo>
                  <a:pt x="1787" y="607"/>
                  <a:pt x="1787" y="607"/>
                  <a:pt x="1787" y="607"/>
                </a:cubicBezTo>
                <a:cubicBezTo>
                  <a:pt x="1707" y="607"/>
                  <a:pt x="1707" y="607"/>
                  <a:pt x="1707" y="607"/>
                </a:cubicBezTo>
                <a:cubicBezTo>
                  <a:pt x="2005" y="306"/>
                  <a:pt x="2005" y="306"/>
                  <a:pt x="2005" y="306"/>
                </a:cubicBezTo>
                <a:cubicBezTo>
                  <a:pt x="2164" y="465"/>
                  <a:pt x="2164" y="465"/>
                  <a:pt x="2164" y="465"/>
                </a:cubicBezTo>
                <a:cubicBezTo>
                  <a:pt x="2164" y="395"/>
                  <a:pt x="2164" y="395"/>
                  <a:pt x="2164" y="395"/>
                </a:cubicBezTo>
                <a:cubicBezTo>
                  <a:pt x="2223" y="395"/>
                  <a:pt x="2223" y="395"/>
                  <a:pt x="2223" y="395"/>
                </a:cubicBezTo>
                <a:cubicBezTo>
                  <a:pt x="2223" y="525"/>
                  <a:pt x="2223" y="525"/>
                  <a:pt x="2223" y="525"/>
                </a:cubicBezTo>
                <a:cubicBezTo>
                  <a:pt x="2223" y="525"/>
                  <a:pt x="2223" y="525"/>
                  <a:pt x="2223" y="525"/>
                </a:cubicBezTo>
                <a:cubicBezTo>
                  <a:pt x="2303" y="607"/>
                  <a:pt x="2303" y="607"/>
                  <a:pt x="2303" y="607"/>
                </a:cubicBezTo>
                <a:lnTo>
                  <a:pt x="2221" y="607"/>
                </a:lnTo>
                <a:close/>
                <a:moveTo>
                  <a:pt x="1212" y="1496"/>
                </a:moveTo>
                <a:cubicBezTo>
                  <a:pt x="1445" y="1496"/>
                  <a:pt x="1445" y="1496"/>
                  <a:pt x="1445" y="1496"/>
                </a:cubicBezTo>
                <a:cubicBezTo>
                  <a:pt x="1475" y="1534"/>
                  <a:pt x="1505" y="1571"/>
                  <a:pt x="1535" y="1606"/>
                </a:cubicBezTo>
                <a:cubicBezTo>
                  <a:pt x="1212" y="1606"/>
                  <a:pt x="1212" y="1606"/>
                  <a:pt x="1212" y="1606"/>
                </a:cubicBezTo>
                <a:cubicBezTo>
                  <a:pt x="1212" y="1995"/>
                  <a:pt x="1212" y="1995"/>
                  <a:pt x="1212" y="1995"/>
                </a:cubicBezTo>
                <a:cubicBezTo>
                  <a:pt x="1328" y="2002"/>
                  <a:pt x="1470" y="2036"/>
                  <a:pt x="1601" y="2091"/>
                </a:cubicBezTo>
                <a:cubicBezTo>
                  <a:pt x="1642" y="1982"/>
                  <a:pt x="1671" y="1873"/>
                  <a:pt x="1689" y="1767"/>
                </a:cubicBezTo>
                <a:cubicBezTo>
                  <a:pt x="1720" y="1797"/>
                  <a:pt x="1749" y="1824"/>
                  <a:pt x="1778" y="1848"/>
                </a:cubicBezTo>
                <a:cubicBezTo>
                  <a:pt x="1758" y="1938"/>
                  <a:pt x="1730" y="2032"/>
                  <a:pt x="1694" y="2125"/>
                </a:cubicBezTo>
                <a:cubicBezTo>
                  <a:pt x="1797" y="2170"/>
                  <a:pt x="1890" y="2218"/>
                  <a:pt x="1962" y="2270"/>
                </a:cubicBezTo>
                <a:cubicBezTo>
                  <a:pt x="2042" y="2181"/>
                  <a:pt x="2106" y="2078"/>
                  <a:pt x="2151" y="1965"/>
                </a:cubicBezTo>
                <a:cubicBezTo>
                  <a:pt x="2193" y="1933"/>
                  <a:pt x="2244" y="1893"/>
                  <a:pt x="2300" y="1845"/>
                </a:cubicBezTo>
                <a:cubicBezTo>
                  <a:pt x="2173" y="2354"/>
                  <a:pt x="1720" y="2723"/>
                  <a:pt x="1168" y="2723"/>
                </a:cubicBezTo>
                <a:cubicBezTo>
                  <a:pt x="515" y="2723"/>
                  <a:pt x="0" y="2208"/>
                  <a:pt x="0" y="1555"/>
                </a:cubicBezTo>
                <a:cubicBezTo>
                  <a:pt x="0" y="902"/>
                  <a:pt x="515" y="387"/>
                  <a:pt x="1168" y="387"/>
                </a:cubicBezTo>
                <a:cubicBezTo>
                  <a:pt x="1169" y="387"/>
                  <a:pt x="1169" y="387"/>
                  <a:pt x="1170" y="387"/>
                </a:cubicBezTo>
                <a:cubicBezTo>
                  <a:pt x="1145" y="468"/>
                  <a:pt x="1132" y="555"/>
                  <a:pt x="1132" y="644"/>
                </a:cubicBezTo>
                <a:cubicBezTo>
                  <a:pt x="1132" y="742"/>
                  <a:pt x="1148" y="835"/>
                  <a:pt x="1176" y="923"/>
                </a:cubicBezTo>
                <a:cubicBezTo>
                  <a:pt x="1190" y="989"/>
                  <a:pt x="1210" y="1052"/>
                  <a:pt x="1233" y="1113"/>
                </a:cubicBezTo>
                <a:cubicBezTo>
                  <a:pt x="1226" y="1113"/>
                  <a:pt x="1218" y="1115"/>
                  <a:pt x="1212" y="1115"/>
                </a:cubicBezTo>
                <a:lnTo>
                  <a:pt x="1212" y="1496"/>
                </a:lnTo>
                <a:close/>
                <a:moveTo>
                  <a:pt x="1890" y="2342"/>
                </a:moveTo>
                <a:cubicBezTo>
                  <a:pt x="1824" y="2294"/>
                  <a:pt x="1745" y="2249"/>
                  <a:pt x="1656" y="2211"/>
                </a:cubicBezTo>
                <a:cubicBezTo>
                  <a:pt x="1608" y="2342"/>
                  <a:pt x="1542" y="2465"/>
                  <a:pt x="1463" y="2572"/>
                </a:cubicBezTo>
                <a:cubicBezTo>
                  <a:pt x="1625" y="2534"/>
                  <a:pt x="1769" y="2452"/>
                  <a:pt x="1890" y="2342"/>
                </a:cubicBezTo>
                <a:close/>
                <a:moveTo>
                  <a:pt x="1212" y="2616"/>
                </a:moveTo>
                <a:cubicBezTo>
                  <a:pt x="1246" y="2616"/>
                  <a:pt x="1288" y="2613"/>
                  <a:pt x="1326" y="2606"/>
                </a:cubicBezTo>
                <a:cubicBezTo>
                  <a:pt x="1422" y="2479"/>
                  <a:pt x="1505" y="2328"/>
                  <a:pt x="1567" y="2173"/>
                </a:cubicBezTo>
                <a:cubicBezTo>
                  <a:pt x="1450" y="2132"/>
                  <a:pt x="1322" y="2108"/>
                  <a:pt x="1212" y="2101"/>
                </a:cubicBezTo>
                <a:lnTo>
                  <a:pt x="1212" y="2616"/>
                </a:lnTo>
                <a:close/>
                <a:moveTo>
                  <a:pt x="873" y="2572"/>
                </a:moveTo>
                <a:cubicBezTo>
                  <a:pt x="793" y="2465"/>
                  <a:pt x="728" y="2342"/>
                  <a:pt x="680" y="2211"/>
                </a:cubicBezTo>
                <a:cubicBezTo>
                  <a:pt x="591" y="2249"/>
                  <a:pt x="512" y="2294"/>
                  <a:pt x="446" y="2342"/>
                </a:cubicBezTo>
                <a:cubicBezTo>
                  <a:pt x="567" y="2452"/>
                  <a:pt x="711" y="2534"/>
                  <a:pt x="873" y="2572"/>
                </a:cubicBezTo>
                <a:close/>
                <a:moveTo>
                  <a:pt x="374" y="2270"/>
                </a:moveTo>
                <a:cubicBezTo>
                  <a:pt x="446" y="2218"/>
                  <a:pt x="539" y="2170"/>
                  <a:pt x="642" y="2125"/>
                </a:cubicBezTo>
                <a:cubicBezTo>
                  <a:pt x="570" y="1940"/>
                  <a:pt x="529" y="1751"/>
                  <a:pt x="526" y="1606"/>
                </a:cubicBezTo>
                <a:cubicBezTo>
                  <a:pt x="110" y="1606"/>
                  <a:pt x="110" y="1606"/>
                  <a:pt x="110" y="1606"/>
                </a:cubicBezTo>
                <a:cubicBezTo>
                  <a:pt x="120" y="1864"/>
                  <a:pt x="216" y="2094"/>
                  <a:pt x="374" y="2270"/>
                </a:cubicBezTo>
                <a:close/>
                <a:moveTo>
                  <a:pt x="110" y="1496"/>
                </a:moveTo>
                <a:cubicBezTo>
                  <a:pt x="526" y="1496"/>
                  <a:pt x="526" y="1496"/>
                  <a:pt x="526" y="1496"/>
                </a:cubicBezTo>
                <a:cubicBezTo>
                  <a:pt x="532" y="1348"/>
                  <a:pt x="574" y="1170"/>
                  <a:pt x="642" y="985"/>
                </a:cubicBezTo>
                <a:cubicBezTo>
                  <a:pt x="539" y="940"/>
                  <a:pt x="446" y="892"/>
                  <a:pt x="374" y="840"/>
                </a:cubicBezTo>
                <a:cubicBezTo>
                  <a:pt x="216" y="1015"/>
                  <a:pt x="120" y="1238"/>
                  <a:pt x="110" y="1496"/>
                </a:cubicBezTo>
                <a:close/>
                <a:moveTo>
                  <a:pt x="446" y="768"/>
                </a:moveTo>
                <a:cubicBezTo>
                  <a:pt x="508" y="813"/>
                  <a:pt x="587" y="857"/>
                  <a:pt x="677" y="895"/>
                </a:cubicBezTo>
                <a:cubicBezTo>
                  <a:pt x="728" y="765"/>
                  <a:pt x="797" y="638"/>
                  <a:pt x="873" y="534"/>
                </a:cubicBezTo>
                <a:cubicBezTo>
                  <a:pt x="711" y="576"/>
                  <a:pt x="567" y="658"/>
                  <a:pt x="446" y="768"/>
                </a:cubicBezTo>
                <a:close/>
                <a:moveTo>
                  <a:pt x="1101" y="493"/>
                </a:moveTo>
                <a:cubicBezTo>
                  <a:pt x="1066" y="493"/>
                  <a:pt x="1048" y="497"/>
                  <a:pt x="1010" y="504"/>
                </a:cubicBezTo>
                <a:cubicBezTo>
                  <a:pt x="917" y="631"/>
                  <a:pt x="831" y="775"/>
                  <a:pt x="766" y="933"/>
                </a:cubicBezTo>
                <a:cubicBezTo>
                  <a:pt x="879" y="974"/>
                  <a:pt x="987" y="1002"/>
                  <a:pt x="1101" y="1009"/>
                </a:cubicBezTo>
                <a:lnTo>
                  <a:pt x="1101" y="493"/>
                </a:lnTo>
                <a:close/>
                <a:moveTo>
                  <a:pt x="1101" y="1115"/>
                </a:moveTo>
                <a:cubicBezTo>
                  <a:pt x="984" y="1108"/>
                  <a:pt x="866" y="1074"/>
                  <a:pt x="735" y="1019"/>
                </a:cubicBezTo>
                <a:cubicBezTo>
                  <a:pt x="673" y="1180"/>
                  <a:pt x="635" y="1334"/>
                  <a:pt x="629" y="1496"/>
                </a:cubicBezTo>
                <a:cubicBezTo>
                  <a:pt x="1101" y="1496"/>
                  <a:pt x="1101" y="1496"/>
                  <a:pt x="1101" y="1496"/>
                </a:cubicBezTo>
                <a:lnTo>
                  <a:pt x="1101" y="1115"/>
                </a:lnTo>
                <a:close/>
                <a:moveTo>
                  <a:pt x="1101" y="1606"/>
                </a:moveTo>
                <a:cubicBezTo>
                  <a:pt x="629" y="1606"/>
                  <a:pt x="629" y="1606"/>
                  <a:pt x="629" y="1606"/>
                </a:cubicBezTo>
                <a:cubicBezTo>
                  <a:pt x="635" y="1761"/>
                  <a:pt x="673" y="1926"/>
                  <a:pt x="735" y="2091"/>
                </a:cubicBezTo>
                <a:cubicBezTo>
                  <a:pt x="866" y="2036"/>
                  <a:pt x="984" y="2002"/>
                  <a:pt x="1101" y="1995"/>
                </a:cubicBezTo>
                <a:lnTo>
                  <a:pt x="1101" y="1606"/>
                </a:lnTo>
                <a:close/>
                <a:moveTo>
                  <a:pt x="1101" y="2101"/>
                </a:moveTo>
                <a:cubicBezTo>
                  <a:pt x="991" y="2108"/>
                  <a:pt x="886" y="2132"/>
                  <a:pt x="770" y="2173"/>
                </a:cubicBezTo>
                <a:cubicBezTo>
                  <a:pt x="831" y="2328"/>
                  <a:pt x="914" y="2479"/>
                  <a:pt x="1010" y="2606"/>
                </a:cubicBezTo>
                <a:cubicBezTo>
                  <a:pt x="1048" y="2613"/>
                  <a:pt x="1066" y="2616"/>
                  <a:pt x="1101" y="2616"/>
                </a:cubicBezTo>
                <a:lnTo>
                  <a:pt x="1101" y="2101"/>
                </a:lnTo>
                <a:close/>
              </a:path>
            </a:pathLst>
          </a:custGeom>
          <a:solidFill>
            <a:schemeClr val="bg1"/>
          </a:solidFill>
          <a:ln w="9525">
            <a:noFill/>
            <a:round/>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7" name="文本框 26"/>
          <p:cNvSpPr txBox="1"/>
          <p:nvPr/>
        </p:nvSpPr>
        <p:spPr>
          <a:xfrm>
            <a:off x="4838806" y="3204327"/>
            <a:ext cx="2761240" cy="1527329"/>
          </a:xfrm>
          <a:prstGeom prst="rect">
            <a:avLst/>
          </a:prstGeom>
          <a:noFill/>
        </p:spPr>
        <p:txBody>
          <a:bodyPr wrap="squar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rPr>
              <a:t>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200">
              <a:solidFill>
                <a:schemeClr val="tx1">
                  <a:lumMod val="65000"/>
                  <a:lumOff val="35000"/>
                </a:schemeClr>
              </a:solidFill>
            </a:endParaRPr>
          </a:p>
          <a:p>
            <a:pPr algn="just">
              <a:lnSpc>
                <a:spcPct val="150000"/>
              </a:lnSpc>
              <a:spcBef>
                <a:spcPts val="600"/>
              </a:spcBef>
              <a:spcAft>
                <a:spcPts val="600"/>
              </a:spcAft>
            </a:pPr>
            <a:endParaRPr lang="en-US" altLang="zh-CN" sz="1200">
              <a:solidFill>
                <a:schemeClr val="tx1">
                  <a:lumMod val="65000"/>
                  <a:lumOff val="35000"/>
                </a:schemeClr>
              </a:solidFill>
            </a:endParaRP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标题 23"/>
          <p:cNvSpPr>
            <a:spLocks noGrp="1"/>
          </p:cNvSpPr>
          <p:nvPr>
            <p:ph type="title"/>
          </p:nvPr>
        </p:nvSpPr>
        <p:spPr/>
        <p:txBody>
          <a:bodyPr/>
          <a:lstStyle/>
          <a:p>
            <a:r>
              <a:rPr lang="zh-CN" altLang="en-US">
                <a:latin typeface="+mj-ea"/>
              </a:rPr>
              <a:t>请点击这里添加相关标题</a:t>
            </a:r>
            <a:endParaRPr lang="zh-CN" altLang="en-US">
              <a:latin typeface="+mj-ea"/>
            </a:endParaRPr>
          </a:p>
        </p:txBody>
      </p:sp>
      <p:cxnSp>
        <p:nvCxnSpPr>
          <p:cNvPr id="4" name="直接连接符 3"/>
          <p:cNvCxnSpPr/>
          <p:nvPr/>
        </p:nvCxnSpPr>
        <p:spPr>
          <a:xfrm>
            <a:off x="2674254" y="1923144"/>
            <a:ext cx="4644000"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矩形: 圆角 5"/>
          <p:cNvSpPr/>
          <p:nvPr/>
        </p:nvSpPr>
        <p:spPr>
          <a:xfrm>
            <a:off x="2569027" y="1453244"/>
            <a:ext cx="2515777" cy="4064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a:solidFill>
                  <a:schemeClr val="tx1"/>
                </a:solidFill>
              </a:rPr>
              <a:t>添加标题</a:t>
            </a:r>
            <a:endParaRPr lang="zh-CN" altLang="en-US" b="1">
              <a:solidFill>
                <a:schemeClr val="tx1"/>
              </a:solidFill>
            </a:endParaRPr>
          </a:p>
        </p:txBody>
      </p:sp>
      <p:sp>
        <p:nvSpPr>
          <p:cNvPr id="7" name="文本框 12"/>
          <p:cNvSpPr txBox="1"/>
          <p:nvPr/>
        </p:nvSpPr>
        <p:spPr>
          <a:xfrm>
            <a:off x="2554513" y="1992829"/>
            <a:ext cx="4949371" cy="961354"/>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rPr>
              <a:t>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200">
              <a:solidFill>
                <a:schemeClr val="tx1">
                  <a:lumMod val="65000"/>
                  <a:lumOff val="35000"/>
                </a:schemeClr>
              </a:solidFill>
            </a:endParaRPr>
          </a:p>
        </p:txBody>
      </p:sp>
      <p:cxnSp>
        <p:nvCxnSpPr>
          <p:cNvPr id="9" name="直接连接符 8"/>
          <p:cNvCxnSpPr/>
          <p:nvPr/>
        </p:nvCxnSpPr>
        <p:spPr>
          <a:xfrm>
            <a:off x="2674254" y="3635829"/>
            <a:ext cx="4644000"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矩形: 圆角 9"/>
          <p:cNvSpPr/>
          <p:nvPr/>
        </p:nvSpPr>
        <p:spPr>
          <a:xfrm>
            <a:off x="2569027" y="3165929"/>
            <a:ext cx="2515777" cy="4064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a:solidFill>
                  <a:schemeClr val="tx1"/>
                </a:solidFill>
              </a:rPr>
              <a:t>添加标题</a:t>
            </a:r>
            <a:endParaRPr lang="zh-CN" altLang="en-US" b="1">
              <a:solidFill>
                <a:schemeClr val="tx1"/>
              </a:solidFill>
            </a:endParaRPr>
          </a:p>
        </p:txBody>
      </p:sp>
      <p:sp>
        <p:nvSpPr>
          <p:cNvPr id="11" name="文本框 12"/>
          <p:cNvSpPr txBox="1"/>
          <p:nvPr/>
        </p:nvSpPr>
        <p:spPr>
          <a:xfrm>
            <a:off x="2554513" y="3705514"/>
            <a:ext cx="4949371" cy="961354"/>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rPr>
              <a:t>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200">
              <a:solidFill>
                <a:schemeClr val="tx1">
                  <a:lumMod val="65000"/>
                  <a:lumOff val="35000"/>
                </a:schemeClr>
              </a:solidFill>
            </a:endParaRPr>
          </a:p>
        </p:txBody>
      </p:sp>
      <p:sp>
        <p:nvSpPr>
          <p:cNvPr id="3" name="椭圆 2"/>
          <p:cNvSpPr/>
          <p:nvPr/>
        </p:nvSpPr>
        <p:spPr>
          <a:xfrm>
            <a:off x="1386120" y="1419519"/>
            <a:ext cx="1030508" cy="103050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KSO_Shape"/>
          <p:cNvSpPr/>
          <p:nvPr/>
        </p:nvSpPr>
        <p:spPr bwMode="auto">
          <a:xfrm>
            <a:off x="1659397" y="1662305"/>
            <a:ext cx="483954" cy="521677"/>
          </a:xfrm>
          <a:custGeom>
            <a:gdLst>
              <a:gd name="T0" fmla="*/ 1234903 w 2578"/>
              <a:gd name="T1" fmla="*/ 1800397 h 2775"/>
              <a:gd name="T2" fmla="*/ 1186284 w 2578"/>
              <a:gd name="T3" fmla="*/ 928421 h 2775"/>
              <a:gd name="T4" fmla="*/ 1119515 w 2578"/>
              <a:gd name="T5" fmla="*/ 829156 h 2775"/>
              <a:gd name="T6" fmla="*/ 1329546 w 2578"/>
              <a:gd name="T7" fmla="*/ 753896 h 2775"/>
              <a:gd name="T8" fmla="*/ 1265370 w 2578"/>
              <a:gd name="T9" fmla="*/ 829156 h 2775"/>
              <a:gd name="T10" fmla="*/ 1498089 w 2578"/>
              <a:gd name="T11" fmla="*/ 1015359 h 2775"/>
              <a:gd name="T12" fmla="*/ 1669225 w 2578"/>
              <a:gd name="T13" fmla="*/ 1012764 h 2775"/>
              <a:gd name="T14" fmla="*/ 1671170 w 2578"/>
              <a:gd name="T15" fmla="*/ 1363111 h 2775"/>
              <a:gd name="T16" fmla="*/ 877721 w 2578"/>
              <a:gd name="T17" fmla="*/ 1363111 h 2775"/>
              <a:gd name="T18" fmla="*/ 1592084 w 2578"/>
              <a:gd name="T19" fmla="*/ 1363111 h 2775"/>
              <a:gd name="T20" fmla="*/ 1265370 w 2578"/>
              <a:gd name="T21" fmla="*/ 1431883 h 2775"/>
              <a:gd name="T22" fmla="*/ 1195360 w 2578"/>
              <a:gd name="T23" fmla="*/ 1479245 h 2775"/>
              <a:gd name="T24" fmla="*/ 1155817 w 2578"/>
              <a:gd name="T25" fmla="*/ 1363111 h 2775"/>
              <a:gd name="T26" fmla="*/ 1197953 w 2578"/>
              <a:gd name="T27" fmla="*/ 1118517 h 2775"/>
              <a:gd name="T28" fmla="*/ 1265370 w 2578"/>
              <a:gd name="T29" fmla="*/ 1294988 h 2775"/>
              <a:gd name="T30" fmla="*/ 1265370 w 2578"/>
              <a:gd name="T31" fmla="*/ 1431883 h 2775"/>
              <a:gd name="T32" fmla="*/ 726032 w 2578"/>
              <a:gd name="T33" fmla="*/ 1115922 h 2775"/>
              <a:gd name="T34" fmla="*/ 269669 w 2578"/>
              <a:gd name="T35" fmla="*/ 1223621 h 2775"/>
              <a:gd name="T36" fmla="*/ 269669 w 2578"/>
              <a:gd name="T37" fmla="*/ 1115922 h 2775"/>
              <a:gd name="T38" fmla="*/ 269669 w 2578"/>
              <a:gd name="T39" fmla="*/ 1043906 h 2775"/>
              <a:gd name="T40" fmla="*/ 269669 w 2578"/>
              <a:gd name="T41" fmla="*/ 935558 h 2775"/>
              <a:gd name="T42" fmla="*/ 768168 w 2578"/>
              <a:gd name="T43" fmla="*/ 1043906 h 2775"/>
              <a:gd name="T44" fmla="*/ 215865 w 2578"/>
              <a:gd name="T45" fmla="*/ 629977 h 2775"/>
              <a:gd name="T46" fmla="*/ 989219 w 2578"/>
              <a:gd name="T47" fmla="*/ 576127 h 2775"/>
              <a:gd name="T48" fmla="*/ 989219 w 2578"/>
              <a:gd name="T49" fmla="*/ 683826 h 2775"/>
              <a:gd name="T50" fmla="*/ 269669 w 2578"/>
              <a:gd name="T51" fmla="*/ 864191 h 2775"/>
              <a:gd name="T52" fmla="*/ 269669 w 2578"/>
              <a:gd name="T53" fmla="*/ 755842 h 2775"/>
              <a:gd name="T54" fmla="*/ 1007369 w 2578"/>
              <a:gd name="T55" fmla="*/ 759086 h 2775"/>
              <a:gd name="T56" fmla="*/ 978847 w 2578"/>
              <a:gd name="T57" fmla="*/ 864191 h 2775"/>
              <a:gd name="T58" fmla="*/ 1151279 w 2578"/>
              <a:gd name="T59" fmla="*/ 467779 h 2775"/>
              <a:gd name="T60" fmla="*/ 969123 w 2578"/>
              <a:gd name="T61" fmla="*/ 288064 h 2775"/>
              <a:gd name="T62" fmla="*/ 845309 w 2578"/>
              <a:gd name="T63" fmla="*/ 432095 h 2775"/>
              <a:gd name="T64" fmla="*/ 287820 w 2578"/>
              <a:gd name="T65" fmla="*/ 305581 h 2775"/>
              <a:gd name="T66" fmla="*/ 287820 w 2578"/>
              <a:gd name="T67" fmla="*/ 288064 h 2775"/>
              <a:gd name="T68" fmla="*/ 107608 w 2578"/>
              <a:gd name="T69" fmla="*/ 1511685 h 2775"/>
              <a:gd name="T70" fmla="*/ 790856 w 2578"/>
              <a:gd name="T71" fmla="*/ 1692049 h 2775"/>
              <a:gd name="T72" fmla="*/ 215865 w 2578"/>
              <a:gd name="T73" fmla="*/ 1799748 h 2775"/>
              <a:gd name="T74" fmla="*/ 0 w 2578"/>
              <a:gd name="T75" fmla="*/ 395763 h 2775"/>
              <a:gd name="T76" fmla="*/ 325418 w 2578"/>
              <a:gd name="T77" fmla="*/ 216048 h 2775"/>
              <a:gd name="T78" fmla="*/ 429137 w 2578"/>
              <a:gd name="T79" fmla="*/ 179715 h 2775"/>
              <a:gd name="T80" fmla="*/ 825213 w 2578"/>
              <a:gd name="T81" fmla="*/ 179715 h 2775"/>
              <a:gd name="T82" fmla="*/ 933470 w 2578"/>
              <a:gd name="T83" fmla="*/ 216048 h 2775"/>
              <a:gd name="T84" fmla="*/ 1258888 w 2578"/>
              <a:gd name="T85" fmla="*/ 395763 h 2775"/>
              <a:gd name="T86" fmla="*/ 1151279 w 2578"/>
              <a:gd name="T87" fmla="*/ 719510 h 2775"/>
              <a:gd name="T88" fmla="*/ 627499 w 2578"/>
              <a:gd name="T89" fmla="*/ 97968 h 2775"/>
              <a:gd name="T90" fmla="*/ 627499 w 2578"/>
              <a:gd name="T91" fmla="*/ 302337 h 2775"/>
              <a:gd name="T92" fmla="*/ 627499 w 2578"/>
              <a:gd name="T93" fmla="*/ 97968 h 27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3" name="椭圆 22"/>
          <p:cNvSpPr/>
          <p:nvPr/>
        </p:nvSpPr>
        <p:spPr>
          <a:xfrm>
            <a:off x="1386120" y="3120575"/>
            <a:ext cx="1030508" cy="103050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p:nvPr/>
        </p:nvSpPr>
        <p:spPr bwMode="auto">
          <a:xfrm>
            <a:off x="1659397" y="3381366"/>
            <a:ext cx="483954" cy="485667"/>
          </a:xfrm>
          <a:custGeom>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标题 23"/>
          <p:cNvSpPr>
            <a:spLocks noGrp="1"/>
          </p:cNvSpPr>
          <p:nvPr>
            <p:ph type="title"/>
          </p:nvPr>
        </p:nvSpPr>
        <p:spPr/>
        <p:txBody>
          <a:bodyPr/>
          <a:lstStyle/>
          <a:p>
            <a:r>
              <a:rPr lang="zh-CN" altLang="en-US">
                <a:latin typeface="+mj-ea"/>
              </a:rPr>
              <a:t>请点击这里添加相关标题</a:t>
            </a:r>
            <a:endParaRPr lang="zh-CN" altLang="en-US">
              <a:latin typeface="+mj-ea"/>
            </a:endParaRPr>
          </a:p>
        </p:txBody>
      </p:sp>
      <p:sp>
        <p:nvSpPr>
          <p:cNvPr id="3" name="矩形 2"/>
          <p:cNvSpPr/>
          <p:nvPr/>
        </p:nvSpPr>
        <p:spPr>
          <a:xfrm>
            <a:off x="903878" y="1664064"/>
            <a:ext cx="552266" cy="552335"/>
          </a:xfrm>
          <a:prstGeom prst="rect">
            <a:avLst/>
          </a:prstGeom>
          <a:solidFill>
            <a:schemeClr val="accent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5" name="矩形 4"/>
          <p:cNvSpPr/>
          <p:nvPr/>
        </p:nvSpPr>
        <p:spPr>
          <a:xfrm>
            <a:off x="1009765" y="1784465"/>
            <a:ext cx="552266" cy="552335"/>
          </a:xfrm>
          <a:prstGeom prst="rect">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8" name="矩形: 圆角 7"/>
          <p:cNvSpPr/>
          <p:nvPr/>
        </p:nvSpPr>
        <p:spPr>
          <a:xfrm>
            <a:off x="1682432" y="1602093"/>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a:solidFill>
                  <a:schemeClr val="tx1"/>
                </a:solidFill>
              </a:rPr>
              <a:t>添加标题</a:t>
            </a:r>
            <a:endParaRPr lang="zh-CN" altLang="en-US" sz="1400" b="1">
              <a:solidFill>
                <a:schemeClr val="tx1"/>
              </a:solidFill>
            </a:endParaRPr>
          </a:p>
        </p:txBody>
      </p:sp>
      <p:sp>
        <p:nvSpPr>
          <p:cNvPr id="9" name="文本框 12"/>
          <p:cNvSpPr txBox="1"/>
          <p:nvPr/>
        </p:nvSpPr>
        <p:spPr>
          <a:xfrm>
            <a:off x="1673330" y="1892453"/>
            <a:ext cx="2797070"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点击这里添加内容描述点击这里添加内容点击这里添加内容描述</a:t>
            </a:r>
            <a:endParaRPr lang="en-US" altLang="zh-CN" sz="1200">
              <a:solidFill>
                <a:schemeClr val="tx1">
                  <a:lumMod val="50000"/>
                  <a:lumOff val="50000"/>
                </a:schemeClr>
              </a:solidFill>
            </a:endParaRPr>
          </a:p>
        </p:txBody>
      </p:sp>
      <p:sp>
        <p:nvSpPr>
          <p:cNvPr id="48" name="KSO_Shape"/>
          <p:cNvSpPr/>
          <p:nvPr/>
        </p:nvSpPr>
        <p:spPr bwMode="auto">
          <a:xfrm>
            <a:off x="1195646" y="1931085"/>
            <a:ext cx="180502" cy="259094"/>
          </a:xfrm>
          <a:custGeom>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9" name="矩形 48"/>
          <p:cNvSpPr/>
          <p:nvPr/>
        </p:nvSpPr>
        <p:spPr>
          <a:xfrm>
            <a:off x="4948828" y="1664064"/>
            <a:ext cx="552266" cy="552335"/>
          </a:xfrm>
          <a:prstGeom prst="rect">
            <a:avLst/>
          </a:prstGeom>
          <a:solidFill>
            <a:schemeClr val="accent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50" name="矩形 49"/>
          <p:cNvSpPr/>
          <p:nvPr/>
        </p:nvSpPr>
        <p:spPr>
          <a:xfrm>
            <a:off x="5054715" y="1784465"/>
            <a:ext cx="552266" cy="552335"/>
          </a:xfrm>
          <a:prstGeom prst="rect">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51" name="矩形: 圆角 50"/>
          <p:cNvSpPr/>
          <p:nvPr/>
        </p:nvSpPr>
        <p:spPr>
          <a:xfrm>
            <a:off x="5727382" y="1602093"/>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a:solidFill>
                  <a:schemeClr val="tx1"/>
                </a:solidFill>
              </a:rPr>
              <a:t>添加标题</a:t>
            </a:r>
            <a:endParaRPr lang="zh-CN" altLang="en-US" sz="1400" b="1">
              <a:solidFill>
                <a:schemeClr val="tx1"/>
              </a:solidFill>
            </a:endParaRPr>
          </a:p>
        </p:txBody>
      </p:sp>
      <p:sp>
        <p:nvSpPr>
          <p:cNvPr id="52" name="文本框 12"/>
          <p:cNvSpPr txBox="1"/>
          <p:nvPr/>
        </p:nvSpPr>
        <p:spPr>
          <a:xfrm>
            <a:off x="5718280" y="1892453"/>
            <a:ext cx="2797070"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点击这里添加内容描述点击这里添加内容点击这里添加内容描述</a:t>
            </a:r>
            <a:endParaRPr lang="en-US" altLang="zh-CN" sz="1200">
              <a:solidFill>
                <a:schemeClr val="tx1">
                  <a:lumMod val="50000"/>
                  <a:lumOff val="50000"/>
                </a:schemeClr>
              </a:solidFill>
            </a:endParaRPr>
          </a:p>
        </p:txBody>
      </p:sp>
      <p:sp>
        <p:nvSpPr>
          <p:cNvPr id="53" name="KSO_Shape"/>
          <p:cNvSpPr/>
          <p:nvPr/>
        </p:nvSpPr>
        <p:spPr bwMode="auto">
          <a:xfrm>
            <a:off x="5240596" y="1931085"/>
            <a:ext cx="180502" cy="259094"/>
          </a:xfrm>
          <a:custGeom>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4" name="矩形 53"/>
          <p:cNvSpPr/>
          <p:nvPr/>
        </p:nvSpPr>
        <p:spPr>
          <a:xfrm>
            <a:off x="903878" y="2843500"/>
            <a:ext cx="552266" cy="552335"/>
          </a:xfrm>
          <a:prstGeom prst="rect">
            <a:avLst/>
          </a:prstGeom>
          <a:solidFill>
            <a:schemeClr val="accent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55" name="矩形 54"/>
          <p:cNvSpPr/>
          <p:nvPr/>
        </p:nvSpPr>
        <p:spPr>
          <a:xfrm>
            <a:off x="1009765" y="2963901"/>
            <a:ext cx="552266" cy="552335"/>
          </a:xfrm>
          <a:prstGeom prst="rect">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56" name="矩形: 圆角 55"/>
          <p:cNvSpPr/>
          <p:nvPr/>
        </p:nvSpPr>
        <p:spPr>
          <a:xfrm>
            <a:off x="1682432" y="2781529"/>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a:solidFill>
                  <a:schemeClr val="tx1"/>
                </a:solidFill>
              </a:rPr>
              <a:t>添加标题</a:t>
            </a:r>
            <a:endParaRPr lang="zh-CN" altLang="en-US" sz="1400" b="1">
              <a:solidFill>
                <a:schemeClr val="tx1"/>
              </a:solidFill>
            </a:endParaRPr>
          </a:p>
        </p:txBody>
      </p:sp>
      <p:sp>
        <p:nvSpPr>
          <p:cNvPr id="57" name="文本框 12"/>
          <p:cNvSpPr txBox="1"/>
          <p:nvPr/>
        </p:nvSpPr>
        <p:spPr>
          <a:xfrm>
            <a:off x="1673330" y="3071889"/>
            <a:ext cx="2797070"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点击这里添加内容描述点击这里添加内容点击这里添加内容描述</a:t>
            </a:r>
            <a:endParaRPr lang="en-US" altLang="zh-CN" sz="1200">
              <a:solidFill>
                <a:schemeClr val="tx1">
                  <a:lumMod val="50000"/>
                  <a:lumOff val="50000"/>
                </a:schemeClr>
              </a:solidFill>
            </a:endParaRPr>
          </a:p>
        </p:txBody>
      </p:sp>
      <p:sp>
        <p:nvSpPr>
          <p:cNvPr id="58" name="KSO_Shape"/>
          <p:cNvSpPr/>
          <p:nvPr/>
        </p:nvSpPr>
        <p:spPr bwMode="auto">
          <a:xfrm>
            <a:off x="1195646" y="3110521"/>
            <a:ext cx="180502" cy="259094"/>
          </a:xfrm>
          <a:custGeom>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9" name="矩形 58"/>
          <p:cNvSpPr/>
          <p:nvPr/>
        </p:nvSpPr>
        <p:spPr>
          <a:xfrm>
            <a:off x="4948828" y="2843500"/>
            <a:ext cx="552266" cy="552335"/>
          </a:xfrm>
          <a:prstGeom prst="rect">
            <a:avLst/>
          </a:prstGeom>
          <a:solidFill>
            <a:schemeClr val="accent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60" name="矩形 59"/>
          <p:cNvSpPr/>
          <p:nvPr/>
        </p:nvSpPr>
        <p:spPr>
          <a:xfrm>
            <a:off x="5054715" y="2963901"/>
            <a:ext cx="552266" cy="552335"/>
          </a:xfrm>
          <a:prstGeom prst="rect">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61" name="矩形: 圆角 60"/>
          <p:cNvSpPr/>
          <p:nvPr/>
        </p:nvSpPr>
        <p:spPr>
          <a:xfrm>
            <a:off x="5727382" y="2781529"/>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a:solidFill>
                  <a:schemeClr val="tx1"/>
                </a:solidFill>
              </a:rPr>
              <a:t>添加标题</a:t>
            </a:r>
            <a:endParaRPr lang="zh-CN" altLang="en-US" sz="1400" b="1">
              <a:solidFill>
                <a:schemeClr val="tx1"/>
              </a:solidFill>
            </a:endParaRPr>
          </a:p>
        </p:txBody>
      </p:sp>
      <p:sp>
        <p:nvSpPr>
          <p:cNvPr id="62" name="文本框 12"/>
          <p:cNvSpPr txBox="1"/>
          <p:nvPr/>
        </p:nvSpPr>
        <p:spPr>
          <a:xfrm>
            <a:off x="5718280" y="3071889"/>
            <a:ext cx="2797070"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点击这里添加内容描述点击这里添加内容点击这里添加内容描述</a:t>
            </a:r>
            <a:endParaRPr lang="en-US" altLang="zh-CN" sz="1200">
              <a:solidFill>
                <a:schemeClr val="tx1">
                  <a:lumMod val="50000"/>
                  <a:lumOff val="50000"/>
                </a:schemeClr>
              </a:solidFill>
            </a:endParaRPr>
          </a:p>
        </p:txBody>
      </p:sp>
      <p:sp>
        <p:nvSpPr>
          <p:cNvPr id="63" name="KSO_Shape"/>
          <p:cNvSpPr/>
          <p:nvPr/>
        </p:nvSpPr>
        <p:spPr bwMode="auto">
          <a:xfrm>
            <a:off x="5240596" y="3110521"/>
            <a:ext cx="180502" cy="259094"/>
          </a:xfrm>
          <a:custGeom>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64" name="矩形 63"/>
          <p:cNvSpPr/>
          <p:nvPr/>
        </p:nvSpPr>
        <p:spPr>
          <a:xfrm>
            <a:off x="903878" y="4022936"/>
            <a:ext cx="552266" cy="552335"/>
          </a:xfrm>
          <a:prstGeom prst="rect">
            <a:avLst/>
          </a:prstGeom>
          <a:solidFill>
            <a:schemeClr val="accent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65" name="矩形 64"/>
          <p:cNvSpPr/>
          <p:nvPr/>
        </p:nvSpPr>
        <p:spPr>
          <a:xfrm>
            <a:off x="1009765" y="4143337"/>
            <a:ext cx="552266" cy="552335"/>
          </a:xfrm>
          <a:prstGeom prst="rect">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66" name="矩形: 圆角 65"/>
          <p:cNvSpPr/>
          <p:nvPr/>
        </p:nvSpPr>
        <p:spPr>
          <a:xfrm>
            <a:off x="1682432" y="3960965"/>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a:solidFill>
                  <a:schemeClr val="tx1"/>
                </a:solidFill>
              </a:rPr>
              <a:t>添加标题</a:t>
            </a:r>
            <a:endParaRPr lang="zh-CN" altLang="en-US" sz="1400" b="1">
              <a:solidFill>
                <a:schemeClr val="tx1"/>
              </a:solidFill>
            </a:endParaRPr>
          </a:p>
        </p:txBody>
      </p:sp>
      <p:sp>
        <p:nvSpPr>
          <p:cNvPr id="67" name="文本框 12"/>
          <p:cNvSpPr txBox="1"/>
          <p:nvPr/>
        </p:nvSpPr>
        <p:spPr>
          <a:xfrm>
            <a:off x="1673330" y="4251325"/>
            <a:ext cx="2797070"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点击这里添加内容描述点击这里添加内容点击这里添加内容描述</a:t>
            </a:r>
            <a:endParaRPr lang="en-US" altLang="zh-CN" sz="1200">
              <a:solidFill>
                <a:schemeClr val="tx1">
                  <a:lumMod val="50000"/>
                  <a:lumOff val="50000"/>
                </a:schemeClr>
              </a:solidFill>
            </a:endParaRPr>
          </a:p>
        </p:txBody>
      </p:sp>
      <p:sp>
        <p:nvSpPr>
          <p:cNvPr id="68" name="KSO_Shape"/>
          <p:cNvSpPr/>
          <p:nvPr/>
        </p:nvSpPr>
        <p:spPr bwMode="auto">
          <a:xfrm>
            <a:off x="1195646" y="4289957"/>
            <a:ext cx="180502" cy="259094"/>
          </a:xfrm>
          <a:custGeom>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69" name="矩形 68"/>
          <p:cNvSpPr/>
          <p:nvPr/>
        </p:nvSpPr>
        <p:spPr>
          <a:xfrm>
            <a:off x="4948828" y="4022936"/>
            <a:ext cx="552266" cy="552335"/>
          </a:xfrm>
          <a:prstGeom prst="rect">
            <a:avLst/>
          </a:prstGeom>
          <a:solidFill>
            <a:schemeClr val="accent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70" name="矩形 69"/>
          <p:cNvSpPr/>
          <p:nvPr/>
        </p:nvSpPr>
        <p:spPr>
          <a:xfrm>
            <a:off x="5054715" y="4143337"/>
            <a:ext cx="552266" cy="552335"/>
          </a:xfrm>
          <a:prstGeom prst="rect">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锐字云字库魏体1.0" panose="02010604000000000000" charset="-122"/>
              <a:ea typeface="锐字云字库魏体1.0" panose="02010604000000000000" charset="-122"/>
            </a:endParaRPr>
          </a:p>
        </p:txBody>
      </p:sp>
      <p:sp>
        <p:nvSpPr>
          <p:cNvPr id="71" name="矩形: 圆角 70"/>
          <p:cNvSpPr/>
          <p:nvPr/>
        </p:nvSpPr>
        <p:spPr>
          <a:xfrm>
            <a:off x="5727382" y="3960965"/>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a:solidFill>
                  <a:schemeClr val="tx1"/>
                </a:solidFill>
              </a:rPr>
              <a:t>添加标题</a:t>
            </a:r>
            <a:endParaRPr lang="zh-CN" altLang="en-US" sz="1400" b="1">
              <a:solidFill>
                <a:schemeClr val="tx1"/>
              </a:solidFill>
            </a:endParaRPr>
          </a:p>
        </p:txBody>
      </p:sp>
      <p:sp>
        <p:nvSpPr>
          <p:cNvPr id="72" name="文本框 12"/>
          <p:cNvSpPr txBox="1"/>
          <p:nvPr/>
        </p:nvSpPr>
        <p:spPr>
          <a:xfrm>
            <a:off x="5718280" y="4251325"/>
            <a:ext cx="2797070"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点击这里添加内容描述点击这里添加内容点击这里添加内容描述</a:t>
            </a:r>
            <a:endParaRPr lang="en-US" altLang="zh-CN" sz="1200">
              <a:solidFill>
                <a:schemeClr val="tx1">
                  <a:lumMod val="50000"/>
                  <a:lumOff val="50000"/>
                </a:schemeClr>
              </a:solidFill>
            </a:endParaRPr>
          </a:p>
        </p:txBody>
      </p:sp>
      <p:sp>
        <p:nvSpPr>
          <p:cNvPr id="73" name="KSO_Shape"/>
          <p:cNvSpPr/>
          <p:nvPr/>
        </p:nvSpPr>
        <p:spPr bwMode="auto">
          <a:xfrm>
            <a:off x="5240596" y="4289957"/>
            <a:ext cx="180502" cy="259094"/>
          </a:xfrm>
          <a:custGeom>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264696" y="240633"/>
            <a:ext cx="380685" cy="380685"/>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645381" y="526146"/>
            <a:ext cx="190342" cy="190342"/>
          </a:xfrm>
          <a:prstGeom prst="ellipse">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807427" y="304080"/>
            <a:ext cx="253791" cy="253791"/>
          </a:xfrm>
          <a:prstGeom prst="ellipse">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912372" y="638894"/>
            <a:ext cx="155190" cy="155190"/>
          </a:xfrm>
          <a:prstGeom prst="ellipse">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1163104" y="20471"/>
            <a:ext cx="3012455" cy="893200"/>
          </a:xfrm>
          <a:prstGeom prst="rect">
            <a:avLst/>
          </a:prstGeom>
          <a:noFill/>
        </p:spPr>
        <p:txBody>
          <a:bodyPr vert="horz"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en-US" altLang="zh-CN" sz="2400" b="1" spc="400">
                <a:latin typeface="Arial" panose="020b0604020202020204" pitchFamily="34" charset="0"/>
                <a:cs typeface="Arial" panose="020b0604020202020204" pitchFamily="34" charset="0"/>
              </a:rPr>
              <a:t>CONTENTS</a:t>
            </a:r>
            <a:endParaRPr lang="en-US" altLang="zh-CN" sz="2400" b="1" spc="400">
              <a:latin typeface="Arial" panose="020b0604020202020204" pitchFamily="34" charset="0"/>
              <a:cs typeface="Arial" panose="020b0604020202020204" pitchFamily="34" charset="0"/>
            </a:endParaRPr>
          </a:p>
        </p:txBody>
      </p:sp>
      <p:sp>
        <p:nvSpPr>
          <p:cNvPr id="10" name="文本框 9"/>
          <p:cNvSpPr txBox="1"/>
          <p:nvPr/>
        </p:nvSpPr>
        <p:spPr>
          <a:xfrm>
            <a:off x="3070659" y="1230822"/>
            <a:ext cx="2605586" cy="820370"/>
          </a:xfrm>
          <a:prstGeom prst="rect">
            <a:avLst/>
          </a:prstGeom>
          <a:noFill/>
        </p:spPr>
        <p:txBody>
          <a:bodyPr vert="horz"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spc="200">
                <a:latin typeface="Arial" panose="020b0604020202020204" pitchFamily="34" charset="0"/>
                <a:cs typeface="Arial" panose="020b0604020202020204" pitchFamily="34" charset="0"/>
              </a:rPr>
              <a:t>这里添加章节标题</a:t>
            </a:r>
            <a:endParaRPr lang="en-US" altLang="zh-CN" sz="2000" spc="200">
              <a:latin typeface="Arial" panose="020b0604020202020204" pitchFamily="34" charset="0"/>
              <a:cs typeface="Arial" panose="020b0604020202020204" pitchFamily="34" charset="0"/>
            </a:endParaRPr>
          </a:p>
        </p:txBody>
      </p:sp>
      <p:sp>
        <p:nvSpPr>
          <p:cNvPr id="11" name="椭圆 10"/>
          <p:cNvSpPr/>
          <p:nvPr/>
        </p:nvSpPr>
        <p:spPr>
          <a:xfrm>
            <a:off x="2669331" y="1544753"/>
            <a:ext cx="301043" cy="30104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1</a:t>
            </a:r>
            <a:endParaRPr lang="zh-CN" altLang="en-US"/>
          </a:p>
        </p:txBody>
      </p:sp>
      <p:sp>
        <p:nvSpPr>
          <p:cNvPr id="12" name="文本框 11"/>
          <p:cNvSpPr txBox="1"/>
          <p:nvPr/>
        </p:nvSpPr>
        <p:spPr>
          <a:xfrm>
            <a:off x="3070659" y="2037665"/>
            <a:ext cx="2605586" cy="820370"/>
          </a:xfrm>
          <a:prstGeom prst="rect">
            <a:avLst/>
          </a:prstGeom>
          <a:noFill/>
        </p:spPr>
        <p:txBody>
          <a:bodyPr vert="horz"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spc="200">
                <a:latin typeface="Arial" panose="020b0604020202020204" pitchFamily="34" charset="0"/>
                <a:cs typeface="Arial" panose="020b0604020202020204" pitchFamily="34" charset="0"/>
              </a:rPr>
              <a:t>这里添加章节标题</a:t>
            </a:r>
            <a:endParaRPr lang="en-US" altLang="zh-CN" sz="2000" spc="200">
              <a:latin typeface="Arial" panose="020b0604020202020204" pitchFamily="34" charset="0"/>
              <a:cs typeface="Arial" panose="020b0604020202020204" pitchFamily="34" charset="0"/>
            </a:endParaRPr>
          </a:p>
        </p:txBody>
      </p:sp>
      <p:sp>
        <p:nvSpPr>
          <p:cNvPr id="13" name="椭圆 12"/>
          <p:cNvSpPr/>
          <p:nvPr/>
        </p:nvSpPr>
        <p:spPr>
          <a:xfrm>
            <a:off x="2669331" y="2351596"/>
            <a:ext cx="301043" cy="30104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2</a:t>
            </a:r>
            <a:endParaRPr lang="zh-CN" altLang="en-US"/>
          </a:p>
        </p:txBody>
      </p:sp>
      <p:sp>
        <p:nvSpPr>
          <p:cNvPr id="14" name="文本框 13"/>
          <p:cNvSpPr txBox="1"/>
          <p:nvPr/>
        </p:nvSpPr>
        <p:spPr>
          <a:xfrm>
            <a:off x="3070659" y="2844508"/>
            <a:ext cx="2605586" cy="820370"/>
          </a:xfrm>
          <a:prstGeom prst="rect">
            <a:avLst/>
          </a:prstGeom>
          <a:noFill/>
        </p:spPr>
        <p:txBody>
          <a:bodyPr vert="horz"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spc="200">
                <a:latin typeface="Arial" panose="020b0604020202020204" pitchFamily="34" charset="0"/>
                <a:cs typeface="Arial" panose="020b0604020202020204" pitchFamily="34" charset="0"/>
              </a:rPr>
              <a:t>这里添加章节标题</a:t>
            </a:r>
            <a:endParaRPr lang="en-US" altLang="zh-CN" sz="2000" spc="200">
              <a:latin typeface="Arial" panose="020b0604020202020204" pitchFamily="34" charset="0"/>
              <a:cs typeface="Arial" panose="020b0604020202020204" pitchFamily="34" charset="0"/>
            </a:endParaRPr>
          </a:p>
        </p:txBody>
      </p:sp>
      <p:sp>
        <p:nvSpPr>
          <p:cNvPr id="15" name="椭圆 14"/>
          <p:cNvSpPr/>
          <p:nvPr/>
        </p:nvSpPr>
        <p:spPr>
          <a:xfrm>
            <a:off x="2669331" y="3158439"/>
            <a:ext cx="301043" cy="30104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3</a:t>
            </a:r>
            <a:endParaRPr lang="zh-CN" altLang="en-US"/>
          </a:p>
        </p:txBody>
      </p:sp>
      <p:sp>
        <p:nvSpPr>
          <p:cNvPr id="16" name="文本框 15"/>
          <p:cNvSpPr txBox="1"/>
          <p:nvPr/>
        </p:nvSpPr>
        <p:spPr>
          <a:xfrm>
            <a:off x="3070659" y="3651351"/>
            <a:ext cx="2605586" cy="820370"/>
          </a:xfrm>
          <a:prstGeom prst="rect">
            <a:avLst/>
          </a:prstGeom>
          <a:noFill/>
        </p:spPr>
        <p:txBody>
          <a:bodyPr vert="horz"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spc="200">
                <a:latin typeface="Arial" panose="020b0604020202020204" pitchFamily="34" charset="0"/>
                <a:cs typeface="Arial" panose="020b0604020202020204" pitchFamily="34" charset="0"/>
              </a:rPr>
              <a:t>这里添加章节标题</a:t>
            </a:r>
            <a:endParaRPr lang="en-US" altLang="zh-CN" sz="2000" spc="200">
              <a:latin typeface="Arial" panose="020b0604020202020204" pitchFamily="34" charset="0"/>
              <a:cs typeface="Arial" panose="020b0604020202020204" pitchFamily="34" charset="0"/>
            </a:endParaRPr>
          </a:p>
        </p:txBody>
      </p:sp>
      <p:sp>
        <p:nvSpPr>
          <p:cNvPr id="17" name="椭圆 16"/>
          <p:cNvSpPr/>
          <p:nvPr/>
        </p:nvSpPr>
        <p:spPr>
          <a:xfrm>
            <a:off x="2669331" y="3965282"/>
            <a:ext cx="301043" cy="30104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4</a:t>
            </a:r>
            <a:endParaRPr lang="zh-CN" altLang="en-US"/>
          </a:p>
        </p:txBody>
      </p:sp>
      <p:pic>
        <p:nvPicPr>
          <p:cNvPr id="3" name="图片 2"/>
          <p:cNvPicPr>
            <a:picLocks noChangeAspect="1"/>
          </p:cNvPicPr>
          <p:nvPr/>
        </p:nvPicPr>
        <p:blipFill>
          <a:blip r:embed="rId2"/>
          <a:stretch>
            <a:fillRect/>
          </a:stretch>
        </p:blipFill>
        <p:spPr>
          <a:xfrm>
            <a:off x="6914459" y="2881410"/>
            <a:ext cx="2229541" cy="226209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标题 23"/>
          <p:cNvSpPr>
            <a:spLocks noGrp="1"/>
          </p:cNvSpPr>
          <p:nvPr>
            <p:ph type="title"/>
          </p:nvPr>
        </p:nvSpPr>
        <p:spPr/>
        <p:txBody>
          <a:bodyPr/>
          <a:lstStyle/>
          <a:p>
            <a:r>
              <a:rPr lang="zh-CN" altLang="en-US">
                <a:latin typeface="+mj-ea"/>
              </a:rPr>
              <a:t>请点击这里添加相关标题</a:t>
            </a:r>
            <a:endParaRPr lang="zh-CN" altLang="en-US">
              <a:latin typeface="+mj-ea"/>
            </a:endParaRPr>
          </a:p>
        </p:txBody>
      </p:sp>
      <p:sp>
        <p:nvSpPr>
          <p:cNvPr id="67" name="椭圆 66"/>
          <p:cNvSpPr/>
          <p:nvPr/>
        </p:nvSpPr>
        <p:spPr>
          <a:xfrm>
            <a:off x="3347333" y="1656497"/>
            <a:ext cx="2449334" cy="2449334"/>
          </a:xfrm>
          <a:prstGeom prst="ellipse">
            <a:avLst/>
          </a:prstGeom>
          <a:no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149600" y="2664296"/>
            <a:ext cx="433737" cy="4337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bwMode="auto">
          <a:xfrm>
            <a:off x="3258035" y="2786465"/>
            <a:ext cx="216868" cy="189398"/>
          </a:xfrm>
          <a:custGeom>
            <a:gdLst>
              <a:gd name="T0" fmla="*/ 1506598 w 2143125"/>
              <a:gd name="T1" fmla="*/ 447803 h 1871663"/>
              <a:gd name="T2" fmla="*/ 1592777 w 2143125"/>
              <a:gd name="T3" fmla="*/ 499339 h 1871663"/>
              <a:gd name="T4" fmla="*/ 1655174 w 2143125"/>
              <a:gd name="T5" fmla="*/ 576523 h 1871663"/>
              <a:gd name="T6" fmla="*/ 1690965 w 2143125"/>
              <a:gd name="T7" fmla="*/ 723128 h 1871663"/>
              <a:gd name="T8" fmla="*/ 1661768 w 2143125"/>
              <a:gd name="T9" fmla="*/ 839846 h 1871663"/>
              <a:gd name="T10" fmla="*/ 1589952 w 2143125"/>
              <a:gd name="T11" fmla="*/ 932091 h 1871663"/>
              <a:gd name="T12" fmla="*/ 1653526 w 2143125"/>
              <a:gd name="T13" fmla="*/ 1027396 h 1871663"/>
              <a:gd name="T14" fmla="*/ 1757836 w 2143125"/>
              <a:gd name="T15" fmla="*/ 1106934 h 1871663"/>
              <a:gd name="T16" fmla="*/ 1838129 w 2143125"/>
              <a:gd name="T17" fmla="*/ 1211180 h 1871663"/>
              <a:gd name="T18" fmla="*/ 1888988 w 2143125"/>
              <a:gd name="T19" fmla="*/ 1334488 h 1871663"/>
              <a:gd name="T20" fmla="*/ 1905000 w 2143125"/>
              <a:gd name="T21" fmla="*/ 1464855 h 1871663"/>
              <a:gd name="T22" fmla="*/ 1875567 w 2143125"/>
              <a:gd name="T23" fmla="*/ 1522273 h 1871663"/>
              <a:gd name="T24" fmla="*/ 1735232 w 2143125"/>
              <a:gd name="T25" fmla="*/ 1607224 h 1871663"/>
              <a:gd name="T26" fmla="*/ 1502360 w 2143125"/>
              <a:gd name="T27" fmla="*/ 1659464 h 1871663"/>
              <a:gd name="T28" fmla="*/ 1183544 w 2143125"/>
              <a:gd name="T29" fmla="*/ 1640639 h 1871663"/>
              <a:gd name="T30" fmla="*/ 976101 w 2143125"/>
              <a:gd name="T31" fmla="*/ 1558748 h 1871663"/>
              <a:gd name="T32" fmla="*/ 911820 w 2143125"/>
              <a:gd name="T33" fmla="*/ 1489564 h 1871663"/>
              <a:gd name="T34" fmla="*/ 910878 w 2143125"/>
              <a:gd name="T35" fmla="*/ 1391671 h 1871663"/>
              <a:gd name="T36" fmla="*/ 947375 w 2143125"/>
              <a:gd name="T37" fmla="*/ 1262009 h 1871663"/>
              <a:gd name="T38" fmla="*/ 1015188 w 2143125"/>
              <a:gd name="T39" fmla="*/ 1149291 h 1871663"/>
              <a:gd name="T40" fmla="*/ 1109844 w 2143125"/>
              <a:gd name="T41" fmla="*/ 1058693 h 1871663"/>
              <a:gd name="T42" fmla="*/ 1225927 w 2143125"/>
              <a:gd name="T43" fmla="*/ 995157 h 1871663"/>
              <a:gd name="T44" fmla="*/ 1159526 w 2143125"/>
              <a:gd name="T45" fmla="*/ 859613 h 1871663"/>
              <a:gd name="T46" fmla="*/ 1119969 w 2143125"/>
              <a:gd name="T47" fmla="*/ 707126 h 1871663"/>
              <a:gd name="T48" fmla="*/ 1139983 w 2143125"/>
              <a:gd name="T49" fmla="*/ 609939 h 1871663"/>
              <a:gd name="T50" fmla="*/ 1193668 w 2143125"/>
              <a:gd name="T51" fmla="*/ 523811 h 1871663"/>
              <a:gd name="T52" fmla="*/ 1273725 w 2143125"/>
              <a:gd name="T53" fmla="*/ 461923 h 1871663"/>
              <a:gd name="T54" fmla="*/ 1405585 w 2143125"/>
              <a:gd name="T55" fmla="*/ 428978 h 1871663"/>
              <a:gd name="T56" fmla="*/ 779404 w 2143125"/>
              <a:gd name="T57" fmla="*/ 20690 h 1871663"/>
              <a:gd name="T58" fmla="*/ 894409 w 2143125"/>
              <a:gd name="T59" fmla="*/ 82761 h 1871663"/>
              <a:gd name="T60" fmla="*/ 981899 w 2143125"/>
              <a:gd name="T61" fmla="*/ 178924 h 1871663"/>
              <a:gd name="T62" fmla="*/ 1032699 w 2143125"/>
              <a:gd name="T63" fmla="*/ 300243 h 1871663"/>
              <a:gd name="T64" fmla="*/ 1040224 w 2143125"/>
              <a:gd name="T65" fmla="*/ 430733 h 1871663"/>
              <a:gd name="T66" fmla="*/ 1016706 w 2143125"/>
              <a:gd name="T67" fmla="*/ 527836 h 1871663"/>
              <a:gd name="T68" fmla="*/ 955323 w 2143125"/>
              <a:gd name="T69" fmla="*/ 632933 h 1871663"/>
              <a:gd name="T70" fmla="*/ 910872 w 2143125"/>
              <a:gd name="T71" fmla="*/ 717340 h 1871663"/>
              <a:gd name="T72" fmla="*/ 1037872 w 2143125"/>
              <a:gd name="T73" fmla="*/ 872752 h 1871663"/>
              <a:gd name="T74" fmla="*/ 1054335 w 2143125"/>
              <a:gd name="T75" fmla="*/ 987959 h 1871663"/>
              <a:gd name="T76" fmla="*/ 947561 w 2143125"/>
              <a:gd name="T77" fmla="*/ 1070484 h 1871663"/>
              <a:gd name="T78" fmla="*/ 863835 w 2143125"/>
              <a:gd name="T79" fmla="*/ 1176522 h 1871663"/>
              <a:gd name="T80" fmla="*/ 808096 w 2143125"/>
              <a:gd name="T81" fmla="*/ 1301134 h 1871663"/>
              <a:gd name="T82" fmla="*/ 784812 w 2143125"/>
              <a:gd name="T83" fmla="*/ 1439852 h 1871663"/>
              <a:gd name="T84" fmla="*/ 812800 w 2143125"/>
              <a:gd name="T85" fmla="*/ 1540482 h 1871663"/>
              <a:gd name="T86" fmla="*/ 708612 w 2143125"/>
              <a:gd name="T87" fmla="*/ 1603493 h 1871663"/>
              <a:gd name="T88" fmla="*/ 460257 w 2143125"/>
              <a:gd name="T89" fmla="*/ 1590797 h 1871663"/>
              <a:gd name="T90" fmla="*/ 262937 w 2143125"/>
              <a:gd name="T91" fmla="*/ 1545184 h 1871663"/>
              <a:gd name="T92" fmla="*/ 111713 w 2143125"/>
              <a:gd name="T93" fmla="*/ 1474884 h 1871663"/>
              <a:gd name="T94" fmla="*/ 20461 w 2143125"/>
              <a:gd name="T95" fmla="*/ 1388127 h 1871663"/>
              <a:gd name="T96" fmla="*/ 1411 w 2143125"/>
              <a:gd name="T97" fmla="*/ 1275741 h 1871663"/>
              <a:gd name="T98" fmla="*/ 28928 w 2143125"/>
              <a:gd name="T99" fmla="*/ 1127383 h 1871663"/>
              <a:gd name="T100" fmla="*/ 87959 w 2143125"/>
              <a:gd name="T101" fmla="*/ 992661 h 1871663"/>
              <a:gd name="T102" fmla="*/ 219192 w 2143125"/>
              <a:gd name="T103" fmla="*/ 832076 h 1871663"/>
              <a:gd name="T104" fmla="*/ 362185 w 2143125"/>
              <a:gd name="T105" fmla="*/ 734974 h 1871663"/>
              <a:gd name="T106" fmla="*/ 363831 w 2143125"/>
              <a:gd name="T107" fmla="*/ 643748 h 1871663"/>
              <a:gd name="T108" fmla="*/ 285515 w 2143125"/>
              <a:gd name="T109" fmla="*/ 505030 h 1871663"/>
              <a:gd name="T110" fmla="*/ 269287 w 2143125"/>
              <a:gd name="T111" fmla="*/ 348207 h 1871663"/>
              <a:gd name="T112" fmla="*/ 305740 w 2143125"/>
              <a:gd name="T113" fmla="*/ 219834 h 1871663"/>
              <a:gd name="T114" fmla="*/ 380764 w 2143125"/>
              <a:gd name="T115" fmla="*/ 113796 h 1871663"/>
              <a:gd name="T116" fmla="*/ 486833 w 2143125"/>
              <a:gd name="T117" fmla="*/ 38324 h 1871663"/>
              <a:gd name="T118" fmla="*/ 615244 w 2143125"/>
              <a:gd name="T119" fmla="*/ 2351 h 1871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43125" h="1871663">
                <a:moveTo>
                  <a:pt x="1581283" y="482600"/>
                </a:moveTo>
                <a:lnTo>
                  <a:pt x="1590554" y="482865"/>
                </a:lnTo>
                <a:lnTo>
                  <a:pt x="1599825" y="483130"/>
                </a:lnTo>
                <a:lnTo>
                  <a:pt x="1609097" y="484189"/>
                </a:lnTo>
                <a:lnTo>
                  <a:pt x="1618103" y="484983"/>
                </a:lnTo>
                <a:lnTo>
                  <a:pt x="1629229" y="486836"/>
                </a:lnTo>
                <a:lnTo>
                  <a:pt x="1635586" y="487895"/>
                </a:lnTo>
                <a:lnTo>
                  <a:pt x="1641679" y="488689"/>
                </a:lnTo>
                <a:lnTo>
                  <a:pt x="1654129" y="491601"/>
                </a:lnTo>
                <a:lnTo>
                  <a:pt x="1659957" y="492925"/>
                </a:lnTo>
                <a:lnTo>
                  <a:pt x="1665519" y="494249"/>
                </a:lnTo>
                <a:lnTo>
                  <a:pt x="1677969" y="497955"/>
                </a:lnTo>
                <a:lnTo>
                  <a:pt x="1689890" y="501661"/>
                </a:lnTo>
                <a:lnTo>
                  <a:pt x="1694923" y="503779"/>
                </a:lnTo>
                <a:lnTo>
                  <a:pt x="1699426" y="505632"/>
                </a:lnTo>
                <a:lnTo>
                  <a:pt x="1706843" y="508544"/>
                </a:lnTo>
                <a:lnTo>
                  <a:pt x="1714260" y="511986"/>
                </a:lnTo>
                <a:lnTo>
                  <a:pt x="1728829" y="519134"/>
                </a:lnTo>
                <a:lnTo>
                  <a:pt x="1730154" y="519663"/>
                </a:lnTo>
                <a:lnTo>
                  <a:pt x="1731213" y="520193"/>
                </a:lnTo>
                <a:lnTo>
                  <a:pt x="1739160" y="524693"/>
                </a:lnTo>
                <a:lnTo>
                  <a:pt x="1747107" y="529194"/>
                </a:lnTo>
                <a:lnTo>
                  <a:pt x="1755054" y="534224"/>
                </a:lnTo>
                <a:lnTo>
                  <a:pt x="1762736" y="539253"/>
                </a:lnTo>
                <a:lnTo>
                  <a:pt x="1770153" y="544548"/>
                </a:lnTo>
                <a:lnTo>
                  <a:pt x="1777570" y="550108"/>
                </a:lnTo>
                <a:lnTo>
                  <a:pt x="1784722" y="555932"/>
                </a:lnTo>
                <a:lnTo>
                  <a:pt x="1791874" y="561756"/>
                </a:lnTo>
                <a:lnTo>
                  <a:pt x="1793993" y="563609"/>
                </a:lnTo>
                <a:lnTo>
                  <a:pt x="1800086" y="569698"/>
                </a:lnTo>
                <a:lnTo>
                  <a:pt x="1806179" y="575257"/>
                </a:lnTo>
                <a:lnTo>
                  <a:pt x="1812006" y="581346"/>
                </a:lnTo>
                <a:lnTo>
                  <a:pt x="1818099" y="587435"/>
                </a:lnTo>
                <a:lnTo>
                  <a:pt x="1820218" y="589818"/>
                </a:lnTo>
                <a:lnTo>
                  <a:pt x="1826046" y="596701"/>
                </a:lnTo>
                <a:lnTo>
                  <a:pt x="1831873" y="603584"/>
                </a:lnTo>
                <a:lnTo>
                  <a:pt x="1837171" y="610732"/>
                </a:lnTo>
                <a:lnTo>
                  <a:pt x="1842734" y="617615"/>
                </a:lnTo>
                <a:lnTo>
                  <a:pt x="1842734" y="617880"/>
                </a:lnTo>
                <a:lnTo>
                  <a:pt x="1849357" y="627940"/>
                </a:lnTo>
                <a:lnTo>
                  <a:pt x="1855979" y="638000"/>
                </a:lnTo>
                <a:lnTo>
                  <a:pt x="1862071" y="648589"/>
                </a:lnTo>
                <a:lnTo>
                  <a:pt x="1867634" y="659443"/>
                </a:lnTo>
                <a:lnTo>
                  <a:pt x="1873197" y="670032"/>
                </a:lnTo>
                <a:lnTo>
                  <a:pt x="1877965" y="681416"/>
                </a:lnTo>
                <a:lnTo>
                  <a:pt x="1882468" y="693064"/>
                </a:lnTo>
                <a:lnTo>
                  <a:pt x="1886442" y="704448"/>
                </a:lnTo>
                <a:lnTo>
                  <a:pt x="1890150" y="716096"/>
                </a:lnTo>
                <a:lnTo>
                  <a:pt x="1893329" y="728009"/>
                </a:lnTo>
                <a:lnTo>
                  <a:pt x="1895978" y="740452"/>
                </a:lnTo>
                <a:lnTo>
                  <a:pt x="1898097" y="752894"/>
                </a:lnTo>
                <a:lnTo>
                  <a:pt x="1899951" y="765072"/>
                </a:lnTo>
                <a:lnTo>
                  <a:pt x="1901276" y="777779"/>
                </a:lnTo>
                <a:lnTo>
                  <a:pt x="1901806" y="790751"/>
                </a:lnTo>
                <a:lnTo>
                  <a:pt x="1902336" y="803459"/>
                </a:lnTo>
                <a:lnTo>
                  <a:pt x="1902336" y="813519"/>
                </a:lnTo>
                <a:lnTo>
                  <a:pt x="1901541" y="823579"/>
                </a:lnTo>
                <a:lnTo>
                  <a:pt x="1901011" y="833638"/>
                </a:lnTo>
                <a:lnTo>
                  <a:pt x="1899687" y="843434"/>
                </a:lnTo>
                <a:lnTo>
                  <a:pt x="1898627" y="853229"/>
                </a:lnTo>
                <a:lnTo>
                  <a:pt x="1896773" y="862759"/>
                </a:lnTo>
                <a:lnTo>
                  <a:pt x="1894918" y="872554"/>
                </a:lnTo>
                <a:lnTo>
                  <a:pt x="1892534" y="882085"/>
                </a:lnTo>
                <a:lnTo>
                  <a:pt x="1890150" y="891351"/>
                </a:lnTo>
                <a:lnTo>
                  <a:pt x="1887501" y="900616"/>
                </a:lnTo>
                <a:lnTo>
                  <a:pt x="1884323" y="909617"/>
                </a:lnTo>
                <a:lnTo>
                  <a:pt x="1880879" y="918618"/>
                </a:lnTo>
                <a:lnTo>
                  <a:pt x="1877435" y="927619"/>
                </a:lnTo>
                <a:lnTo>
                  <a:pt x="1873462" y="936356"/>
                </a:lnTo>
                <a:lnTo>
                  <a:pt x="1869489" y="944827"/>
                </a:lnTo>
                <a:lnTo>
                  <a:pt x="1865250" y="953299"/>
                </a:lnTo>
                <a:lnTo>
                  <a:pt x="1860482" y="961505"/>
                </a:lnTo>
                <a:lnTo>
                  <a:pt x="1855979" y="969977"/>
                </a:lnTo>
                <a:lnTo>
                  <a:pt x="1850681" y="977919"/>
                </a:lnTo>
                <a:lnTo>
                  <a:pt x="1845383" y="985596"/>
                </a:lnTo>
                <a:lnTo>
                  <a:pt x="1839820" y="993273"/>
                </a:lnTo>
                <a:lnTo>
                  <a:pt x="1834258" y="1000686"/>
                </a:lnTo>
                <a:lnTo>
                  <a:pt x="1828430" y="1008099"/>
                </a:lnTo>
                <a:lnTo>
                  <a:pt x="1822337" y="1015511"/>
                </a:lnTo>
                <a:lnTo>
                  <a:pt x="1815715" y="1022394"/>
                </a:lnTo>
                <a:lnTo>
                  <a:pt x="1809357" y="1029013"/>
                </a:lnTo>
                <a:lnTo>
                  <a:pt x="1802735" y="1035896"/>
                </a:lnTo>
                <a:lnTo>
                  <a:pt x="1795848" y="1041985"/>
                </a:lnTo>
                <a:lnTo>
                  <a:pt x="1788696" y="1048603"/>
                </a:lnTo>
                <a:lnTo>
                  <a:pt x="1781543" y="1054427"/>
                </a:lnTo>
                <a:lnTo>
                  <a:pt x="1773861" y="1060251"/>
                </a:lnTo>
                <a:lnTo>
                  <a:pt x="1766444" y="1065811"/>
                </a:lnTo>
                <a:lnTo>
                  <a:pt x="1722207" y="1097049"/>
                </a:lnTo>
                <a:lnTo>
                  <a:pt x="1772802" y="1115316"/>
                </a:lnTo>
                <a:lnTo>
                  <a:pt x="1783133" y="1119022"/>
                </a:lnTo>
                <a:lnTo>
                  <a:pt x="1792934" y="1123258"/>
                </a:lnTo>
                <a:lnTo>
                  <a:pt x="1802735" y="1127229"/>
                </a:lnTo>
                <a:lnTo>
                  <a:pt x="1812801" y="1131465"/>
                </a:lnTo>
                <a:lnTo>
                  <a:pt x="1822602" y="1135965"/>
                </a:lnTo>
                <a:lnTo>
                  <a:pt x="1832138" y="1140731"/>
                </a:lnTo>
                <a:lnTo>
                  <a:pt x="1841410" y="1145761"/>
                </a:lnTo>
                <a:lnTo>
                  <a:pt x="1850946" y="1150526"/>
                </a:lnTo>
                <a:lnTo>
                  <a:pt x="1860217" y="1155821"/>
                </a:lnTo>
                <a:lnTo>
                  <a:pt x="1869489" y="1161115"/>
                </a:lnTo>
                <a:lnTo>
                  <a:pt x="1878495" y="1166675"/>
                </a:lnTo>
                <a:lnTo>
                  <a:pt x="1887501" y="1172499"/>
                </a:lnTo>
                <a:lnTo>
                  <a:pt x="1895978" y="1178323"/>
                </a:lnTo>
                <a:lnTo>
                  <a:pt x="1904985" y="1184147"/>
                </a:lnTo>
                <a:lnTo>
                  <a:pt x="1913196" y="1190501"/>
                </a:lnTo>
                <a:lnTo>
                  <a:pt x="1921938" y="1196854"/>
                </a:lnTo>
                <a:lnTo>
                  <a:pt x="1930414" y="1203208"/>
                </a:lnTo>
                <a:lnTo>
                  <a:pt x="1938626" y="1209826"/>
                </a:lnTo>
                <a:lnTo>
                  <a:pt x="1946573" y="1216710"/>
                </a:lnTo>
                <a:lnTo>
                  <a:pt x="1954785" y="1223593"/>
                </a:lnTo>
                <a:lnTo>
                  <a:pt x="1962467" y="1230740"/>
                </a:lnTo>
                <a:lnTo>
                  <a:pt x="1970149" y="1237888"/>
                </a:lnTo>
                <a:lnTo>
                  <a:pt x="1977566" y="1245301"/>
                </a:lnTo>
                <a:lnTo>
                  <a:pt x="1984983" y="1252978"/>
                </a:lnTo>
                <a:lnTo>
                  <a:pt x="1992400" y="1260656"/>
                </a:lnTo>
                <a:lnTo>
                  <a:pt x="1999552" y="1268333"/>
                </a:lnTo>
                <a:lnTo>
                  <a:pt x="2006439" y="1276540"/>
                </a:lnTo>
                <a:lnTo>
                  <a:pt x="2013327" y="1284482"/>
                </a:lnTo>
                <a:lnTo>
                  <a:pt x="2020214" y="1292424"/>
                </a:lnTo>
                <a:lnTo>
                  <a:pt x="2026571" y="1300895"/>
                </a:lnTo>
                <a:lnTo>
                  <a:pt x="2032664" y="1309367"/>
                </a:lnTo>
                <a:lnTo>
                  <a:pt x="2039286" y="1317838"/>
                </a:lnTo>
                <a:lnTo>
                  <a:pt x="2045114" y="1326574"/>
                </a:lnTo>
                <a:lnTo>
                  <a:pt x="2050942" y="1335311"/>
                </a:lnTo>
                <a:lnTo>
                  <a:pt x="2056769" y="1344312"/>
                </a:lnTo>
                <a:lnTo>
                  <a:pt x="2062332" y="1353313"/>
                </a:lnTo>
                <a:lnTo>
                  <a:pt x="2067895" y="1362578"/>
                </a:lnTo>
                <a:lnTo>
                  <a:pt x="2073193" y="1371579"/>
                </a:lnTo>
                <a:lnTo>
                  <a:pt x="2078226" y="1380845"/>
                </a:lnTo>
                <a:lnTo>
                  <a:pt x="2082994" y="1390640"/>
                </a:lnTo>
                <a:lnTo>
                  <a:pt x="2087762" y="1400171"/>
                </a:lnTo>
                <a:lnTo>
                  <a:pt x="2092265" y="1409701"/>
                </a:lnTo>
                <a:lnTo>
                  <a:pt x="2096504" y="1419496"/>
                </a:lnTo>
                <a:lnTo>
                  <a:pt x="2101007" y="1429292"/>
                </a:lnTo>
                <a:lnTo>
                  <a:pt x="2104980" y="1439351"/>
                </a:lnTo>
                <a:lnTo>
                  <a:pt x="2108689" y="1449411"/>
                </a:lnTo>
                <a:lnTo>
                  <a:pt x="2112397" y="1459471"/>
                </a:lnTo>
                <a:lnTo>
                  <a:pt x="2115841" y="1469796"/>
                </a:lnTo>
                <a:lnTo>
                  <a:pt x="2119020" y="1480385"/>
                </a:lnTo>
                <a:lnTo>
                  <a:pt x="2121934" y="1490710"/>
                </a:lnTo>
                <a:lnTo>
                  <a:pt x="2125112" y="1501299"/>
                </a:lnTo>
                <a:lnTo>
                  <a:pt x="2127496" y="1511624"/>
                </a:lnTo>
                <a:lnTo>
                  <a:pt x="2129880" y="1522213"/>
                </a:lnTo>
                <a:lnTo>
                  <a:pt x="2132529" y="1533067"/>
                </a:lnTo>
                <a:lnTo>
                  <a:pt x="2134384" y="1543657"/>
                </a:lnTo>
                <a:lnTo>
                  <a:pt x="2136238" y="1554776"/>
                </a:lnTo>
                <a:lnTo>
                  <a:pt x="2138092" y="1565630"/>
                </a:lnTo>
                <a:lnTo>
                  <a:pt x="2139152" y="1576749"/>
                </a:lnTo>
                <a:lnTo>
                  <a:pt x="2140476" y="1587868"/>
                </a:lnTo>
                <a:lnTo>
                  <a:pt x="2141271" y="1598986"/>
                </a:lnTo>
                <a:lnTo>
                  <a:pt x="2142331" y="1610105"/>
                </a:lnTo>
                <a:lnTo>
                  <a:pt x="2142860" y="1621489"/>
                </a:lnTo>
                <a:lnTo>
                  <a:pt x="2143125" y="1632608"/>
                </a:lnTo>
                <a:lnTo>
                  <a:pt x="2143125" y="1643991"/>
                </a:lnTo>
                <a:lnTo>
                  <a:pt x="2143125" y="1647962"/>
                </a:lnTo>
                <a:lnTo>
                  <a:pt x="2142595" y="1652463"/>
                </a:lnTo>
                <a:lnTo>
                  <a:pt x="2142066" y="1656434"/>
                </a:lnTo>
                <a:lnTo>
                  <a:pt x="2141006" y="1660670"/>
                </a:lnTo>
                <a:lnTo>
                  <a:pt x="2139946" y="1664905"/>
                </a:lnTo>
                <a:lnTo>
                  <a:pt x="2138357" y="1669671"/>
                </a:lnTo>
                <a:lnTo>
                  <a:pt x="2136503" y="1674171"/>
                </a:lnTo>
                <a:lnTo>
                  <a:pt x="2134384" y="1678672"/>
                </a:lnTo>
                <a:lnTo>
                  <a:pt x="2131735" y="1683172"/>
                </a:lnTo>
                <a:lnTo>
                  <a:pt x="2129086" y="1688202"/>
                </a:lnTo>
                <a:lnTo>
                  <a:pt x="2125907" y="1692703"/>
                </a:lnTo>
                <a:lnTo>
                  <a:pt x="2122198" y="1697732"/>
                </a:lnTo>
                <a:lnTo>
                  <a:pt x="2118490" y="1702498"/>
                </a:lnTo>
                <a:lnTo>
                  <a:pt x="2114517" y="1707528"/>
                </a:lnTo>
                <a:lnTo>
                  <a:pt x="2110013" y="1712558"/>
                </a:lnTo>
                <a:lnTo>
                  <a:pt x="2105245" y="1717323"/>
                </a:lnTo>
                <a:lnTo>
                  <a:pt x="2097298" y="1725000"/>
                </a:lnTo>
                <a:lnTo>
                  <a:pt x="2088822" y="1732413"/>
                </a:lnTo>
                <a:lnTo>
                  <a:pt x="2079550" y="1739825"/>
                </a:lnTo>
                <a:lnTo>
                  <a:pt x="2069484" y="1747238"/>
                </a:lnTo>
                <a:lnTo>
                  <a:pt x="2058889" y="1754650"/>
                </a:lnTo>
                <a:lnTo>
                  <a:pt x="2047763" y="1761798"/>
                </a:lnTo>
                <a:lnTo>
                  <a:pt x="2035843" y="1768946"/>
                </a:lnTo>
                <a:lnTo>
                  <a:pt x="2023393" y="1776094"/>
                </a:lnTo>
                <a:lnTo>
                  <a:pt x="2010148" y="1782712"/>
                </a:lnTo>
                <a:lnTo>
                  <a:pt x="1996638" y="1789331"/>
                </a:lnTo>
                <a:lnTo>
                  <a:pt x="1982069" y="1795684"/>
                </a:lnTo>
                <a:lnTo>
                  <a:pt x="1967235" y="1802303"/>
                </a:lnTo>
                <a:lnTo>
                  <a:pt x="1952136" y="1808127"/>
                </a:lnTo>
                <a:lnTo>
                  <a:pt x="1936242" y="1814216"/>
                </a:lnTo>
                <a:lnTo>
                  <a:pt x="1919819" y="1819775"/>
                </a:lnTo>
                <a:lnTo>
                  <a:pt x="1902865" y="1825335"/>
                </a:lnTo>
                <a:lnTo>
                  <a:pt x="1885647" y="1830629"/>
                </a:lnTo>
                <a:lnTo>
                  <a:pt x="1867899" y="1835395"/>
                </a:lnTo>
                <a:lnTo>
                  <a:pt x="1849886" y="1840160"/>
                </a:lnTo>
                <a:lnTo>
                  <a:pt x="1830814" y="1844396"/>
                </a:lnTo>
                <a:lnTo>
                  <a:pt x="1811741" y="1848896"/>
                </a:lnTo>
                <a:lnTo>
                  <a:pt x="1792669" y="1852602"/>
                </a:lnTo>
                <a:lnTo>
                  <a:pt x="1772537" y="1856309"/>
                </a:lnTo>
                <a:lnTo>
                  <a:pt x="1752670" y="1859221"/>
                </a:lnTo>
                <a:lnTo>
                  <a:pt x="1732273" y="1862133"/>
                </a:lnTo>
                <a:lnTo>
                  <a:pt x="1711611" y="1864780"/>
                </a:lnTo>
                <a:lnTo>
                  <a:pt x="1690155" y="1866898"/>
                </a:lnTo>
                <a:lnTo>
                  <a:pt x="1668963" y="1868486"/>
                </a:lnTo>
                <a:lnTo>
                  <a:pt x="1647242" y="1870075"/>
                </a:lnTo>
                <a:lnTo>
                  <a:pt x="1625520" y="1870869"/>
                </a:lnTo>
                <a:lnTo>
                  <a:pt x="1603534" y="1871663"/>
                </a:lnTo>
                <a:lnTo>
                  <a:pt x="1581283" y="1871663"/>
                </a:lnTo>
                <a:lnTo>
                  <a:pt x="1551350" y="1871398"/>
                </a:lnTo>
                <a:lnTo>
                  <a:pt x="1521946" y="1870340"/>
                </a:lnTo>
                <a:lnTo>
                  <a:pt x="1493338" y="1868486"/>
                </a:lnTo>
                <a:lnTo>
                  <a:pt x="1464994" y="1866368"/>
                </a:lnTo>
                <a:lnTo>
                  <a:pt x="1436915" y="1863192"/>
                </a:lnTo>
                <a:lnTo>
                  <a:pt x="1409631" y="1859750"/>
                </a:lnTo>
                <a:lnTo>
                  <a:pt x="1382876" y="1855514"/>
                </a:lnTo>
                <a:lnTo>
                  <a:pt x="1356652" y="1851014"/>
                </a:lnTo>
                <a:lnTo>
                  <a:pt x="1331487" y="1845719"/>
                </a:lnTo>
                <a:lnTo>
                  <a:pt x="1306586" y="1839895"/>
                </a:lnTo>
                <a:lnTo>
                  <a:pt x="1282481" y="1833541"/>
                </a:lnTo>
                <a:lnTo>
                  <a:pt x="1259435" y="1826923"/>
                </a:lnTo>
                <a:lnTo>
                  <a:pt x="1236919" y="1819775"/>
                </a:lnTo>
                <a:lnTo>
                  <a:pt x="1215463" y="1812098"/>
                </a:lnTo>
                <a:lnTo>
                  <a:pt x="1195066" y="1804156"/>
                </a:lnTo>
                <a:lnTo>
                  <a:pt x="1175198" y="1795684"/>
                </a:lnTo>
                <a:lnTo>
                  <a:pt x="1163278" y="1790125"/>
                </a:lnTo>
                <a:lnTo>
                  <a:pt x="1151358" y="1784565"/>
                </a:lnTo>
                <a:lnTo>
                  <a:pt x="1139967" y="1778741"/>
                </a:lnTo>
                <a:lnTo>
                  <a:pt x="1129372" y="1772652"/>
                </a:lnTo>
                <a:lnTo>
                  <a:pt x="1118511" y="1766564"/>
                </a:lnTo>
                <a:lnTo>
                  <a:pt x="1107915" y="1759945"/>
                </a:lnTo>
                <a:lnTo>
                  <a:pt x="1098114" y="1753592"/>
                </a:lnTo>
                <a:lnTo>
                  <a:pt x="1088843" y="1746973"/>
                </a:lnTo>
                <a:lnTo>
                  <a:pt x="1079836" y="1740355"/>
                </a:lnTo>
                <a:lnTo>
                  <a:pt x="1071889" y="1733472"/>
                </a:lnTo>
                <a:lnTo>
                  <a:pt x="1064207" y="1726589"/>
                </a:lnTo>
                <a:lnTo>
                  <a:pt x="1057055" y="1719970"/>
                </a:lnTo>
                <a:lnTo>
                  <a:pt x="1052287" y="1714940"/>
                </a:lnTo>
                <a:lnTo>
                  <a:pt x="1048049" y="1709910"/>
                </a:lnTo>
                <a:lnTo>
                  <a:pt x="1043810" y="1705145"/>
                </a:lnTo>
                <a:lnTo>
                  <a:pt x="1040102" y="1700115"/>
                </a:lnTo>
                <a:lnTo>
                  <a:pt x="1036658" y="1695085"/>
                </a:lnTo>
                <a:lnTo>
                  <a:pt x="1033480" y="1690320"/>
                </a:lnTo>
                <a:lnTo>
                  <a:pt x="1030831" y="1685290"/>
                </a:lnTo>
                <a:lnTo>
                  <a:pt x="1027917" y="1680789"/>
                </a:lnTo>
                <a:lnTo>
                  <a:pt x="1025798" y="1675760"/>
                </a:lnTo>
                <a:lnTo>
                  <a:pt x="1023943" y="1671259"/>
                </a:lnTo>
                <a:lnTo>
                  <a:pt x="1022354" y="1666494"/>
                </a:lnTo>
                <a:lnTo>
                  <a:pt x="1021294" y="1661993"/>
                </a:lnTo>
                <a:lnTo>
                  <a:pt x="1020235" y="1657228"/>
                </a:lnTo>
                <a:lnTo>
                  <a:pt x="1019705" y="1652992"/>
                </a:lnTo>
                <a:lnTo>
                  <a:pt x="1019175" y="1648227"/>
                </a:lnTo>
                <a:lnTo>
                  <a:pt x="1019175" y="1643991"/>
                </a:lnTo>
                <a:lnTo>
                  <a:pt x="1019175" y="1632608"/>
                </a:lnTo>
                <a:lnTo>
                  <a:pt x="1019705" y="1621224"/>
                </a:lnTo>
                <a:lnTo>
                  <a:pt x="1019970" y="1610105"/>
                </a:lnTo>
                <a:lnTo>
                  <a:pt x="1021030" y="1598986"/>
                </a:lnTo>
                <a:lnTo>
                  <a:pt x="1021824" y="1587868"/>
                </a:lnTo>
                <a:lnTo>
                  <a:pt x="1023149" y="1576749"/>
                </a:lnTo>
                <a:lnTo>
                  <a:pt x="1024738" y="1565630"/>
                </a:lnTo>
                <a:lnTo>
                  <a:pt x="1026063" y="1554776"/>
                </a:lnTo>
                <a:lnTo>
                  <a:pt x="1027917" y="1543657"/>
                </a:lnTo>
                <a:lnTo>
                  <a:pt x="1030301" y="1533067"/>
                </a:lnTo>
                <a:lnTo>
                  <a:pt x="1032420" y="1522478"/>
                </a:lnTo>
                <a:lnTo>
                  <a:pt x="1034804" y="1511624"/>
                </a:lnTo>
                <a:lnTo>
                  <a:pt x="1037188" y="1501299"/>
                </a:lnTo>
                <a:lnTo>
                  <a:pt x="1040367" y="1490710"/>
                </a:lnTo>
                <a:lnTo>
                  <a:pt x="1043546" y="1480385"/>
                </a:lnTo>
                <a:lnTo>
                  <a:pt x="1046459" y="1470061"/>
                </a:lnTo>
                <a:lnTo>
                  <a:pt x="1049903" y="1460001"/>
                </a:lnTo>
                <a:lnTo>
                  <a:pt x="1053612" y="1449676"/>
                </a:lnTo>
                <a:lnTo>
                  <a:pt x="1057320" y="1439616"/>
                </a:lnTo>
                <a:lnTo>
                  <a:pt x="1061294" y="1429556"/>
                </a:lnTo>
                <a:lnTo>
                  <a:pt x="1065797" y="1419761"/>
                </a:lnTo>
                <a:lnTo>
                  <a:pt x="1070035" y="1409966"/>
                </a:lnTo>
                <a:lnTo>
                  <a:pt x="1074538" y="1400435"/>
                </a:lnTo>
                <a:lnTo>
                  <a:pt x="1079306" y="1390905"/>
                </a:lnTo>
                <a:lnTo>
                  <a:pt x="1084075" y="1381375"/>
                </a:lnTo>
                <a:lnTo>
                  <a:pt x="1089108" y="1372109"/>
                </a:lnTo>
                <a:lnTo>
                  <a:pt x="1094405" y="1362843"/>
                </a:lnTo>
                <a:lnTo>
                  <a:pt x="1099968" y="1353577"/>
                </a:lnTo>
                <a:lnTo>
                  <a:pt x="1105531" y="1344576"/>
                </a:lnTo>
                <a:lnTo>
                  <a:pt x="1111359" y="1335575"/>
                </a:lnTo>
                <a:lnTo>
                  <a:pt x="1117186" y="1327104"/>
                </a:lnTo>
                <a:lnTo>
                  <a:pt x="1123014" y="1318368"/>
                </a:lnTo>
                <a:lnTo>
                  <a:pt x="1129637" y="1309631"/>
                </a:lnTo>
                <a:lnTo>
                  <a:pt x="1135729" y="1301425"/>
                </a:lnTo>
                <a:lnTo>
                  <a:pt x="1142087" y="1292953"/>
                </a:lnTo>
                <a:lnTo>
                  <a:pt x="1148974" y="1284746"/>
                </a:lnTo>
                <a:lnTo>
                  <a:pt x="1155861" y="1276804"/>
                </a:lnTo>
                <a:lnTo>
                  <a:pt x="1162748" y="1268598"/>
                </a:lnTo>
                <a:lnTo>
                  <a:pt x="1169901" y="1260920"/>
                </a:lnTo>
                <a:lnTo>
                  <a:pt x="1177318" y="1253243"/>
                </a:lnTo>
                <a:lnTo>
                  <a:pt x="1184735" y="1245830"/>
                </a:lnTo>
                <a:lnTo>
                  <a:pt x="1192152" y="1238418"/>
                </a:lnTo>
                <a:lnTo>
                  <a:pt x="1199834" y="1231005"/>
                </a:lnTo>
                <a:lnTo>
                  <a:pt x="1207516" y="1223857"/>
                </a:lnTo>
                <a:lnTo>
                  <a:pt x="1215727" y="1217239"/>
                </a:lnTo>
                <a:lnTo>
                  <a:pt x="1223674" y="1210356"/>
                </a:lnTo>
                <a:lnTo>
                  <a:pt x="1231886" y="1203738"/>
                </a:lnTo>
                <a:lnTo>
                  <a:pt x="1240363" y="1197119"/>
                </a:lnTo>
                <a:lnTo>
                  <a:pt x="1248574" y="1191030"/>
                </a:lnTo>
                <a:lnTo>
                  <a:pt x="1257316" y="1184941"/>
                </a:lnTo>
                <a:lnTo>
                  <a:pt x="1266057" y="1178588"/>
                </a:lnTo>
                <a:lnTo>
                  <a:pt x="1274799" y="1172764"/>
                </a:lnTo>
                <a:lnTo>
                  <a:pt x="1283805" y="1167204"/>
                </a:lnTo>
                <a:lnTo>
                  <a:pt x="1292812" y="1161645"/>
                </a:lnTo>
                <a:lnTo>
                  <a:pt x="1302083" y="1156085"/>
                </a:lnTo>
                <a:lnTo>
                  <a:pt x="1311355" y="1150791"/>
                </a:lnTo>
                <a:lnTo>
                  <a:pt x="1320891" y="1146025"/>
                </a:lnTo>
                <a:lnTo>
                  <a:pt x="1330162" y="1140995"/>
                </a:lnTo>
                <a:lnTo>
                  <a:pt x="1339698" y="1136495"/>
                </a:lnTo>
                <a:lnTo>
                  <a:pt x="1349499" y="1131730"/>
                </a:lnTo>
                <a:lnTo>
                  <a:pt x="1359565" y="1127494"/>
                </a:lnTo>
                <a:lnTo>
                  <a:pt x="1369367" y="1123523"/>
                </a:lnTo>
                <a:lnTo>
                  <a:pt x="1379168" y="1119552"/>
                </a:lnTo>
                <a:lnTo>
                  <a:pt x="1389499" y="1115846"/>
                </a:lnTo>
                <a:lnTo>
                  <a:pt x="1440358" y="1097579"/>
                </a:lnTo>
                <a:lnTo>
                  <a:pt x="1396121" y="1066076"/>
                </a:lnTo>
                <a:lnTo>
                  <a:pt x="1386055" y="1058663"/>
                </a:lnTo>
                <a:lnTo>
                  <a:pt x="1376519" y="1050986"/>
                </a:lnTo>
                <a:lnTo>
                  <a:pt x="1367247" y="1043044"/>
                </a:lnTo>
                <a:lnTo>
                  <a:pt x="1357976" y="1034572"/>
                </a:lnTo>
                <a:lnTo>
                  <a:pt x="1349235" y="1026101"/>
                </a:lnTo>
                <a:lnTo>
                  <a:pt x="1341023" y="1016835"/>
                </a:lnTo>
                <a:lnTo>
                  <a:pt x="1332811" y="1007569"/>
                </a:lnTo>
                <a:lnTo>
                  <a:pt x="1325129" y="997509"/>
                </a:lnTo>
                <a:lnTo>
                  <a:pt x="1317977" y="987714"/>
                </a:lnTo>
                <a:lnTo>
                  <a:pt x="1311090" y="977654"/>
                </a:lnTo>
                <a:lnTo>
                  <a:pt x="1304467" y="967065"/>
                </a:lnTo>
                <a:lnTo>
                  <a:pt x="1298375" y="955946"/>
                </a:lnTo>
                <a:lnTo>
                  <a:pt x="1292812" y="945092"/>
                </a:lnTo>
                <a:lnTo>
                  <a:pt x="1287514" y="933708"/>
                </a:lnTo>
                <a:lnTo>
                  <a:pt x="1282481" y="922325"/>
                </a:lnTo>
                <a:lnTo>
                  <a:pt x="1277978" y="910412"/>
                </a:lnTo>
                <a:lnTo>
                  <a:pt x="1274004" y="897969"/>
                </a:lnTo>
                <a:lnTo>
                  <a:pt x="1270296" y="884997"/>
                </a:lnTo>
                <a:lnTo>
                  <a:pt x="1267117" y="872025"/>
                </a:lnTo>
                <a:lnTo>
                  <a:pt x="1264733" y="858788"/>
                </a:lnTo>
                <a:lnTo>
                  <a:pt x="1262879" y="845287"/>
                </a:lnTo>
                <a:lnTo>
                  <a:pt x="1261289" y="831785"/>
                </a:lnTo>
                <a:lnTo>
                  <a:pt x="1260495" y="818019"/>
                </a:lnTo>
                <a:lnTo>
                  <a:pt x="1259965" y="803988"/>
                </a:lnTo>
                <a:lnTo>
                  <a:pt x="1259965" y="795517"/>
                </a:lnTo>
                <a:lnTo>
                  <a:pt x="1260495" y="787310"/>
                </a:lnTo>
                <a:lnTo>
                  <a:pt x="1261024" y="779368"/>
                </a:lnTo>
                <a:lnTo>
                  <a:pt x="1261554" y="770896"/>
                </a:lnTo>
                <a:lnTo>
                  <a:pt x="1262614" y="762954"/>
                </a:lnTo>
                <a:lnTo>
                  <a:pt x="1263673" y="755012"/>
                </a:lnTo>
                <a:lnTo>
                  <a:pt x="1264998" y="746805"/>
                </a:lnTo>
                <a:lnTo>
                  <a:pt x="1266587" y="739128"/>
                </a:lnTo>
                <a:lnTo>
                  <a:pt x="1268442" y="731186"/>
                </a:lnTo>
                <a:lnTo>
                  <a:pt x="1270296" y="723509"/>
                </a:lnTo>
                <a:lnTo>
                  <a:pt x="1272415" y="716096"/>
                </a:lnTo>
                <a:lnTo>
                  <a:pt x="1274799" y="708419"/>
                </a:lnTo>
                <a:lnTo>
                  <a:pt x="1277448" y="701006"/>
                </a:lnTo>
                <a:lnTo>
                  <a:pt x="1279832" y="693329"/>
                </a:lnTo>
                <a:lnTo>
                  <a:pt x="1282481" y="686181"/>
                </a:lnTo>
                <a:lnTo>
                  <a:pt x="1285660" y="678769"/>
                </a:lnTo>
                <a:lnTo>
                  <a:pt x="1288574" y="672150"/>
                </a:lnTo>
                <a:lnTo>
                  <a:pt x="1291487" y="666061"/>
                </a:lnTo>
                <a:lnTo>
                  <a:pt x="1297845" y="654148"/>
                </a:lnTo>
                <a:lnTo>
                  <a:pt x="1299964" y="650177"/>
                </a:lnTo>
                <a:lnTo>
                  <a:pt x="1302083" y="645942"/>
                </a:lnTo>
                <a:lnTo>
                  <a:pt x="1306851" y="637735"/>
                </a:lnTo>
                <a:lnTo>
                  <a:pt x="1312149" y="629528"/>
                </a:lnTo>
                <a:lnTo>
                  <a:pt x="1314798" y="625822"/>
                </a:lnTo>
                <a:lnTo>
                  <a:pt x="1317182" y="621586"/>
                </a:lnTo>
                <a:lnTo>
                  <a:pt x="1324599" y="611791"/>
                </a:lnTo>
                <a:lnTo>
                  <a:pt x="1332281" y="601996"/>
                </a:lnTo>
                <a:lnTo>
                  <a:pt x="1333871" y="599878"/>
                </a:lnTo>
                <a:lnTo>
                  <a:pt x="1342877" y="589288"/>
                </a:lnTo>
                <a:lnTo>
                  <a:pt x="1347380" y="584258"/>
                </a:lnTo>
                <a:lnTo>
                  <a:pt x="1352148" y="579493"/>
                </a:lnTo>
                <a:lnTo>
                  <a:pt x="1358241" y="573669"/>
                </a:lnTo>
                <a:lnTo>
                  <a:pt x="1365658" y="566521"/>
                </a:lnTo>
                <a:lnTo>
                  <a:pt x="1373075" y="559903"/>
                </a:lnTo>
                <a:lnTo>
                  <a:pt x="1376519" y="557255"/>
                </a:lnTo>
                <a:lnTo>
                  <a:pt x="1379697" y="554079"/>
                </a:lnTo>
                <a:lnTo>
                  <a:pt x="1390293" y="546137"/>
                </a:lnTo>
                <a:lnTo>
                  <a:pt x="1401154" y="538724"/>
                </a:lnTo>
                <a:lnTo>
                  <a:pt x="1401419" y="538195"/>
                </a:lnTo>
                <a:lnTo>
                  <a:pt x="1401949" y="537930"/>
                </a:lnTo>
                <a:lnTo>
                  <a:pt x="1413869" y="530517"/>
                </a:lnTo>
                <a:lnTo>
                  <a:pt x="1425524" y="523369"/>
                </a:lnTo>
                <a:lnTo>
                  <a:pt x="1432941" y="519663"/>
                </a:lnTo>
                <a:lnTo>
                  <a:pt x="1442213" y="514898"/>
                </a:lnTo>
                <a:lnTo>
                  <a:pt x="1451749" y="510662"/>
                </a:lnTo>
                <a:lnTo>
                  <a:pt x="1459166" y="506956"/>
                </a:lnTo>
                <a:lnTo>
                  <a:pt x="1472411" y="501926"/>
                </a:lnTo>
                <a:lnTo>
                  <a:pt x="1485920" y="497425"/>
                </a:lnTo>
                <a:lnTo>
                  <a:pt x="1499430" y="493719"/>
                </a:lnTo>
                <a:lnTo>
                  <a:pt x="1513470" y="490278"/>
                </a:lnTo>
                <a:lnTo>
                  <a:pt x="1517443" y="489483"/>
                </a:lnTo>
                <a:lnTo>
                  <a:pt x="1521681" y="488689"/>
                </a:lnTo>
                <a:lnTo>
                  <a:pt x="1532277" y="486571"/>
                </a:lnTo>
                <a:lnTo>
                  <a:pt x="1543138" y="485512"/>
                </a:lnTo>
                <a:lnTo>
                  <a:pt x="1551614" y="484189"/>
                </a:lnTo>
                <a:lnTo>
                  <a:pt x="1566184" y="483130"/>
                </a:lnTo>
                <a:lnTo>
                  <a:pt x="1581283" y="482600"/>
                </a:lnTo>
                <a:close/>
                <a:moveTo>
                  <a:pt x="736864" y="0"/>
                </a:moveTo>
                <a:lnTo>
                  <a:pt x="747977" y="529"/>
                </a:lnTo>
                <a:lnTo>
                  <a:pt x="759354" y="793"/>
                </a:lnTo>
                <a:lnTo>
                  <a:pt x="770466" y="1587"/>
                </a:lnTo>
                <a:lnTo>
                  <a:pt x="781579" y="2645"/>
                </a:lnTo>
                <a:lnTo>
                  <a:pt x="792427" y="3703"/>
                </a:lnTo>
                <a:lnTo>
                  <a:pt x="803539" y="5290"/>
                </a:lnTo>
                <a:lnTo>
                  <a:pt x="814123" y="6877"/>
                </a:lnTo>
                <a:lnTo>
                  <a:pt x="824706" y="8993"/>
                </a:lnTo>
                <a:lnTo>
                  <a:pt x="835554" y="11374"/>
                </a:lnTo>
                <a:lnTo>
                  <a:pt x="845873" y="14019"/>
                </a:lnTo>
                <a:lnTo>
                  <a:pt x="856456" y="16664"/>
                </a:lnTo>
                <a:lnTo>
                  <a:pt x="866510" y="19838"/>
                </a:lnTo>
                <a:lnTo>
                  <a:pt x="876829" y="23276"/>
                </a:lnTo>
                <a:lnTo>
                  <a:pt x="886883" y="26715"/>
                </a:lnTo>
                <a:lnTo>
                  <a:pt x="896937" y="30682"/>
                </a:lnTo>
                <a:lnTo>
                  <a:pt x="906727" y="34650"/>
                </a:lnTo>
                <a:lnTo>
                  <a:pt x="916516" y="38618"/>
                </a:lnTo>
                <a:lnTo>
                  <a:pt x="926041" y="43114"/>
                </a:lnTo>
                <a:lnTo>
                  <a:pt x="935302" y="47875"/>
                </a:lnTo>
                <a:lnTo>
                  <a:pt x="944827" y="52901"/>
                </a:lnTo>
                <a:lnTo>
                  <a:pt x="954087" y="57927"/>
                </a:lnTo>
                <a:lnTo>
                  <a:pt x="963083" y="63217"/>
                </a:lnTo>
                <a:lnTo>
                  <a:pt x="972079" y="68771"/>
                </a:lnTo>
                <a:lnTo>
                  <a:pt x="981075" y="74590"/>
                </a:lnTo>
                <a:lnTo>
                  <a:pt x="989541" y="80939"/>
                </a:lnTo>
                <a:lnTo>
                  <a:pt x="998008" y="87022"/>
                </a:lnTo>
                <a:lnTo>
                  <a:pt x="1006210" y="93106"/>
                </a:lnTo>
                <a:lnTo>
                  <a:pt x="1014677" y="99983"/>
                </a:lnTo>
                <a:lnTo>
                  <a:pt x="1022350" y="106596"/>
                </a:lnTo>
                <a:lnTo>
                  <a:pt x="1030288" y="113473"/>
                </a:lnTo>
                <a:lnTo>
                  <a:pt x="1037961" y="120614"/>
                </a:lnTo>
                <a:lnTo>
                  <a:pt x="1045369" y="128021"/>
                </a:lnTo>
                <a:lnTo>
                  <a:pt x="1052777" y="135427"/>
                </a:lnTo>
                <a:lnTo>
                  <a:pt x="1059921" y="143097"/>
                </a:lnTo>
                <a:lnTo>
                  <a:pt x="1066536" y="151033"/>
                </a:lnTo>
                <a:lnTo>
                  <a:pt x="1073415" y="158968"/>
                </a:lnTo>
                <a:lnTo>
                  <a:pt x="1080294" y="167167"/>
                </a:lnTo>
                <a:lnTo>
                  <a:pt x="1086379" y="175367"/>
                </a:lnTo>
                <a:lnTo>
                  <a:pt x="1092465" y="184096"/>
                </a:lnTo>
                <a:lnTo>
                  <a:pt x="1098815" y="192560"/>
                </a:lnTo>
                <a:lnTo>
                  <a:pt x="1104636" y="201289"/>
                </a:lnTo>
                <a:lnTo>
                  <a:pt x="1110192" y="210282"/>
                </a:lnTo>
                <a:lnTo>
                  <a:pt x="1115219" y="219275"/>
                </a:lnTo>
                <a:lnTo>
                  <a:pt x="1120511" y="228533"/>
                </a:lnTo>
                <a:lnTo>
                  <a:pt x="1125538" y="238055"/>
                </a:lnTo>
                <a:lnTo>
                  <a:pt x="1130036" y="247313"/>
                </a:lnTo>
                <a:lnTo>
                  <a:pt x="1134798" y="256835"/>
                </a:lnTo>
                <a:lnTo>
                  <a:pt x="1138767" y="266622"/>
                </a:lnTo>
                <a:lnTo>
                  <a:pt x="1142736" y="276408"/>
                </a:lnTo>
                <a:lnTo>
                  <a:pt x="1146704" y="286460"/>
                </a:lnTo>
                <a:lnTo>
                  <a:pt x="1150144" y="296511"/>
                </a:lnTo>
                <a:lnTo>
                  <a:pt x="1153584" y="306562"/>
                </a:lnTo>
                <a:lnTo>
                  <a:pt x="1156759" y="316878"/>
                </a:lnTo>
                <a:lnTo>
                  <a:pt x="1159404" y="327194"/>
                </a:lnTo>
                <a:lnTo>
                  <a:pt x="1161786" y="337774"/>
                </a:lnTo>
                <a:lnTo>
                  <a:pt x="1164431" y="348618"/>
                </a:lnTo>
                <a:lnTo>
                  <a:pt x="1166548" y="358934"/>
                </a:lnTo>
                <a:lnTo>
                  <a:pt x="1168136" y="369779"/>
                </a:lnTo>
                <a:lnTo>
                  <a:pt x="1169459" y="380888"/>
                </a:lnTo>
                <a:lnTo>
                  <a:pt x="1170781" y="391733"/>
                </a:lnTo>
                <a:lnTo>
                  <a:pt x="1172104" y="402842"/>
                </a:lnTo>
                <a:lnTo>
                  <a:pt x="1172634" y="413951"/>
                </a:lnTo>
                <a:lnTo>
                  <a:pt x="1172898" y="425325"/>
                </a:lnTo>
                <a:lnTo>
                  <a:pt x="1173163" y="436434"/>
                </a:lnTo>
                <a:lnTo>
                  <a:pt x="1172898" y="446486"/>
                </a:lnTo>
                <a:lnTo>
                  <a:pt x="1172634" y="456801"/>
                </a:lnTo>
                <a:lnTo>
                  <a:pt x="1172104" y="466588"/>
                </a:lnTo>
                <a:lnTo>
                  <a:pt x="1171046" y="476375"/>
                </a:lnTo>
                <a:lnTo>
                  <a:pt x="1170252" y="484575"/>
                </a:lnTo>
                <a:lnTo>
                  <a:pt x="1169194" y="493833"/>
                </a:lnTo>
                <a:lnTo>
                  <a:pt x="1168136" y="503355"/>
                </a:lnTo>
                <a:lnTo>
                  <a:pt x="1166548" y="512613"/>
                </a:lnTo>
                <a:lnTo>
                  <a:pt x="1164696" y="522135"/>
                </a:lnTo>
                <a:lnTo>
                  <a:pt x="1163902" y="525573"/>
                </a:lnTo>
                <a:lnTo>
                  <a:pt x="1163109" y="528483"/>
                </a:lnTo>
                <a:lnTo>
                  <a:pt x="1159140" y="546734"/>
                </a:lnTo>
                <a:lnTo>
                  <a:pt x="1156759" y="555727"/>
                </a:lnTo>
                <a:lnTo>
                  <a:pt x="1154113" y="564191"/>
                </a:lnTo>
                <a:lnTo>
                  <a:pt x="1153584" y="565514"/>
                </a:lnTo>
                <a:lnTo>
                  <a:pt x="1153319" y="566836"/>
                </a:lnTo>
                <a:lnTo>
                  <a:pt x="1150144" y="576094"/>
                </a:lnTo>
                <a:lnTo>
                  <a:pt x="1146969" y="584823"/>
                </a:lnTo>
                <a:lnTo>
                  <a:pt x="1143794" y="593816"/>
                </a:lnTo>
                <a:lnTo>
                  <a:pt x="1140090" y="602809"/>
                </a:lnTo>
                <a:lnTo>
                  <a:pt x="1137444" y="609157"/>
                </a:lnTo>
                <a:lnTo>
                  <a:pt x="1129506" y="626615"/>
                </a:lnTo>
                <a:lnTo>
                  <a:pt x="1125273" y="634814"/>
                </a:lnTo>
                <a:lnTo>
                  <a:pt x="1120775" y="643014"/>
                </a:lnTo>
                <a:lnTo>
                  <a:pt x="1118923" y="646717"/>
                </a:lnTo>
                <a:lnTo>
                  <a:pt x="1114425" y="654917"/>
                </a:lnTo>
                <a:lnTo>
                  <a:pt x="1109398" y="662852"/>
                </a:lnTo>
                <a:lnTo>
                  <a:pt x="1099609" y="678458"/>
                </a:lnTo>
                <a:lnTo>
                  <a:pt x="1098021" y="681367"/>
                </a:lnTo>
                <a:lnTo>
                  <a:pt x="1092465" y="689038"/>
                </a:lnTo>
                <a:lnTo>
                  <a:pt x="1086644" y="696709"/>
                </a:lnTo>
                <a:lnTo>
                  <a:pt x="1080823" y="704379"/>
                </a:lnTo>
                <a:lnTo>
                  <a:pt x="1074738" y="712050"/>
                </a:lnTo>
                <a:lnTo>
                  <a:pt x="1071563" y="715753"/>
                </a:lnTo>
                <a:lnTo>
                  <a:pt x="1058598" y="730565"/>
                </a:lnTo>
                <a:lnTo>
                  <a:pt x="1051719" y="737707"/>
                </a:lnTo>
                <a:lnTo>
                  <a:pt x="1045104" y="744849"/>
                </a:lnTo>
                <a:lnTo>
                  <a:pt x="1038490" y="751197"/>
                </a:lnTo>
                <a:lnTo>
                  <a:pt x="1031875" y="757810"/>
                </a:lnTo>
                <a:lnTo>
                  <a:pt x="1024996" y="763893"/>
                </a:lnTo>
                <a:lnTo>
                  <a:pt x="1017852" y="769977"/>
                </a:lnTo>
                <a:lnTo>
                  <a:pt x="1010973" y="776060"/>
                </a:lnTo>
                <a:lnTo>
                  <a:pt x="1003564" y="781880"/>
                </a:lnTo>
                <a:lnTo>
                  <a:pt x="996156" y="787434"/>
                </a:lnTo>
                <a:lnTo>
                  <a:pt x="988748" y="792460"/>
                </a:lnTo>
                <a:lnTo>
                  <a:pt x="1006739" y="799601"/>
                </a:lnTo>
                <a:lnTo>
                  <a:pt x="1024731" y="807008"/>
                </a:lnTo>
                <a:lnTo>
                  <a:pt x="1042723" y="814678"/>
                </a:lnTo>
                <a:lnTo>
                  <a:pt x="1060186" y="823142"/>
                </a:lnTo>
                <a:lnTo>
                  <a:pt x="1077384" y="831607"/>
                </a:lnTo>
                <a:lnTo>
                  <a:pt x="1094317" y="840864"/>
                </a:lnTo>
                <a:lnTo>
                  <a:pt x="1110986" y="850387"/>
                </a:lnTo>
                <a:lnTo>
                  <a:pt x="1127390" y="860702"/>
                </a:lnTo>
                <a:lnTo>
                  <a:pt x="1130036" y="876573"/>
                </a:lnTo>
                <a:lnTo>
                  <a:pt x="1133740" y="892443"/>
                </a:lnTo>
                <a:lnTo>
                  <a:pt x="1137709" y="908049"/>
                </a:lnTo>
                <a:lnTo>
                  <a:pt x="1142736" y="923655"/>
                </a:lnTo>
                <a:lnTo>
                  <a:pt x="1148027" y="938732"/>
                </a:lnTo>
                <a:lnTo>
                  <a:pt x="1154113" y="953544"/>
                </a:lnTo>
                <a:lnTo>
                  <a:pt x="1160727" y="967827"/>
                </a:lnTo>
                <a:lnTo>
                  <a:pt x="1167606" y="981846"/>
                </a:lnTo>
                <a:lnTo>
                  <a:pt x="1175544" y="995600"/>
                </a:lnTo>
                <a:lnTo>
                  <a:pt x="1183746" y="1009090"/>
                </a:lnTo>
                <a:lnTo>
                  <a:pt x="1192742" y="1022051"/>
                </a:lnTo>
                <a:lnTo>
                  <a:pt x="1202267" y="1034747"/>
                </a:lnTo>
                <a:lnTo>
                  <a:pt x="1212056" y="1046914"/>
                </a:lnTo>
                <a:lnTo>
                  <a:pt x="1222375" y="1058817"/>
                </a:lnTo>
                <a:lnTo>
                  <a:pt x="1233488" y="1070191"/>
                </a:lnTo>
                <a:lnTo>
                  <a:pt x="1244600" y="1081036"/>
                </a:lnTo>
                <a:lnTo>
                  <a:pt x="1234546" y="1085532"/>
                </a:lnTo>
                <a:lnTo>
                  <a:pt x="1224756" y="1090558"/>
                </a:lnTo>
                <a:lnTo>
                  <a:pt x="1214967" y="1095583"/>
                </a:lnTo>
                <a:lnTo>
                  <a:pt x="1205442" y="1100345"/>
                </a:lnTo>
                <a:lnTo>
                  <a:pt x="1195652" y="1105899"/>
                </a:lnTo>
                <a:lnTo>
                  <a:pt x="1186127" y="1111454"/>
                </a:lnTo>
                <a:lnTo>
                  <a:pt x="1176867" y="1117008"/>
                </a:lnTo>
                <a:lnTo>
                  <a:pt x="1167606" y="1122828"/>
                </a:lnTo>
                <a:lnTo>
                  <a:pt x="1158611" y="1128647"/>
                </a:lnTo>
                <a:lnTo>
                  <a:pt x="1149615" y="1134995"/>
                </a:lnTo>
                <a:lnTo>
                  <a:pt x="1140619" y="1141078"/>
                </a:lnTo>
                <a:lnTo>
                  <a:pt x="1131888" y="1147427"/>
                </a:lnTo>
                <a:lnTo>
                  <a:pt x="1123421" y="1154039"/>
                </a:lnTo>
                <a:lnTo>
                  <a:pt x="1114690" y="1160916"/>
                </a:lnTo>
                <a:lnTo>
                  <a:pt x="1105959" y="1167794"/>
                </a:lnTo>
                <a:lnTo>
                  <a:pt x="1098021" y="1174671"/>
                </a:lnTo>
                <a:lnTo>
                  <a:pt x="1089819" y="1182077"/>
                </a:lnTo>
                <a:lnTo>
                  <a:pt x="1081617" y="1189219"/>
                </a:lnTo>
                <a:lnTo>
                  <a:pt x="1073679" y="1196625"/>
                </a:lnTo>
                <a:lnTo>
                  <a:pt x="1066006" y="1204295"/>
                </a:lnTo>
                <a:lnTo>
                  <a:pt x="1058334" y="1211966"/>
                </a:lnTo>
                <a:lnTo>
                  <a:pt x="1050925" y="1219637"/>
                </a:lnTo>
                <a:lnTo>
                  <a:pt x="1043517" y="1227572"/>
                </a:lnTo>
                <a:lnTo>
                  <a:pt x="1036109" y="1235772"/>
                </a:lnTo>
                <a:lnTo>
                  <a:pt x="1028965" y="1243971"/>
                </a:lnTo>
                <a:lnTo>
                  <a:pt x="1022350" y="1252171"/>
                </a:lnTo>
                <a:lnTo>
                  <a:pt x="1015206" y="1260900"/>
                </a:lnTo>
                <a:lnTo>
                  <a:pt x="1008591" y="1269628"/>
                </a:lnTo>
                <a:lnTo>
                  <a:pt x="1002241" y="1278093"/>
                </a:lnTo>
                <a:lnTo>
                  <a:pt x="995627" y="1287086"/>
                </a:lnTo>
                <a:lnTo>
                  <a:pt x="989541" y="1296079"/>
                </a:lnTo>
                <a:lnTo>
                  <a:pt x="983456" y="1305072"/>
                </a:lnTo>
                <a:lnTo>
                  <a:pt x="977635" y="1314330"/>
                </a:lnTo>
                <a:lnTo>
                  <a:pt x="971814" y="1323588"/>
                </a:lnTo>
                <a:lnTo>
                  <a:pt x="966258" y="1332845"/>
                </a:lnTo>
                <a:lnTo>
                  <a:pt x="960966" y="1342367"/>
                </a:lnTo>
                <a:lnTo>
                  <a:pt x="955675" y="1351890"/>
                </a:lnTo>
                <a:lnTo>
                  <a:pt x="950383" y="1361676"/>
                </a:lnTo>
                <a:lnTo>
                  <a:pt x="945621" y="1371463"/>
                </a:lnTo>
                <a:lnTo>
                  <a:pt x="940858" y="1381514"/>
                </a:lnTo>
                <a:lnTo>
                  <a:pt x="936360" y="1391301"/>
                </a:lnTo>
                <a:lnTo>
                  <a:pt x="931598" y="1401352"/>
                </a:lnTo>
                <a:lnTo>
                  <a:pt x="927629" y="1411668"/>
                </a:lnTo>
                <a:lnTo>
                  <a:pt x="923660" y="1421719"/>
                </a:lnTo>
                <a:lnTo>
                  <a:pt x="919691" y="1432299"/>
                </a:lnTo>
                <a:lnTo>
                  <a:pt x="915987" y="1442615"/>
                </a:lnTo>
                <a:lnTo>
                  <a:pt x="912548" y="1453195"/>
                </a:lnTo>
                <a:lnTo>
                  <a:pt x="909108" y="1463776"/>
                </a:lnTo>
                <a:lnTo>
                  <a:pt x="905933" y="1474356"/>
                </a:lnTo>
                <a:lnTo>
                  <a:pt x="903023" y="1485201"/>
                </a:lnTo>
                <a:lnTo>
                  <a:pt x="900112" y="1496045"/>
                </a:lnTo>
                <a:lnTo>
                  <a:pt x="897731" y="1507155"/>
                </a:lnTo>
                <a:lnTo>
                  <a:pt x="895350" y="1517999"/>
                </a:lnTo>
                <a:lnTo>
                  <a:pt x="893233" y="1529109"/>
                </a:lnTo>
                <a:lnTo>
                  <a:pt x="890852" y="1539953"/>
                </a:lnTo>
                <a:lnTo>
                  <a:pt x="889529" y="1551592"/>
                </a:lnTo>
                <a:lnTo>
                  <a:pt x="887941" y="1562701"/>
                </a:lnTo>
                <a:lnTo>
                  <a:pt x="886354" y="1574075"/>
                </a:lnTo>
                <a:lnTo>
                  <a:pt x="885031" y="1585448"/>
                </a:lnTo>
                <a:lnTo>
                  <a:pt x="884237" y="1596822"/>
                </a:lnTo>
                <a:lnTo>
                  <a:pt x="883444" y="1608460"/>
                </a:lnTo>
                <a:lnTo>
                  <a:pt x="882914" y="1619834"/>
                </a:lnTo>
                <a:lnTo>
                  <a:pt x="882650" y="1631472"/>
                </a:lnTo>
                <a:lnTo>
                  <a:pt x="882650" y="1643375"/>
                </a:lnTo>
                <a:lnTo>
                  <a:pt x="882650" y="1651310"/>
                </a:lnTo>
                <a:lnTo>
                  <a:pt x="883444" y="1659245"/>
                </a:lnTo>
                <a:lnTo>
                  <a:pt x="884766" y="1666916"/>
                </a:lnTo>
                <a:lnTo>
                  <a:pt x="886354" y="1674851"/>
                </a:lnTo>
                <a:lnTo>
                  <a:pt x="888471" y="1682522"/>
                </a:lnTo>
                <a:lnTo>
                  <a:pt x="890852" y="1690193"/>
                </a:lnTo>
                <a:lnTo>
                  <a:pt x="894027" y="1697599"/>
                </a:lnTo>
                <a:lnTo>
                  <a:pt x="897466" y="1704740"/>
                </a:lnTo>
                <a:lnTo>
                  <a:pt x="901171" y="1712147"/>
                </a:lnTo>
                <a:lnTo>
                  <a:pt x="905139" y="1719024"/>
                </a:lnTo>
                <a:lnTo>
                  <a:pt x="909637" y="1725901"/>
                </a:lnTo>
                <a:lnTo>
                  <a:pt x="914400" y="1733043"/>
                </a:lnTo>
                <a:lnTo>
                  <a:pt x="919691" y="1739655"/>
                </a:lnTo>
                <a:lnTo>
                  <a:pt x="925248" y="1746268"/>
                </a:lnTo>
                <a:lnTo>
                  <a:pt x="931069" y="1752616"/>
                </a:lnTo>
                <a:lnTo>
                  <a:pt x="936889" y="1759229"/>
                </a:lnTo>
                <a:lnTo>
                  <a:pt x="944562" y="1766370"/>
                </a:lnTo>
                <a:lnTo>
                  <a:pt x="952235" y="1773247"/>
                </a:lnTo>
                <a:lnTo>
                  <a:pt x="960702" y="1780125"/>
                </a:lnTo>
                <a:lnTo>
                  <a:pt x="969169" y="1787002"/>
                </a:lnTo>
                <a:lnTo>
                  <a:pt x="941916" y="1791234"/>
                </a:lnTo>
                <a:lnTo>
                  <a:pt x="913871" y="1794672"/>
                </a:lnTo>
                <a:lnTo>
                  <a:pt x="885031" y="1797582"/>
                </a:lnTo>
                <a:lnTo>
                  <a:pt x="856191" y="1800492"/>
                </a:lnTo>
                <a:lnTo>
                  <a:pt x="826823" y="1802343"/>
                </a:lnTo>
                <a:lnTo>
                  <a:pt x="797189" y="1803930"/>
                </a:lnTo>
                <a:lnTo>
                  <a:pt x="767291" y="1804724"/>
                </a:lnTo>
                <a:lnTo>
                  <a:pt x="737129" y="1804988"/>
                </a:lnTo>
                <a:lnTo>
                  <a:pt x="718079" y="1804724"/>
                </a:lnTo>
                <a:lnTo>
                  <a:pt x="699294" y="1804459"/>
                </a:lnTo>
                <a:lnTo>
                  <a:pt x="680508" y="1803930"/>
                </a:lnTo>
                <a:lnTo>
                  <a:pt x="661723" y="1803137"/>
                </a:lnTo>
                <a:lnTo>
                  <a:pt x="643202" y="1802343"/>
                </a:lnTo>
                <a:lnTo>
                  <a:pt x="624681" y="1801021"/>
                </a:lnTo>
                <a:lnTo>
                  <a:pt x="606425" y="1799434"/>
                </a:lnTo>
                <a:lnTo>
                  <a:pt x="588698" y="1798111"/>
                </a:lnTo>
                <a:lnTo>
                  <a:pt x="570441" y="1796259"/>
                </a:lnTo>
                <a:lnTo>
                  <a:pt x="552979" y="1794408"/>
                </a:lnTo>
                <a:lnTo>
                  <a:pt x="535252" y="1792027"/>
                </a:lnTo>
                <a:lnTo>
                  <a:pt x="517789" y="1789647"/>
                </a:lnTo>
                <a:lnTo>
                  <a:pt x="500327" y="1787266"/>
                </a:lnTo>
                <a:lnTo>
                  <a:pt x="483394" y="1784357"/>
                </a:lnTo>
                <a:lnTo>
                  <a:pt x="466725" y="1781447"/>
                </a:lnTo>
                <a:lnTo>
                  <a:pt x="450321" y="1778273"/>
                </a:lnTo>
                <a:lnTo>
                  <a:pt x="433652" y="1774835"/>
                </a:lnTo>
                <a:lnTo>
                  <a:pt x="417512" y="1771396"/>
                </a:lnTo>
                <a:lnTo>
                  <a:pt x="401637" y="1768222"/>
                </a:lnTo>
                <a:lnTo>
                  <a:pt x="385498" y="1763990"/>
                </a:lnTo>
                <a:lnTo>
                  <a:pt x="370152" y="1760022"/>
                </a:lnTo>
                <a:lnTo>
                  <a:pt x="354541" y="1756055"/>
                </a:lnTo>
                <a:lnTo>
                  <a:pt x="339460" y="1751823"/>
                </a:lnTo>
                <a:lnTo>
                  <a:pt x="324644" y="1747326"/>
                </a:lnTo>
                <a:lnTo>
                  <a:pt x="310356" y="1742829"/>
                </a:lnTo>
                <a:lnTo>
                  <a:pt x="295804" y="1738333"/>
                </a:lnTo>
                <a:lnTo>
                  <a:pt x="282046" y="1733307"/>
                </a:lnTo>
                <a:lnTo>
                  <a:pt x="268023" y="1728281"/>
                </a:lnTo>
                <a:lnTo>
                  <a:pt x="254529" y="1723520"/>
                </a:lnTo>
                <a:lnTo>
                  <a:pt x="241300" y="1718230"/>
                </a:lnTo>
                <a:lnTo>
                  <a:pt x="228335" y="1712676"/>
                </a:lnTo>
                <a:lnTo>
                  <a:pt x="215635" y="1707121"/>
                </a:lnTo>
                <a:lnTo>
                  <a:pt x="203464" y="1701566"/>
                </a:lnTo>
                <a:lnTo>
                  <a:pt x="191294" y="1696012"/>
                </a:lnTo>
                <a:lnTo>
                  <a:pt x="179652" y="1690193"/>
                </a:lnTo>
                <a:lnTo>
                  <a:pt x="168275" y="1684109"/>
                </a:lnTo>
                <a:lnTo>
                  <a:pt x="157162" y="1678025"/>
                </a:lnTo>
                <a:lnTo>
                  <a:pt x="146314" y="1671942"/>
                </a:lnTo>
                <a:lnTo>
                  <a:pt x="135731" y="1665594"/>
                </a:lnTo>
                <a:lnTo>
                  <a:pt x="125677" y="1659245"/>
                </a:lnTo>
                <a:lnTo>
                  <a:pt x="116152" y="1652897"/>
                </a:lnTo>
                <a:lnTo>
                  <a:pt x="106627" y="1646020"/>
                </a:lnTo>
                <a:lnTo>
                  <a:pt x="97631" y="1639672"/>
                </a:lnTo>
                <a:lnTo>
                  <a:pt x="88900" y="1632795"/>
                </a:lnTo>
                <a:lnTo>
                  <a:pt x="80698" y="1626182"/>
                </a:lnTo>
                <a:lnTo>
                  <a:pt x="72760" y="1619305"/>
                </a:lnTo>
                <a:lnTo>
                  <a:pt x="64823" y="1612163"/>
                </a:lnTo>
                <a:lnTo>
                  <a:pt x="57944" y="1605022"/>
                </a:lnTo>
                <a:lnTo>
                  <a:pt x="51064" y="1597880"/>
                </a:lnTo>
                <a:lnTo>
                  <a:pt x="44714" y="1591003"/>
                </a:lnTo>
                <a:lnTo>
                  <a:pt x="38629" y="1583597"/>
                </a:lnTo>
                <a:lnTo>
                  <a:pt x="32808" y="1576455"/>
                </a:lnTo>
                <a:lnTo>
                  <a:pt x="28046" y="1569049"/>
                </a:lnTo>
                <a:lnTo>
                  <a:pt x="23019" y="1561643"/>
                </a:lnTo>
                <a:lnTo>
                  <a:pt x="18785" y="1554237"/>
                </a:lnTo>
                <a:lnTo>
                  <a:pt x="15081" y="1546566"/>
                </a:lnTo>
                <a:lnTo>
                  <a:pt x="11377" y="1539160"/>
                </a:lnTo>
                <a:lnTo>
                  <a:pt x="8466" y="1531489"/>
                </a:lnTo>
                <a:lnTo>
                  <a:pt x="5821" y="1524083"/>
                </a:lnTo>
                <a:lnTo>
                  <a:pt x="3704" y="1516412"/>
                </a:lnTo>
                <a:lnTo>
                  <a:pt x="2116" y="1508742"/>
                </a:lnTo>
                <a:lnTo>
                  <a:pt x="794" y="1501071"/>
                </a:lnTo>
                <a:lnTo>
                  <a:pt x="264" y="1493136"/>
                </a:lnTo>
                <a:lnTo>
                  <a:pt x="0" y="1485465"/>
                </a:lnTo>
                <a:lnTo>
                  <a:pt x="0" y="1473033"/>
                </a:lnTo>
                <a:lnTo>
                  <a:pt x="264" y="1460337"/>
                </a:lnTo>
                <a:lnTo>
                  <a:pt x="794" y="1447905"/>
                </a:lnTo>
                <a:lnTo>
                  <a:pt x="1587" y="1435209"/>
                </a:lnTo>
                <a:lnTo>
                  <a:pt x="2381" y="1423042"/>
                </a:lnTo>
                <a:lnTo>
                  <a:pt x="3704" y="1410610"/>
                </a:lnTo>
                <a:lnTo>
                  <a:pt x="4762" y="1398707"/>
                </a:lnTo>
                <a:lnTo>
                  <a:pt x="6350" y="1386275"/>
                </a:lnTo>
                <a:lnTo>
                  <a:pt x="8202" y="1374373"/>
                </a:lnTo>
                <a:lnTo>
                  <a:pt x="10054" y="1362205"/>
                </a:lnTo>
                <a:lnTo>
                  <a:pt x="12171" y="1350303"/>
                </a:lnTo>
                <a:lnTo>
                  <a:pt x="14816" y="1338135"/>
                </a:lnTo>
                <a:lnTo>
                  <a:pt x="17198" y="1326233"/>
                </a:lnTo>
                <a:lnTo>
                  <a:pt x="19844" y="1314594"/>
                </a:lnTo>
                <a:lnTo>
                  <a:pt x="22754" y="1302956"/>
                </a:lnTo>
                <a:lnTo>
                  <a:pt x="25929" y="1291318"/>
                </a:lnTo>
                <a:lnTo>
                  <a:pt x="29104" y="1279680"/>
                </a:lnTo>
                <a:lnTo>
                  <a:pt x="32544" y="1268306"/>
                </a:lnTo>
                <a:lnTo>
                  <a:pt x="36248" y="1256932"/>
                </a:lnTo>
                <a:lnTo>
                  <a:pt x="39952" y="1245558"/>
                </a:lnTo>
                <a:lnTo>
                  <a:pt x="43921" y="1234449"/>
                </a:lnTo>
                <a:lnTo>
                  <a:pt x="47889" y="1223075"/>
                </a:lnTo>
                <a:lnTo>
                  <a:pt x="52387" y="1211966"/>
                </a:lnTo>
                <a:lnTo>
                  <a:pt x="56885" y="1201121"/>
                </a:lnTo>
                <a:lnTo>
                  <a:pt x="61648" y="1190012"/>
                </a:lnTo>
                <a:lnTo>
                  <a:pt x="66410" y="1179167"/>
                </a:lnTo>
                <a:lnTo>
                  <a:pt x="71437" y="1168852"/>
                </a:lnTo>
                <a:lnTo>
                  <a:pt x="76729" y="1158007"/>
                </a:lnTo>
                <a:lnTo>
                  <a:pt x="82021" y="1147427"/>
                </a:lnTo>
                <a:lnTo>
                  <a:pt x="87577" y="1137111"/>
                </a:lnTo>
                <a:lnTo>
                  <a:pt x="93398" y="1126795"/>
                </a:lnTo>
                <a:lnTo>
                  <a:pt x="98954" y="1116744"/>
                </a:lnTo>
                <a:lnTo>
                  <a:pt x="105039" y="1106428"/>
                </a:lnTo>
                <a:lnTo>
                  <a:pt x="111125" y="1096377"/>
                </a:lnTo>
                <a:lnTo>
                  <a:pt x="117475" y="1086590"/>
                </a:lnTo>
                <a:lnTo>
                  <a:pt x="123825" y="1076804"/>
                </a:lnTo>
                <a:lnTo>
                  <a:pt x="130704" y="1067017"/>
                </a:lnTo>
                <a:lnTo>
                  <a:pt x="137054" y="1057495"/>
                </a:lnTo>
                <a:lnTo>
                  <a:pt x="144198" y="1047972"/>
                </a:lnTo>
                <a:lnTo>
                  <a:pt x="151341" y="1038715"/>
                </a:lnTo>
                <a:lnTo>
                  <a:pt x="165629" y="1020199"/>
                </a:lnTo>
                <a:lnTo>
                  <a:pt x="180710" y="1002477"/>
                </a:lnTo>
                <a:lnTo>
                  <a:pt x="196321" y="985285"/>
                </a:lnTo>
                <a:lnTo>
                  <a:pt x="212460" y="968092"/>
                </a:lnTo>
                <a:lnTo>
                  <a:pt x="229129" y="951957"/>
                </a:lnTo>
                <a:lnTo>
                  <a:pt x="246591" y="936086"/>
                </a:lnTo>
                <a:lnTo>
                  <a:pt x="264054" y="920745"/>
                </a:lnTo>
                <a:lnTo>
                  <a:pt x="282310" y="905933"/>
                </a:lnTo>
                <a:lnTo>
                  <a:pt x="301096" y="891914"/>
                </a:lnTo>
                <a:lnTo>
                  <a:pt x="310621" y="885037"/>
                </a:lnTo>
                <a:lnTo>
                  <a:pt x="320146" y="878160"/>
                </a:lnTo>
                <a:lnTo>
                  <a:pt x="329671" y="871812"/>
                </a:lnTo>
                <a:lnTo>
                  <a:pt x="339460" y="865199"/>
                </a:lnTo>
                <a:lnTo>
                  <a:pt x="349514" y="859115"/>
                </a:lnTo>
                <a:lnTo>
                  <a:pt x="359569" y="853032"/>
                </a:lnTo>
                <a:lnTo>
                  <a:pt x="359833" y="852767"/>
                </a:lnTo>
                <a:lnTo>
                  <a:pt x="371739" y="845890"/>
                </a:lnTo>
                <a:lnTo>
                  <a:pt x="383381" y="839542"/>
                </a:lnTo>
                <a:lnTo>
                  <a:pt x="395287" y="832929"/>
                </a:lnTo>
                <a:lnTo>
                  <a:pt x="407458" y="826846"/>
                </a:lnTo>
                <a:lnTo>
                  <a:pt x="415660" y="822349"/>
                </a:lnTo>
                <a:lnTo>
                  <a:pt x="424391" y="818381"/>
                </a:lnTo>
                <a:lnTo>
                  <a:pt x="442383" y="810182"/>
                </a:lnTo>
                <a:lnTo>
                  <a:pt x="463814" y="800924"/>
                </a:lnTo>
                <a:lnTo>
                  <a:pt x="474662" y="796692"/>
                </a:lnTo>
                <a:lnTo>
                  <a:pt x="485246" y="792460"/>
                </a:lnTo>
                <a:lnTo>
                  <a:pt x="474927" y="785318"/>
                </a:lnTo>
                <a:lnTo>
                  <a:pt x="464608" y="777118"/>
                </a:lnTo>
                <a:lnTo>
                  <a:pt x="454819" y="769183"/>
                </a:lnTo>
                <a:lnTo>
                  <a:pt x="445294" y="760455"/>
                </a:lnTo>
                <a:lnTo>
                  <a:pt x="436033" y="751990"/>
                </a:lnTo>
                <a:lnTo>
                  <a:pt x="426773" y="742997"/>
                </a:lnTo>
                <a:lnTo>
                  <a:pt x="417777" y="733739"/>
                </a:lnTo>
                <a:lnTo>
                  <a:pt x="409310" y="724217"/>
                </a:lnTo>
                <a:lnTo>
                  <a:pt x="400844" y="714695"/>
                </a:lnTo>
                <a:lnTo>
                  <a:pt x="392906" y="704644"/>
                </a:lnTo>
                <a:lnTo>
                  <a:pt x="385233" y="694328"/>
                </a:lnTo>
                <a:lnTo>
                  <a:pt x="377825" y="684012"/>
                </a:lnTo>
                <a:lnTo>
                  <a:pt x="370681" y="673432"/>
                </a:lnTo>
                <a:lnTo>
                  <a:pt x="363802" y="662587"/>
                </a:lnTo>
                <a:lnTo>
                  <a:pt x="357452" y="651478"/>
                </a:lnTo>
                <a:lnTo>
                  <a:pt x="351102" y="640104"/>
                </a:lnTo>
                <a:lnTo>
                  <a:pt x="345016" y="628731"/>
                </a:lnTo>
                <a:lnTo>
                  <a:pt x="339460" y="616828"/>
                </a:lnTo>
                <a:lnTo>
                  <a:pt x="334698" y="604925"/>
                </a:lnTo>
                <a:lnTo>
                  <a:pt x="329671" y="593022"/>
                </a:lnTo>
                <a:lnTo>
                  <a:pt x="325173" y="580591"/>
                </a:lnTo>
                <a:lnTo>
                  <a:pt x="321204" y="568159"/>
                </a:lnTo>
                <a:lnTo>
                  <a:pt x="317500" y="555727"/>
                </a:lnTo>
                <a:lnTo>
                  <a:pt x="314060" y="543031"/>
                </a:lnTo>
                <a:lnTo>
                  <a:pt x="310885" y="530070"/>
                </a:lnTo>
                <a:lnTo>
                  <a:pt x="308239" y="517109"/>
                </a:lnTo>
                <a:lnTo>
                  <a:pt x="305858" y="503884"/>
                </a:lnTo>
                <a:lnTo>
                  <a:pt x="304006" y="490659"/>
                </a:lnTo>
                <a:lnTo>
                  <a:pt x="302683" y="477433"/>
                </a:lnTo>
                <a:lnTo>
                  <a:pt x="301625" y="463943"/>
                </a:lnTo>
                <a:lnTo>
                  <a:pt x="301096" y="450189"/>
                </a:lnTo>
                <a:lnTo>
                  <a:pt x="300831" y="436434"/>
                </a:lnTo>
                <a:lnTo>
                  <a:pt x="300831" y="425325"/>
                </a:lnTo>
                <a:lnTo>
                  <a:pt x="301360" y="413951"/>
                </a:lnTo>
                <a:lnTo>
                  <a:pt x="301889" y="402842"/>
                </a:lnTo>
                <a:lnTo>
                  <a:pt x="302948" y="391733"/>
                </a:lnTo>
                <a:lnTo>
                  <a:pt x="304006" y="380888"/>
                </a:lnTo>
                <a:lnTo>
                  <a:pt x="305594" y="369779"/>
                </a:lnTo>
                <a:lnTo>
                  <a:pt x="307446" y="358934"/>
                </a:lnTo>
                <a:lnTo>
                  <a:pt x="309562" y="348618"/>
                </a:lnTo>
                <a:lnTo>
                  <a:pt x="311944" y="337774"/>
                </a:lnTo>
                <a:lnTo>
                  <a:pt x="314589" y="327194"/>
                </a:lnTo>
                <a:lnTo>
                  <a:pt x="317500" y="316878"/>
                </a:lnTo>
                <a:lnTo>
                  <a:pt x="320410" y="306562"/>
                </a:lnTo>
                <a:lnTo>
                  <a:pt x="323585" y="296511"/>
                </a:lnTo>
                <a:lnTo>
                  <a:pt x="327289" y="286460"/>
                </a:lnTo>
                <a:lnTo>
                  <a:pt x="330994" y="276408"/>
                </a:lnTo>
                <a:lnTo>
                  <a:pt x="334962" y="266622"/>
                </a:lnTo>
                <a:lnTo>
                  <a:pt x="339196" y="256835"/>
                </a:lnTo>
                <a:lnTo>
                  <a:pt x="343958" y="247313"/>
                </a:lnTo>
                <a:lnTo>
                  <a:pt x="348456" y="238055"/>
                </a:lnTo>
                <a:lnTo>
                  <a:pt x="353483" y="228533"/>
                </a:lnTo>
                <a:lnTo>
                  <a:pt x="358246" y="219275"/>
                </a:lnTo>
                <a:lnTo>
                  <a:pt x="363802" y="210282"/>
                </a:lnTo>
                <a:lnTo>
                  <a:pt x="369358" y="201289"/>
                </a:lnTo>
                <a:lnTo>
                  <a:pt x="375444" y="192560"/>
                </a:lnTo>
                <a:lnTo>
                  <a:pt x="381264" y="184096"/>
                </a:lnTo>
                <a:lnTo>
                  <a:pt x="387350" y="175367"/>
                </a:lnTo>
                <a:lnTo>
                  <a:pt x="393700" y="167167"/>
                </a:lnTo>
                <a:lnTo>
                  <a:pt x="400314" y="158968"/>
                </a:lnTo>
                <a:lnTo>
                  <a:pt x="407194" y="151033"/>
                </a:lnTo>
                <a:lnTo>
                  <a:pt x="414073" y="143097"/>
                </a:lnTo>
                <a:lnTo>
                  <a:pt x="421216" y="135427"/>
                </a:lnTo>
                <a:lnTo>
                  <a:pt x="428360" y="128021"/>
                </a:lnTo>
                <a:lnTo>
                  <a:pt x="436033" y="120614"/>
                </a:lnTo>
                <a:lnTo>
                  <a:pt x="443706" y="113473"/>
                </a:lnTo>
                <a:lnTo>
                  <a:pt x="451379" y="106596"/>
                </a:lnTo>
                <a:lnTo>
                  <a:pt x="459581" y="99983"/>
                </a:lnTo>
                <a:lnTo>
                  <a:pt x="467519" y="93106"/>
                </a:lnTo>
                <a:lnTo>
                  <a:pt x="475721" y="87022"/>
                </a:lnTo>
                <a:lnTo>
                  <a:pt x="484452" y="80939"/>
                </a:lnTo>
                <a:lnTo>
                  <a:pt x="493183" y="74590"/>
                </a:lnTo>
                <a:lnTo>
                  <a:pt x="501650" y="68771"/>
                </a:lnTo>
                <a:lnTo>
                  <a:pt x="510646" y="63217"/>
                </a:lnTo>
                <a:lnTo>
                  <a:pt x="519906" y="57927"/>
                </a:lnTo>
                <a:lnTo>
                  <a:pt x="528902" y="52901"/>
                </a:lnTo>
                <a:lnTo>
                  <a:pt x="538427" y="47875"/>
                </a:lnTo>
                <a:lnTo>
                  <a:pt x="547687" y="43114"/>
                </a:lnTo>
                <a:lnTo>
                  <a:pt x="557477" y="38618"/>
                </a:lnTo>
                <a:lnTo>
                  <a:pt x="567002" y="34650"/>
                </a:lnTo>
                <a:lnTo>
                  <a:pt x="576791" y="30682"/>
                </a:lnTo>
                <a:lnTo>
                  <a:pt x="586846" y="26715"/>
                </a:lnTo>
                <a:lnTo>
                  <a:pt x="596900" y="23276"/>
                </a:lnTo>
                <a:lnTo>
                  <a:pt x="607219" y="19838"/>
                </a:lnTo>
                <a:lnTo>
                  <a:pt x="617537" y="16664"/>
                </a:lnTo>
                <a:lnTo>
                  <a:pt x="627856" y="14019"/>
                </a:lnTo>
                <a:lnTo>
                  <a:pt x="638175" y="11374"/>
                </a:lnTo>
                <a:lnTo>
                  <a:pt x="649023" y="8993"/>
                </a:lnTo>
                <a:lnTo>
                  <a:pt x="659606" y="6877"/>
                </a:lnTo>
                <a:lnTo>
                  <a:pt x="670189" y="5290"/>
                </a:lnTo>
                <a:lnTo>
                  <a:pt x="681302" y="3703"/>
                </a:lnTo>
                <a:lnTo>
                  <a:pt x="692150" y="2645"/>
                </a:lnTo>
                <a:lnTo>
                  <a:pt x="703262" y="1587"/>
                </a:lnTo>
                <a:lnTo>
                  <a:pt x="714375" y="793"/>
                </a:lnTo>
                <a:lnTo>
                  <a:pt x="725487" y="529"/>
                </a:lnTo>
                <a:lnTo>
                  <a:pt x="73686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chemeClr val="lt1"/>
              </a:solidFill>
            </a:endParaRPr>
          </a:p>
        </p:txBody>
      </p:sp>
      <p:sp>
        <p:nvSpPr>
          <p:cNvPr id="35" name="椭圆 34"/>
          <p:cNvSpPr/>
          <p:nvPr/>
        </p:nvSpPr>
        <p:spPr>
          <a:xfrm>
            <a:off x="3502692" y="1811856"/>
            <a:ext cx="433737" cy="4337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207572" y="1811856"/>
            <a:ext cx="433737" cy="4337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560663" y="2664296"/>
            <a:ext cx="433737" cy="4337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5207572" y="3516736"/>
            <a:ext cx="433737" cy="4337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3502692" y="3516736"/>
            <a:ext cx="433737" cy="4337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圆角 69"/>
          <p:cNvSpPr/>
          <p:nvPr/>
        </p:nvSpPr>
        <p:spPr>
          <a:xfrm>
            <a:off x="6003502" y="1430456"/>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rPr>
              <a:t>标题</a:t>
            </a:r>
            <a:endParaRPr lang="zh-CN" altLang="en-US" sz="1600" b="1">
              <a:solidFill>
                <a:schemeClr val="tx1"/>
              </a:solidFill>
            </a:endParaRPr>
          </a:p>
        </p:txBody>
      </p:sp>
      <p:sp>
        <p:nvSpPr>
          <p:cNvPr id="71" name="文本框 12"/>
          <p:cNvSpPr txBox="1"/>
          <p:nvPr/>
        </p:nvSpPr>
        <p:spPr>
          <a:xfrm>
            <a:off x="5994400" y="1744402"/>
            <a:ext cx="2329444"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点击这里添加内容描述点击这里添加内容这里添加内容</a:t>
            </a:r>
            <a:endParaRPr lang="en-US" altLang="zh-CN" sz="1200">
              <a:solidFill>
                <a:schemeClr val="tx1">
                  <a:lumMod val="50000"/>
                  <a:lumOff val="50000"/>
                </a:schemeClr>
              </a:solidFill>
            </a:endParaRPr>
          </a:p>
        </p:txBody>
      </p:sp>
      <p:sp>
        <p:nvSpPr>
          <p:cNvPr id="72" name="矩形: 圆角 71"/>
          <p:cNvSpPr/>
          <p:nvPr/>
        </p:nvSpPr>
        <p:spPr>
          <a:xfrm>
            <a:off x="6003502" y="3477023"/>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rPr>
              <a:t>标题</a:t>
            </a:r>
            <a:endParaRPr lang="zh-CN" altLang="en-US" sz="1600" b="1">
              <a:solidFill>
                <a:schemeClr val="tx1"/>
              </a:solidFill>
            </a:endParaRPr>
          </a:p>
        </p:txBody>
      </p:sp>
      <p:sp>
        <p:nvSpPr>
          <p:cNvPr id="73" name="文本框 12"/>
          <p:cNvSpPr txBox="1"/>
          <p:nvPr/>
        </p:nvSpPr>
        <p:spPr>
          <a:xfrm>
            <a:off x="5994400" y="3790969"/>
            <a:ext cx="2329444"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点击这里添加内容描述点击这里添加内容这里添加内容</a:t>
            </a:r>
            <a:endParaRPr lang="en-US" altLang="zh-CN" sz="1200">
              <a:solidFill>
                <a:schemeClr val="tx1">
                  <a:lumMod val="50000"/>
                  <a:lumOff val="50000"/>
                </a:schemeClr>
              </a:solidFill>
            </a:endParaRPr>
          </a:p>
        </p:txBody>
      </p:sp>
      <p:sp>
        <p:nvSpPr>
          <p:cNvPr id="74" name="矩形: 圆角 73"/>
          <p:cNvSpPr/>
          <p:nvPr/>
        </p:nvSpPr>
        <p:spPr>
          <a:xfrm>
            <a:off x="6168949" y="2488217"/>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rPr>
              <a:t>标题</a:t>
            </a:r>
            <a:endParaRPr lang="zh-CN" altLang="en-US" sz="1600" b="1">
              <a:solidFill>
                <a:schemeClr val="tx1"/>
              </a:solidFill>
            </a:endParaRPr>
          </a:p>
        </p:txBody>
      </p:sp>
      <p:sp>
        <p:nvSpPr>
          <p:cNvPr id="75" name="文本框 12"/>
          <p:cNvSpPr txBox="1"/>
          <p:nvPr/>
        </p:nvSpPr>
        <p:spPr>
          <a:xfrm>
            <a:off x="6159847" y="2802163"/>
            <a:ext cx="2329444"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点击这里添加内容描述点击这里添加内容这里添加内容</a:t>
            </a:r>
            <a:endParaRPr lang="en-US" altLang="zh-CN" sz="1200">
              <a:solidFill>
                <a:schemeClr val="tx1">
                  <a:lumMod val="50000"/>
                  <a:lumOff val="50000"/>
                </a:schemeClr>
              </a:solidFill>
            </a:endParaRPr>
          </a:p>
        </p:txBody>
      </p:sp>
      <p:sp>
        <p:nvSpPr>
          <p:cNvPr id="76" name="矩形: 圆角 75"/>
          <p:cNvSpPr/>
          <p:nvPr/>
        </p:nvSpPr>
        <p:spPr>
          <a:xfrm>
            <a:off x="1628780" y="1430456"/>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b="1">
                <a:solidFill>
                  <a:schemeClr val="tx1"/>
                </a:solidFill>
              </a:rPr>
              <a:t>标题</a:t>
            </a:r>
            <a:endParaRPr lang="zh-CN" altLang="en-US" sz="1600" b="1">
              <a:solidFill>
                <a:schemeClr val="tx1"/>
              </a:solidFill>
            </a:endParaRPr>
          </a:p>
        </p:txBody>
      </p:sp>
      <p:sp>
        <p:nvSpPr>
          <p:cNvPr id="77" name="文本框 12"/>
          <p:cNvSpPr txBox="1"/>
          <p:nvPr/>
        </p:nvSpPr>
        <p:spPr>
          <a:xfrm>
            <a:off x="719142" y="1744402"/>
            <a:ext cx="2329444"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点击这里添加内容描述点击这里添加内容这里添加内容</a:t>
            </a:r>
            <a:endParaRPr lang="en-US" altLang="zh-CN" sz="1200">
              <a:solidFill>
                <a:schemeClr val="tx1">
                  <a:lumMod val="50000"/>
                  <a:lumOff val="50000"/>
                </a:schemeClr>
              </a:solidFill>
            </a:endParaRPr>
          </a:p>
        </p:txBody>
      </p:sp>
      <p:sp>
        <p:nvSpPr>
          <p:cNvPr id="78" name="矩形: 圆角 77"/>
          <p:cNvSpPr/>
          <p:nvPr/>
        </p:nvSpPr>
        <p:spPr>
          <a:xfrm>
            <a:off x="1628780" y="3636527"/>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b="1">
                <a:solidFill>
                  <a:schemeClr val="tx1"/>
                </a:solidFill>
              </a:rPr>
              <a:t>标题</a:t>
            </a:r>
            <a:endParaRPr lang="zh-CN" altLang="en-US" sz="1600" b="1">
              <a:solidFill>
                <a:schemeClr val="tx1"/>
              </a:solidFill>
            </a:endParaRPr>
          </a:p>
        </p:txBody>
      </p:sp>
      <p:sp>
        <p:nvSpPr>
          <p:cNvPr id="79" name="文本框 12"/>
          <p:cNvSpPr txBox="1"/>
          <p:nvPr/>
        </p:nvSpPr>
        <p:spPr>
          <a:xfrm>
            <a:off x="719142" y="3950473"/>
            <a:ext cx="2329444"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点击这里添加内容描述点击这里添加内容这里添加内容</a:t>
            </a:r>
            <a:endParaRPr lang="en-US" altLang="zh-CN" sz="1200">
              <a:solidFill>
                <a:schemeClr val="tx1">
                  <a:lumMod val="50000"/>
                  <a:lumOff val="50000"/>
                </a:schemeClr>
              </a:solidFill>
            </a:endParaRPr>
          </a:p>
        </p:txBody>
      </p:sp>
      <p:sp>
        <p:nvSpPr>
          <p:cNvPr id="80" name="矩形: 圆角 79"/>
          <p:cNvSpPr/>
          <p:nvPr/>
        </p:nvSpPr>
        <p:spPr>
          <a:xfrm>
            <a:off x="1480232" y="2488217"/>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b="1">
                <a:solidFill>
                  <a:schemeClr val="tx1"/>
                </a:solidFill>
              </a:rPr>
              <a:t>标题</a:t>
            </a:r>
            <a:endParaRPr lang="zh-CN" altLang="en-US" sz="1600" b="1">
              <a:solidFill>
                <a:schemeClr val="tx1"/>
              </a:solidFill>
            </a:endParaRPr>
          </a:p>
        </p:txBody>
      </p:sp>
      <p:sp>
        <p:nvSpPr>
          <p:cNvPr id="81" name="文本框 12"/>
          <p:cNvSpPr txBox="1"/>
          <p:nvPr/>
        </p:nvSpPr>
        <p:spPr>
          <a:xfrm>
            <a:off x="570594" y="2802163"/>
            <a:ext cx="2329444" cy="58058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点击这里添加内容描述点击这里添加内容这里添加内容</a:t>
            </a:r>
            <a:endParaRPr lang="en-US" altLang="zh-CN" sz="1200">
              <a:solidFill>
                <a:schemeClr val="tx1">
                  <a:lumMod val="50000"/>
                  <a:lumOff val="50000"/>
                </a:schemeClr>
              </a:solidFill>
            </a:endParaRPr>
          </a:p>
        </p:txBody>
      </p:sp>
      <p:sp>
        <p:nvSpPr>
          <p:cNvPr id="30" name="KSO_Shape"/>
          <p:cNvSpPr/>
          <p:nvPr/>
        </p:nvSpPr>
        <p:spPr bwMode="auto">
          <a:xfrm>
            <a:off x="3611126" y="1936374"/>
            <a:ext cx="216868" cy="184699"/>
          </a:xfrm>
          <a:custGeom>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chemeClr val="lt1"/>
              </a:solidFill>
            </a:endParaRPr>
          </a:p>
        </p:txBody>
      </p:sp>
      <p:sp>
        <p:nvSpPr>
          <p:cNvPr id="31" name="KSO_Shape"/>
          <p:cNvSpPr/>
          <p:nvPr/>
        </p:nvSpPr>
        <p:spPr>
          <a:xfrm>
            <a:off x="5316006" y="1958423"/>
            <a:ext cx="216868" cy="140603"/>
          </a:xfrm>
          <a:custGeom>
            <a:gdLst>
              <a:gd name="connsiteX0" fmla="*/ 7294257 w 8709025"/>
              <a:gd name="connsiteY0" fmla="*/ 2608768 h 5641695"/>
              <a:gd name="connsiteX1" fmla="*/ 7365669 w 8709025"/>
              <a:gd name="connsiteY1" fmla="*/ 2634905 h 5641695"/>
              <a:gd name="connsiteX2" fmla="*/ 8297853 w 8709025"/>
              <a:gd name="connsiteY2" fmla="*/ 3895849 h 5641695"/>
              <a:gd name="connsiteX3" fmla="*/ 8305800 w 8709025"/>
              <a:gd name="connsiteY3" fmla="*/ 4053232 h 5641695"/>
              <a:gd name="connsiteX4" fmla="*/ 8297853 w 8709025"/>
              <a:gd name="connsiteY4" fmla="*/ 4210615 h 5641695"/>
              <a:gd name="connsiteX5" fmla="*/ 7365669 w 8709025"/>
              <a:gd name="connsiteY5" fmla="*/ 5471558 h 5641695"/>
              <a:gd name="connsiteX6" fmla="*/ 7294257 w 8709025"/>
              <a:gd name="connsiteY6" fmla="*/ 5497695 h 5641695"/>
              <a:gd name="connsiteX7" fmla="*/ 7393254 w 8709025"/>
              <a:gd name="connsiteY7" fmla="*/ 5482587 h 5641695"/>
              <a:gd name="connsiteX8" fmla="*/ 8550679 w 8709025"/>
              <a:gd name="connsiteY8" fmla="*/ 4202405 h 5641695"/>
              <a:gd name="connsiteX9" fmla="*/ 8558212 w 8709025"/>
              <a:gd name="connsiteY9" fmla="*/ 4053232 h 5641695"/>
              <a:gd name="connsiteX10" fmla="*/ 8550679 w 8709025"/>
              <a:gd name="connsiteY10" fmla="*/ 3904058 h 5641695"/>
              <a:gd name="connsiteX11" fmla="*/ 7393254 w 8709025"/>
              <a:gd name="connsiteY11" fmla="*/ 2623877 h 5641695"/>
              <a:gd name="connsiteX12" fmla="*/ 1414768 w 8709025"/>
              <a:gd name="connsiteY12" fmla="*/ 2608768 h 5641695"/>
              <a:gd name="connsiteX13" fmla="*/ 1315771 w 8709025"/>
              <a:gd name="connsiteY13" fmla="*/ 2623877 h 5641695"/>
              <a:gd name="connsiteX14" fmla="*/ 158346 w 8709025"/>
              <a:gd name="connsiteY14" fmla="*/ 3904058 h 5641695"/>
              <a:gd name="connsiteX15" fmla="*/ 150813 w 8709025"/>
              <a:gd name="connsiteY15" fmla="*/ 4053232 h 5641695"/>
              <a:gd name="connsiteX16" fmla="*/ 158346 w 8709025"/>
              <a:gd name="connsiteY16" fmla="*/ 4202405 h 5641695"/>
              <a:gd name="connsiteX17" fmla="*/ 1315771 w 8709025"/>
              <a:gd name="connsiteY17" fmla="*/ 5482587 h 5641695"/>
              <a:gd name="connsiteX18" fmla="*/ 1414768 w 8709025"/>
              <a:gd name="connsiteY18" fmla="*/ 5497695 h 5641695"/>
              <a:gd name="connsiteX19" fmla="*/ 1343356 w 8709025"/>
              <a:gd name="connsiteY19" fmla="*/ 5471558 h 5641695"/>
              <a:gd name="connsiteX20" fmla="*/ 411172 w 8709025"/>
              <a:gd name="connsiteY20" fmla="*/ 4210615 h 5641695"/>
              <a:gd name="connsiteX21" fmla="*/ 403225 w 8709025"/>
              <a:gd name="connsiteY21" fmla="*/ 4053232 h 5641695"/>
              <a:gd name="connsiteX22" fmla="*/ 411172 w 8709025"/>
              <a:gd name="connsiteY22" fmla="*/ 3895849 h 5641695"/>
              <a:gd name="connsiteX23" fmla="*/ 1343356 w 8709025"/>
              <a:gd name="connsiteY23" fmla="*/ 2634905 h 5641695"/>
              <a:gd name="connsiteX24" fmla="*/ 4354513 w 8709025"/>
              <a:gd name="connsiteY24" fmla="*/ 0 h 5641695"/>
              <a:gd name="connsiteX25" fmla="*/ 6995109 w 8709025"/>
              <a:gd name="connsiteY25" fmla="*/ 2382914 h 5641695"/>
              <a:gd name="connsiteX26" fmla="*/ 6999242 w 8709025"/>
              <a:gd name="connsiteY26" fmla="*/ 2464767 h 5641695"/>
              <a:gd name="connsiteX27" fmla="*/ 7120561 w 8709025"/>
              <a:gd name="connsiteY27" fmla="*/ 2464767 h 5641695"/>
              <a:gd name="connsiteX28" fmla="*/ 8709025 w 8709025"/>
              <a:gd name="connsiteY28" fmla="*/ 4053231 h 5641695"/>
              <a:gd name="connsiteX29" fmla="*/ 7120561 w 8709025"/>
              <a:gd name="connsiteY29" fmla="*/ 5641695 h 5641695"/>
              <a:gd name="connsiteX30" fmla="*/ 7008813 w 8709025"/>
              <a:gd name="connsiteY30" fmla="*/ 5641695 h 5641695"/>
              <a:gd name="connsiteX31" fmla="*/ 6945312 w 8709025"/>
              <a:gd name="connsiteY31" fmla="*/ 5641695 h 5641695"/>
              <a:gd name="connsiteX32" fmla="*/ 6453313 w 8709025"/>
              <a:gd name="connsiteY32" fmla="*/ 5641695 h 5641695"/>
              <a:gd name="connsiteX33" fmla="*/ 6453313 w 8709025"/>
              <a:gd name="connsiteY33" fmla="*/ 2833068 h 5641695"/>
              <a:gd name="connsiteX34" fmla="*/ 6452797 w 8709025"/>
              <a:gd name="connsiteY34" fmla="*/ 2833068 h 5641695"/>
              <a:gd name="connsiteX35" fmla="*/ 6452797 w 8709025"/>
              <a:gd name="connsiteY35" fmla="*/ 2745984 h 5641695"/>
              <a:gd name="connsiteX36" fmla="*/ 4354514 w 8709025"/>
              <a:gd name="connsiteY36" fmla="*/ 647700 h 5641695"/>
              <a:gd name="connsiteX37" fmla="*/ 2256231 w 8709025"/>
              <a:gd name="connsiteY37" fmla="*/ 2745984 h 5641695"/>
              <a:gd name="connsiteX38" fmla="*/ 2256231 w 8709025"/>
              <a:gd name="connsiteY38" fmla="*/ 2833068 h 5641695"/>
              <a:gd name="connsiteX39" fmla="*/ 2255713 w 8709025"/>
              <a:gd name="connsiteY39" fmla="*/ 2833068 h 5641695"/>
              <a:gd name="connsiteX40" fmla="*/ 2255713 w 8709025"/>
              <a:gd name="connsiteY40" fmla="*/ 5641695 h 5641695"/>
              <a:gd name="connsiteX41" fmla="*/ 1763713 w 8709025"/>
              <a:gd name="connsiteY41" fmla="*/ 5641695 h 5641695"/>
              <a:gd name="connsiteX42" fmla="*/ 1700213 w 8709025"/>
              <a:gd name="connsiteY42" fmla="*/ 5641695 h 5641695"/>
              <a:gd name="connsiteX43" fmla="*/ 1588464 w 8709025"/>
              <a:gd name="connsiteY43" fmla="*/ 5641695 h 5641695"/>
              <a:gd name="connsiteX44" fmla="*/ 0 w 8709025"/>
              <a:gd name="connsiteY44" fmla="*/ 4053231 h 5641695"/>
              <a:gd name="connsiteX45" fmla="*/ 1588464 w 8709025"/>
              <a:gd name="connsiteY45" fmla="*/ 2464767 h 5641695"/>
              <a:gd name="connsiteX46" fmla="*/ 1709784 w 8709025"/>
              <a:gd name="connsiteY46" fmla="*/ 2464767 h 5641695"/>
              <a:gd name="connsiteX47" fmla="*/ 1713917 w 8709025"/>
              <a:gd name="connsiteY47" fmla="*/ 2382913 h 5641695"/>
              <a:gd name="connsiteX48" fmla="*/ 4354513 w 8709025"/>
              <a:gd name="connsiteY48" fmla="*/ 0 h 56416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709025" h="5641695">
                <a:moveTo>
                  <a:pt x="7294257" y="2608768"/>
                </a:moveTo>
                <a:lnTo>
                  <a:pt x="7365669" y="2634905"/>
                </a:lnTo>
                <a:cubicBezTo>
                  <a:pt x="7872105" y="2849110"/>
                  <a:pt x="8240046" y="3326637"/>
                  <a:pt x="8297853" y="3895849"/>
                </a:cubicBezTo>
                <a:lnTo>
                  <a:pt x="8305800" y="4053232"/>
                </a:lnTo>
                <a:lnTo>
                  <a:pt x="8297853" y="4210615"/>
                </a:lnTo>
                <a:cubicBezTo>
                  <a:pt x="8240046" y="4779826"/>
                  <a:pt x="7872105" y="5257354"/>
                  <a:pt x="7365669" y="5471558"/>
                </a:cubicBezTo>
                <a:lnTo>
                  <a:pt x="7294257" y="5497695"/>
                </a:lnTo>
                <a:lnTo>
                  <a:pt x="7393254" y="5482587"/>
                </a:lnTo>
                <a:cubicBezTo>
                  <a:pt x="8010606" y="5356258"/>
                  <a:pt x="8485926" y="4840019"/>
                  <a:pt x="8550679" y="4202405"/>
                </a:cubicBezTo>
                <a:lnTo>
                  <a:pt x="8558212" y="4053232"/>
                </a:lnTo>
                <a:lnTo>
                  <a:pt x="8550679" y="3904058"/>
                </a:lnTo>
                <a:cubicBezTo>
                  <a:pt x="8485926" y="3266444"/>
                  <a:pt x="8010606" y="2750205"/>
                  <a:pt x="7393254" y="2623877"/>
                </a:cubicBezTo>
                <a:close/>
                <a:moveTo>
                  <a:pt x="1414768" y="2608768"/>
                </a:moveTo>
                <a:lnTo>
                  <a:pt x="1315771" y="2623877"/>
                </a:lnTo>
                <a:cubicBezTo>
                  <a:pt x="698419" y="2750205"/>
                  <a:pt x="223099" y="3266444"/>
                  <a:pt x="158346" y="3904058"/>
                </a:cubicBezTo>
                <a:lnTo>
                  <a:pt x="150813" y="4053232"/>
                </a:lnTo>
                <a:lnTo>
                  <a:pt x="158346" y="4202405"/>
                </a:lnTo>
                <a:cubicBezTo>
                  <a:pt x="223099" y="4840019"/>
                  <a:pt x="698419" y="5356258"/>
                  <a:pt x="1315771" y="5482587"/>
                </a:cubicBezTo>
                <a:lnTo>
                  <a:pt x="1414768" y="5497695"/>
                </a:lnTo>
                <a:lnTo>
                  <a:pt x="1343356" y="5471558"/>
                </a:lnTo>
                <a:cubicBezTo>
                  <a:pt x="836920" y="5257354"/>
                  <a:pt x="468979" y="4779826"/>
                  <a:pt x="411172" y="4210615"/>
                </a:cubicBezTo>
                <a:lnTo>
                  <a:pt x="403225" y="4053232"/>
                </a:lnTo>
                <a:lnTo>
                  <a:pt x="411172" y="3895849"/>
                </a:lnTo>
                <a:cubicBezTo>
                  <a:pt x="468979" y="3326637"/>
                  <a:pt x="836920" y="2849110"/>
                  <a:pt x="1343356" y="2634905"/>
                </a:cubicBezTo>
                <a:close/>
                <a:moveTo>
                  <a:pt x="4354513" y="0"/>
                </a:moveTo>
                <a:cubicBezTo>
                  <a:pt x="5728822" y="0"/>
                  <a:pt x="6859183" y="1044467"/>
                  <a:pt x="6995109" y="2382914"/>
                </a:cubicBezTo>
                <a:lnTo>
                  <a:pt x="6999242" y="2464767"/>
                </a:lnTo>
                <a:lnTo>
                  <a:pt x="7120561" y="2464767"/>
                </a:lnTo>
                <a:cubicBezTo>
                  <a:pt x="7997845" y="2464767"/>
                  <a:pt x="8709025" y="3175947"/>
                  <a:pt x="8709025" y="4053231"/>
                </a:cubicBezTo>
                <a:cubicBezTo>
                  <a:pt x="8709025" y="4930515"/>
                  <a:pt x="7997845" y="5641695"/>
                  <a:pt x="7120561" y="5641695"/>
                </a:cubicBezTo>
                <a:lnTo>
                  <a:pt x="7008813" y="5641695"/>
                </a:lnTo>
                <a:lnTo>
                  <a:pt x="6945312" y="5641695"/>
                </a:lnTo>
                <a:lnTo>
                  <a:pt x="6453313" y="5641695"/>
                </a:lnTo>
                <a:lnTo>
                  <a:pt x="6453313" y="2833068"/>
                </a:lnTo>
                <a:lnTo>
                  <a:pt x="6452797" y="2833068"/>
                </a:lnTo>
                <a:lnTo>
                  <a:pt x="6452797" y="2745984"/>
                </a:lnTo>
                <a:cubicBezTo>
                  <a:pt x="6452797" y="1587133"/>
                  <a:pt x="5513364" y="647700"/>
                  <a:pt x="4354514" y="647700"/>
                </a:cubicBezTo>
                <a:cubicBezTo>
                  <a:pt x="3195664" y="647700"/>
                  <a:pt x="2256231" y="1587133"/>
                  <a:pt x="2256231" y="2745984"/>
                </a:cubicBezTo>
                <a:lnTo>
                  <a:pt x="2256231" y="2833068"/>
                </a:lnTo>
                <a:lnTo>
                  <a:pt x="2255713" y="2833068"/>
                </a:lnTo>
                <a:lnTo>
                  <a:pt x="2255713" y="5641695"/>
                </a:lnTo>
                <a:lnTo>
                  <a:pt x="1763713" y="5641695"/>
                </a:lnTo>
                <a:lnTo>
                  <a:pt x="1700213" y="5641695"/>
                </a:lnTo>
                <a:lnTo>
                  <a:pt x="1588464" y="5641695"/>
                </a:lnTo>
                <a:cubicBezTo>
                  <a:pt x="711180" y="5641695"/>
                  <a:pt x="0" y="4930515"/>
                  <a:pt x="0" y="4053231"/>
                </a:cubicBezTo>
                <a:cubicBezTo>
                  <a:pt x="0" y="3175947"/>
                  <a:pt x="711180" y="2464767"/>
                  <a:pt x="1588464" y="2464767"/>
                </a:cubicBezTo>
                <a:lnTo>
                  <a:pt x="1709784" y="2464767"/>
                </a:lnTo>
                <a:lnTo>
                  <a:pt x="1713917" y="2382913"/>
                </a:lnTo>
                <a:cubicBezTo>
                  <a:pt x="1849844" y="1044467"/>
                  <a:pt x="2980205" y="0"/>
                  <a:pt x="435451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latin typeface="Calibri" panose="020f0502020204030204" pitchFamily="34" charset="0"/>
              <a:ea typeface="宋体" panose="02010600030101010101" pitchFamily="2" charset="-122"/>
            </a:endParaRPr>
          </a:p>
        </p:txBody>
      </p:sp>
      <p:sp>
        <p:nvSpPr>
          <p:cNvPr id="34" name="KSO_Shape"/>
          <p:cNvSpPr/>
          <p:nvPr/>
        </p:nvSpPr>
        <p:spPr bwMode="auto">
          <a:xfrm>
            <a:off x="5669098" y="2785200"/>
            <a:ext cx="216868" cy="191928"/>
          </a:xfrm>
          <a:custGeom>
            <a:gdLst>
              <a:gd name="T0" fmla="*/ 1105989 w 4828"/>
              <a:gd name="T1" fmla="*/ 199612 h 4262"/>
              <a:gd name="T2" fmla="*/ 1233436 w 4828"/>
              <a:gd name="T3" fmla="*/ 70754 h 4262"/>
              <a:gd name="T4" fmla="*/ 1431117 w 4828"/>
              <a:gd name="T5" fmla="*/ 1581 h 4262"/>
              <a:gd name="T6" fmla="*/ 1674175 w 4828"/>
              <a:gd name="T7" fmla="*/ 50199 h 4262"/>
              <a:gd name="T8" fmla="*/ 1793730 w 4828"/>
              <a:gd name="T9" fmla="*/ 143483 h 4262"/>
              <a:gd name="T10" fmla="*/ 1865543 w 4828"/>
              <a:gd name="T11" fmla="*/ 252183 h 4262"/>
              <a:gd name="T12" fmla="*/ 1903027 w 4828"/>
              <a:gd name="T13" fmla="*/ 477883 h 4262"/>
              <a:gd name="T14" fmla="*/ 1820561 w 4828"/>
              <a:gd name="T15" fmla="*/ 692120 h 4262"/>
              <a:gd name="T16" fmla="*/ 1727442 w 4828"/>
              <a:gd name="T17" fmla="*/ 785404 h 4262"/>
              <a:gd name="T18" fmla="*/ 1572769 w 4828"/>
              <a:gd name="T19" fmla="*/ 856948 h 4262"/>
              <a:gd name="T20" fmla="*/ 1338393 w 4828"/>
              <a:gd name="T21" fmla="*/ 848252 h 4262"/>
              <a:gd name="T22" fmla="*/ 850700 w 4828"/>
              <a:gd name="T23" fmla="*/ 1020590 h 4262"/>
              <a:gd name="T24" fmla="*/ 499135 w 4828"/>
              <a:gd name="T25" fmla="*/ 911495 h 4262"/>
              <a:gd name="T26" fmla="*/ 103378 w 4828"/>
              <a:gd name="T27" fmla="*/ 908333 h 4262"/>
              <a:gd name="T28" fmla="*/ 92330 w 4828"/>
              <a:gd name="T29" fmla="*/ 976320 h 4262"/>
              <a:gd name="T30" fmla="*/ 214253 w 4828"/>
              <a:gd name="T31" fmla="*/ 1167236 h 4262"/>
              <a:gd name="T32" fmla="*/ 290801 w 4828"/>
              <a:gd name="T33" fmla="*/ 1323763 h 4262"/>
              <a:gd name="T34" fmla="*/ 271861 w 4828"/>
              <a:gd name="T35" fmla="*/ 1435625 h 4262"/>
              <a:gd name="T36" fmla="*/ 159013 w 4828"/>
              <a:gd name="T37" fmla="*/ 1553416 h 4262"/>
              <a:gd name="T38" fmla="*/ 105351 w 4828"/>
              <a:gd name="T39" fmla="*/ 1483058 h 4262"/>
              <a:gd name="T40" fmla="*/ 197681 w 4828"/>
              <a:gd name="T41" fmla="*/ 1386216 h 4262"/>
              <a:gd name="T42" fmla="*/ 184266 w 4828"/>
              <a:gd name="T43" fmla="*/ 1285817 h 4262"/>
              <a:gd name="T44" fmla="*/ 39457 w 4828"/>
              <a:gd name="T45" fmla="*/ 1071185 h 4262"/>
              <a:gd name="T46" fmla="*/ 1184 w 4828"/>
              <a:gd name="T47" fmla="*/ 932445 h 4262"/>
              <a:gd name="T48" fmla="*/ 55635 w 4828"/>
              <a:gd name="T49" fmla="*/ 832046 h 4262"/>
              <a:gd name="T50" fmla="*/ 1285125 w 4828"/>
              <a:gd name="T51" fmla="*/ 208703 h 4262"/>
              <a:gd name="T52" fmla="*/ 1348257 w 4828"/>
              <a:gd name="T53" fmla="*/ 169176 h 4262"/>
              <a:gd name="T54" fmla="*/ 1352203 w 4828"/>
              <a:gd name="T55" fmla="*/ 413849 h 4262"/>
              <a:gd name="T56" fmla="*/ 1358911 w 4828"/>
              <a:gd name="T57" fmla="*/ 496856 h 4262"/>
              <a:gd name="T58" fmla="*/ 1430723 w 4828"/>
              <a:gd name="T59" fmla="*/ 456538 h 4262"/>
              <a:gd name="T60" fmla="*/ 1394422 w 4828"/>
              <a:gd name="T61" fmla="*/ 716627 h 4262"/>
              <a:gd name="T62" fmla="*/ 1407838 w 4828"/>
              <a:gd name="T63" fmla="*/ 624924 h 4262"/>
              <a:gd name="T64" fmla="*/ 1292228 w 4828"/>
              <a:gd name="T65" fmla="*/ 603184 h 4262"/>
              <a:gd name="T66" fmla="*/ 1220021 w 4828"/>
              <a:gd name="T67" fmla="*/ 584211 h 4262"/>
              <a:gd name="T68" fmla="*/ 1310378 w 4828"/>
              <a:gd name="T69" fmla="*/ 559309 h 4262"/>
              <a:gd name="T70" fmla="*/ 1296173 w 4828"/>
              <a:gd name="T71" fmla="*/ 553775 h 4262"/>
              <a:gd name="T72" fmla="*/ 1280390 w 4828"/>
              <a:gd name="T73" fmla="*/ 357325 h 4262"/>
              <a:gd name="T74" fmla="*/ 1276839 w 4828"/>
              <a:gd name="T75" fmla="*/ 303568 h 4262"/>
              <a:gd name="T76" fmla="*/ 1211735 w 4828"/>
              <a:gd name="T77" fmla="*/ 298825 h 4262"/>
              <a:gd name="T78" fmla="*/ 1203843 w 4828"/>
              <a:gd name="T79" fmla="*/ 358511 h 4262"/>
              <a:gd name="T80" fmla="*/ 1666678 w 4828"/>
              <a:gd name="T81" fmla="*/ 623343 h 4262"/>
              <a:gd name="T82" fmla="*/ 1617356 w 4828"/>
              <a:gd name="T83" fmla="*/ 688167 h 4262"/>
              <a:gd name="T84" fmla="*/ 1601179 w 4828"/>
              <a:gd name="T85" fmla="*/ 477488 h 4262"/>
              <a:gd name="T86" fmla="*/ 1579477 w 4828"/>
              <a:gd name="T87" fmla="*/ 378670 h 4262"/>
              <a:gd name="T88" fmla="*/ 1579477 w 4828"/>
              <a:gd name="T89" fmla="*/ 378670 h 4262"/>
              <a:gd name="T90" fmla="*/ 1510427 w 4828"/>
              <a:gd name="T91" fmla="*/ 144274 h 4262"/>
              <a:gd name="T92" fmla="*/ 1573953 w 4828"/>
              <a:gd name="T93" fmla="*/ 228467 h 4262"/>
              <a:gd name="T94" fmla="*/ 1676147 w 4828"/>
              <a:gd name="T95" fmla="*/ 256136 h 4262"/>
              <a:gd name="T96" fmla="*/ 1666283 w 4828"/>
              <a:gd name="T97" fmla="*/ 216213 h 4262"/>
              <a:gd name="T98" fmla="*/ 1732177 w 4828"/>
              <a:gd name="T99" fmla="*/ 348234 h 4262"/>
              <a:gd name="T100" fmla="*/ 1635112 w 4828"/>
              <a:gd name="T101" fmla="*/ 418988 h 4262"/>
              <a:gd name="T102" fmla="*/ 1723891 w 4828"/>
              <a:gd name="T103" fmla="*/ 430846 h 4262"/>
              <a:gd name="T104" fmla="*/ 1715605 w 4828"/>
              <a:gd name="T105" fmla="*/ 594883 h 4262"/>
              <a:gd name="T106" fmla="*/ 1760192 w 4828"/>
              <a:gd name="T107" fmla="*/ 477092 h 4262"/>
              <a:gd name="T108" fmla="*/ 1690352 w 4828"/>
              <a:gd name="T109" fmla="*/ 532826 h 4262"/>
              <a:gd name="T110" fmla="*/ 722464 w 4828"/>
              <a:gd name="T111" fmla="*/ 711883 h 4262"/>
              <a:gd name="T112" fmla="*/ 714178 w 4828"/>
              <a:gd name="T113" fmla="*/ 794495 h 4262"/>
              <a:gd name="T114" fmla="*/ 787174 w 4828"/>
              <a:gd name="T115" fmla="*/ 832836 h 4262"/>
              <a:gd name="T116" fmla="*/ 852278 w 4828"/>
              <a:gd name="T117" fmla="*/ 773941 h 4262"/>
              <a:gd name="T118" fmla="*/ 821107 w 4828"/>
              <a:gd name="T119" fmla="*/ 697258 h 42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28" h="4262">
                <a:moveTo>
                  <a:pt x="337" y="1656"/>
                </a:moveTo>
                <a:lnTo>
                  <a:pt x="2641" y="942"/>
                </a:lnTo>
                <a:lnTo>
                  <a:pt x="2648" y="896"/>
                </a:lnTo>
                <a:lnTo>
                  <a:pt x="2658" y="850"/>
                </a:lnTo>
                <a:lnTo>
                  <a:pt x="2669" y="804"/>
                </a:lnTo>
                <a:lnTo>
                  <a:pt x="2682" y="760"/>
                </a:lnTo>
                <a:lnTo>
                  <a:pt x="2698" y="715"/>
                </a:lnTo>
                <a:lnTo>
                  <a:pt x="2715" y="672"/>
                </a:lnTo>
                <a:lnTo>
                  <a:pt x="2735" y="629"/>
                </a:lnTo>
                <a:lnTo>
                  <a:pt x="2755" y="587"/>
                </a:lnTo>
                <a:lnTo>
                  <a:pt x="2778" y="545"/>
                </a:lnTo>
                <a:lnTo>
                  <a:pt x="2803" y="505"/>
                </a:lnTo>
                <a:lnTo>
                  <a:pt x="2830" y="464"/>
                </a:lnTo>
                <a:lnTo>
                  <a:pt x="2858" y="427"/>
                </a:lnTo>
                <a:lnTo>
                  <a:pt x="2890" y="389"/>
                </a:lnTo>
                <a:lnTo>
                  <a:pt x="2922" y="352"/>
                </a:lnTo>
                <a:lnTo>
                  <a:pt x="2956" y="316"/>
                </a:lnTo>
                <a:lnTo>
                  <a:pt x="2992" y="282"/>
                </a:lnTo>
                <a:lnTo>
                  <a:pt x="3013" y="264"/>
                </a:lnTo>
                <a:lnTo>
                  <a:pt x="3036" y="245"/>
                </a:lnTo>
                <a:lnTo>
                  <a:pt x="3058" y="228"/>
                </a:lnTo>
                <a:lnTo>
                  <a:pt x="3080" y="211"/>
                </a:lnTo>
                <a:lnTo>
                  <a:pt x="3102" y="195"/>
                </a:lnTo>
                <a:lnTo>
                  <a:pt x="3126" y="179"/>
                </a:lnTo>
                <a:lnTo>
                  <a:pt x="3148" y="165"/>
                </a:lnTo>
                <a:lnTo>
                  <a:pt x="3172" y="150"/>
                </a:lnTo>
                <a:lnTo>
                  <a:pt x="3196" y="137"/>
                </a:lnTo>
                <a:lnTo>
                  <a:pt x="3219" y="123"/>
                </a:lnTo>
                <a:lnTo>
                  <a:pt x="3244" y="111"/>
                </a:lnTo>
                <a:lnTo>
                  <a:pt x="3269" y="100"/>
                </a:lnTo>
                <a:lnTo>
                  <a:pt x="3318" y="79"/>
                </a:lnTo>
                <a:lnTo>
                  <a:pt x="3368" y="60"/>
                </a:lnTo>
                <a:lnTo>
                  <a:pt x="3419" y="43"/>
                </a:lnTo>
                <a:lnTo>
                  <a:pt x="3470" y="30"/>
                </a:lnTo>
                <a:lnTo>
                  <a:pt x="3523" y="19"/>
                </a:lnTo>
                <a:lnTo>
                  <a:pt x="3575" y="10"/>
                </a:lnTo>
                <a:lnTo>
                  <a:pt x="3627" y="4"/>
                </a:lnTo>
                <a:lnTo>
                  <a:pt x="3680" y="1"/>
                </a:lnTo>
                <a:lnTo>
                  <a:pt x="3733" y="0"/>
                </a:lnTo>
                <a:lnTo>
                  <a:pt x="3786" y="1"/>
                </a:lnTo>
                <a:lnTo>
                  <a:pt x="3838" y="5"/>
                </a:lnTo>
                <a:lnTo>
                  <a:pt x="3891" y="11"/>
                </a:lnTo>
                <a:lnTo>
                  <a:pt x="3943" y="20"/>
                </a:lnTo>
                <a:lnTo>
                  <a:pt x="3994" y="32"/>
                </a:lnTo>
                <a:lnTo>
                  <a:pt x="4046" y="45"/>
                </a:lnTo>
                <a:lnTo>
                  <a:pt x="4096" y="62"/>
                </a:lnTo>
                <a:lnTo>
                  <a:pt x="4146" y="81"/>
                </a:lnTo>
                <a:lnTo>
                  <a:pt x="4195" y="102"/>
                </a:lnTo>
                <a:lnTo>
                  <a:pt x="4243" y="127"/>
                </a:lnTo>
                <a:lnTo>
                  <a:pt x="4290" y="154"/>
                </a:lnTo>
                <a:lnTo>
                  <a:pt x="4313" y="167"/>
                </a:lnTo>
                <a:lnTo>
                  <a:pt x="4335" y="181"/>
                </a:lnTo>
                <a:lnTo>
                  <a:pt x="4359" y="197"/>
                </a:lnTo>
                <a:lnTo>
                  <a:pt x="4381" y="214"/>
                </a:lnTo>
                <a:lnTo>
                  <a:pt x="4402" y="229"/>
                </a:lnTo>
                <a:lnTo>
                  <a:pt x="4425" y="247"/>
                </a:lnTo>
                <a:lnTo>
                  <a:pt x="4446" y="265"/>
                </a:lnTo>
                <a:lnTo>
                  <a:pt x="4466" y="283"/>
                </a:lnTo>
                <a:lnTo>
                  <a:pt x="4487" y="302"/>
                </a:lnTo>
                <a:lnTo>
                  <a:pt x="4507" y="322"/>
                </a:lnTo>
                <a:lnTo>
                  <a:pt x="4526" y="342"/>
                </a:lnTo>
                <a:lnTo>
                  <a:pt x="4546" y="363"/>
                </a:lnTo>
                <a:lnTo>
                  <a:pt x="4564" y="384"/>
                </a:lnTo>
                <a:lnTo>
                  <a:pt x="4583" y="405"/>
                </a:lnTo>
                <a:lnTo>
                  <a:pt x="4600" y="428"/>
                </a:lnTo>
                <a:lnTo>
                  <a:pt x="4616" y="450"/>
                </a:lnTo>
                <a:lnTo>
                  <a:pt x="4633" y="472"/>
                </a:lnTo>
                <a:lnTo>
                  <a:pt x="4649" y="496"/>
                </a:lnTo>
                <a:lnTo>
                  <a:pt x="4663" y="519"/>
                </a:lnTo>
                <a:lnTo>
                  <a:pt x="4678" y="542"/>
                </a:lnTo>
                <a:lnTo>
                  <a:pt x="4691" y="566"/>
                </a:lnTo>
                <a:lnTo>
                  <a:pt x="4704" y="590"/>
                </a:lnTo>
                <a:lnTo>
                  <a:pt x="4717" y="614"/>
                </a:lnTo>
                <a:lnTo>
                  <a:pt x="4728" y="638"/>
                </a:lnTo>
                <a:lnTo>
                  <a:pt x="4739" y="664"/>
                </a:lnTo>
                <a:lnTo>
                  <a:pt x="4749" y="689"/>
                </a:lnTo>
                <a:lnTo>
                  <a:pt x="4768" y="739"/>
                </a:lnTo>
                <a:lnTo>
                  <a:pt x="4785" y="790"/>
                </a:lnTo>
                <a:lnTo>
                  <a:pt x="4798" y="841"/>
                </a:lnTo>
                <a:lnTo>
                  <a:pt x="4809" y="892"/>
                </a:lnTo>
                <a:lnTo>
                  <a:pt x="4818" y="945"/>
                </a:lnTo>
                <a:lnTo>
                  <a:pt x="4824" y="997"/>
                </a:lnTo>
                <a:lnTo>
                  <a:pt x="4827" y="1051"/>
                </a:lnTo>
                <a:lnTo>
                  <a:pt x="4828" y="1103"/>
                </a:lnTo>
                <a:lnTo>
                  <a:pt x="4827" y="1155"/>
                </a:lnTo>
                <a:lnTo>
                  <a:pt x="4823" y="1209"/>
                </a:lnTo>
                <a:lnTo>
                  <a:pt x="4816" y="1261"/>
                </a:lnTo>
                <a:lnTo>
                  <a:pt x="4807" y="1313"/>
                </a:lnTo>
                <a:lnTo>
                  <a:pt x="4796" y="1365"/>
                </a:lnTo>
                <a:lnTo>
                  <a:pt x="4782" y="1415"/>
                </a:lnTo>
                <a:lnTo>
                  <a:pt x="4766" y="1466"/>
                </a:lnTo>
                <a:lnTo>
                  <a:pt x="4747" y="1515"/>
                </a:lnTo>
                <a:lnTo>
                  <a:pt x="4724" y="1565"/>
                </a:lnTo>
                <a:lnTo>
                  <a:pt x="4701" y="1612"/>
                </a:lnTo>
                <a:lnTo>
                  <a:pt x="4674" y="1660"/>
                </a:lnTo>
                <a:lnTo>
                  <a:pt x="4661" y="1683"/>
                </a:lnTo>
                <a:lnTo>
                  <a:pt x="4646" y="1706"/>
                </a:lnTo>
                <a:lnTo>
                  <a:pt x="4631" y="1728"/>
                </a:lnTo>
                <a:lnTo>
                  <a:pt x="4614" y="1751"/>
                </a:lnTo>
                <a:lnTo>
                  <a:pt x="4598" y="1773"/>
                </a:lnTo>
                <a:lnTo>
                  <a:pt x="4581" y="1794"/>
                </a:lnTo>
                <a:lnTo>
                  <a:pt x="4563" y="1815"/>
                </a:lnTo>
                <a:lnTo>
                  <a:pt x="4545" y="1836"/>
                </a:lnTo>
                <a:lnTo>
                  <a:pt x="4526" y="1857"/>
                </a:lnTo>
                <a:lnTo>
                  <a:pt x="4506" y="1877"/>
                </a:lnTo>
                <a:lnTo>
                  <a:pt x="4486" y="1897"/>
                </a:lnTo>
                <a:lnTo>
                  <a:pt x="4465" y="1916"/>
                </a:lnTo>
                <a:lnTo>
                  <a:pt x="4443" y="1935"/>
                </a:lnTo>
                <a:lnTo>
                  <a:pt x="4422" y="1952"/>
                </a:lnTo>
                <a:lnTo>
                  <a:pt x="4400" y="1970"/>
                </a:lnTo>
                <a:lnTo>
                  <a:pt x="4378" y="1987"/>
                </a:lnTo>
                <a:lnTo>
                  <a:pt x="4355" y="2003"/>
                </a:lnTo>
                <a:lnTo>
                  <a:pt x="4332" y="2018"/>
                </a:lnTo>
                <a:lnTo>
                  <a:pt x="4309" y="2033"/>
                </a:lnTo>
                <a:lnTo>
                  <a:pt x="4285" y="2047"/>
                </a:lnTo>
                <a:lnTo>
                  <a:pt x="4262" y="2061"/>
                </a:lnTo>
                <a:lnTo>
                  <a:pt x="4237" y="2074"/>
                </a:lnTo>
                <a:lnTo>
                  <a:pt x="4214" y="2086"/>
                </a:lnTo>
                <a:lnTo>
                  <a:pt x="4189" y="2097"/>
                </a:lnTo>
                <a:lnTo>
                  <a:pt x="4164" y="2108"/>
                </a:lnTo>
                <a:lnTo>
                  <a:pt x="4139" y="2120"/>
                </a:lnTo>
                <a:lnTo>
                  <a:pt x="4089" y="2137"/>
                </a:lnTo>
                <a:lnTo>
                  <a:pt x="4038" y="2154"/>
                </a:lnTo>
                <a:lnTo>
                  <a:pt x="3986" y="2168"/>
                </a:lnTo>
                <a:lnTo>
                  <a:pt x="3935" y="2179"/>
                </a:lnTo>
                <a:lnTo>
                  <a:pt x="3883" y="2188"/>
                </a:lnTo>
                <a:lnTo>
                  <a:pt x="3829" y="2193"/>
                </a:lnTo>
                <a:lnTo>
                  <a:pt x="3777" y="2198"/>
                </a:lnTo>
                <a:lnTo>
                  <a:pt x="3724" y="2199"/>
                </a:lnTo>
                <a:lnTo>
                  <a:pt x="3672" y="2196"/>
                </a:lnTo>
                <a:lnTo>
                  <a:pt x="3624" y="2193"/>
                </a:lnTo>
                <a:lnTo>
                  <a:pt x="3577" y="2188"/>
                </a:lnTo>
                <a:lnTo>
                  <a:pt x="3531" y="2180"/>
                </a:lnTo>
                <a:lnTo>
                  <a:pt x="3484" y="2171"/>
                </a:lnTo>
                <a:lnTo>
                  <a:pt x="3438" y="2160"/>
                </a:lnTo>
                <a:lnTo>
                  <a:pt x="3392" y="2146"/>
                </a:lnTo>
                <a:lnTo>
                  <a:pt x="3348" y="2131"/>
                </a:lnTo>
                <a:lnTo>
                  <a:pt x="3303" y="2113"/>
                </a:lnTo>
                <a:lnTo>
                  <a:pt x="3260" y="2093"/>
                </a:lnTo>
                <a:lnTo>
                  <a:pt x="3216" y="2072"/>
                </a:lnTo>
                <a:lnTo>
                  <a:pt x="3174" y="2048"/>
                </a:lnTo>
                <a:lnTo>
                  <a:pt x="3133" y="2023"/>
                </a:lnTo>
                <a:lnTo>
                  <a:pt x="3092" y="1996"/>
                </a:lnTo>
                <a:lnTo>
                  <a:pt x="3052" y="1966"/>
                </a:lnTo>
                <a:lnTo>
                  <a:pt x="3014" y="1935"/>
                </a:lnTo>
                <a:lnTo>
                  <a:pt x="2976" y="1901"/>
                </a:lnTo>
                <a:lnTo>
                  <a:pt x="2498" y="2015"/>
                </a:lnTo>
                <a:lnTo>
                  <a:pt x="2498" y="2582"/>
                </a:lnTo>
                <a:lnTo>
                  <a:pt x="2156" y="2582"/>
                </a:lnTo>
                <a:lnTo>
                  <a:pt x="1767" y="3708"/>
                </a:lnTo>
                <a:lnTo>
                  <a:pt x="3737" y="3708"/>
                </a:lnTo>
                <a:lnTo>
                  <a:pt x="3737" y="4262"/>
                </a:lnTo>
                <a:lnTo>
                  <a:pt x="1421" y="4262"/>
                </a:lnTo>
                <a:lnTo>
                  <a:pt x="1210" y="3963"/>
                </a:lnTo>
                <a:lnTo>
                  <a:pt x="1387" y="3460"/>
                </a:lnTo>
                <a:lnTo>
                  <a:pt x="1544" y="3009"/>
                </a:lnTo>
                <a:lnTo>
                  <a:pt x="1692" y="2582"/>
                </a:lnTo>
                <a:lnTo>
                  <a:pt x="1455" y="2582"/>
                </a:lnTo>
                <a:lnTo>
                  <a:pt x="1455" y="1515"/>
                </a:lnTo>
                <a:lnTo>
                  <a:pt x="1265" y="1515"/>
                </a:lnTo>
                <a:lnTo>
                  <a:pt x="1265" y="2306"/>
                </a:lnTo>
                <a:lnTo>
                  <a:pt x="560" y="2473"/>
                </a:lnTo>
                <a:lnTo>
                  <a:pt x="467" y="2135"/>
                </a:lnTo>
                <a:lnTo>
                  <a:pt x="445" y="2149"/>
                </a:lnTo>
                <a:lnTo>
                  <a:pt x="421" y="2162"/>
                </a:lnTo>
                <a:lnTo>
                  <a:pt x="398" y="2176"/>
                </a:lnTo>
                <a:lnTo>
                  <a:pt x="376" y="2192"/>
                </a:lnTo>
                <a:lnTo>
                  <a:pt x="353" y="2208"/>
                </a:lnTo>
                <a:lnTo>
                  <a:pt x="332" y="2224"/>
                </a:lnTo>
                <a:lnTo>
                  <a:pt x="313" y="2241"/>
                </a:lnTo>
                <a:lnTo>
                  <a:pt x="294" y="2260"/>
                </a:lnTo>
                <a:lnTo>
                  <a:pt x="278" y="2278"/>
                </a:lnTo>
                <a:lnTo>
                  <a:pt x="262" y="2298"/>
                </a:lnTo>
                <a:lnTo>
                  <a:pt x="250" y="2318"/>
                </a:lnTo>
                <a:lnTo>
                  <a:pt x="239" y="2338"/>
                </a:lnTo>
                <a:lnTo>
                  <a:pt x="234" y="2349"/>
                </a:lnTo>
                <a:lnTo>
                  <a:pt x="231" y="2359"/>
                </a:lnTo>
                <a:lnTo>
                  <a:pt x="227" y="2370"/>
                </a:lnTo>
                <a:lnTo>
                  <a:pt x="225" y="2382"/>
                </a:lnTo>
                <a:lnTo>
                  <a:pt x="224" y="2393"/>
                </a:lnTo>
                <a:lnTo>
                  <a:pt x="224" y="2404"/>
                </a:lnTo>
                <a:lnTo>
                  <a:pt x="224" y="2415"/>
                </a:lnTo>
                <a:lnTo>
                  <a:pt x="225" y="2426"/>
                </a:lnTo>
                <a:lnTo>
                  <a:pt x="229" y="2447"/>
                </a:lnTo>
                <a:lnTo>
                  <a:pt x="234" y="2470"/>
                </a:lnTo>
                <a:lnTo>
                  <a:pt x="242" y="2492"/>
                </a:lnTo>
                <a:lnTo>
                  <a:pt x="252" y="2516"/>
                </a:lnTo>
                <a:lnTo>
                  <a:pt x="263" y="2540"/>
                </a:lnTo>
                <a:lnTo>
                  <a:pt x="275" y="2565"/>
                </a:lnTo>
                <a:lnTo>
                  <a:pt x="290" y="2590"/>
                </a:lnTo>
                <a:lnTo>
                  <a:pt x="306" y="2617"/>
                </a:lnTo>
                <a:lnTo>
                  <a:pt x="339" y="2669"/>
                </a:lnTo>
                <a:lnTo>
                  <a:pt x="377" y="2724"/>
                </a:lnTo>
                <a:lnTo>
                  <a:pt x="417" y="2779"/>
                </a:lnTo>
                <a:lnTo>
                  <a:pt x="457" y="2835"/>
                </a:lnTo>
                <a:lnTo>
                  <a:pt x="515" y="2913"/>
                </a:lnTo>
                <a:lnTo>
                  <a:pt x="543" y="2953"/>
                </a:lnTo>
                <a:lnTo>
                  <a:pt x="571" y="2992"/>
                </a:lnTo>
                <a:lnTo>
                  <a:pt x="596" y="3031"/>
                </a:lnTo>
                <a:lnTo>
                  <a:pt x="622" y="3071"/>
                </a:lnTo>
                <a:lnTo>
                  <a:pt x="646" y="3110"/>
                </a:lnTo>
                <a:lnTo>
                  <a:pt x="667" y="3151"/>
                </a:lnTo>
                <a:lnTo>
                  <a:pt x="687" y="3191"/>
                </a:lnTo>
                <a:lnTo>
                  <a:pt x="703" y="3230"/>
                </a:lnTo>
                <a:lnTo>
                  <a:pt x="711" y="3250"/>
                </a:lnTo>
                <a:lnTo>
                  <a:pt x="718" y="3270"/>
                </a:lnTo>
                <a:lnTo>
                  <a:pt x="724" y="3290"/>
                </a:lnTo>
                <a:lnTo>
                  <a:pt x="729" y="3310"/>
                </a:lnTo>
                <a:lnTo>
                  <a:pt x="734" y="3330"/>
                </a:lnTo>
                <a:lnTo>
                  <a:pt x="737" y="3349"/>
                </a:lnTo>
                <a:lnTo>
                  <a:pt x="740" y="3369"/>
                </a:lnTo>
                <a:lnTo>
                  <a:pt x="743" y="3389"/>
                </a:lnTo>
                <a:lnTo>
                  <a:pt x="744" y="3409"/>
                </a:lnTo>
                <a:lnTo>
                  <a:pt x="744" y="3429"/>
                </a:lnTo>
                <a:lnTo>
                  <a:pt x="743" y="3449"/>
                </a:lnTo>
                <a:lnTo>
                  <a:pt x="740" y="3469"/>
                </a:lnTo>
                <a:lnTo>
                  <a:pt x="738" y="3486"/>
                </a:lnTo>
                <a:lnTo>
                  <a:pt x="735" y="3504"/>
                </a:lnTo>
                <a:lnTo>
                  <a:pt x="726" y="3537"/>
                </a:lnTo>
                <a:lnTo>
                  <a:pt x="716" y="3570"/>
                </a:lnTo>
                <a:lnTo>
                  <a:pt x="703" y="3601"/>
                </a:lnTo>
                <a:lnTo>
                  <a:pt x="689" y="3632"/>
                </a:lnTo>
                <a:lnTo>
                  <a:pt x="672" y="3661"/>
                </a:lnTo>
                <a:lnTo>
                  <a:pt x="654" y="3690"/>
                </a:lnTo>
                <a:lnTo>
                  <a:pt x="635" y="3717"/>
                </a:lnTo>
                <a:lnTo>
                  <a:pt x="614" y="3743"/>
                </a:lnTo>
                <a:lnTo>
                  <a:pt x="593" y="3768"/>
                </a:lnTo>
                <a:lnTo>
                  <a:pt x="571" y="3793"/>
                </a:lnTo>
                <a:lnTo>
                  <a:pt x="547" y="3815"/>
                </a:lnTo>
                <a:lnTo>
                  <a:pt x="523" y="3837"/>
                </a:lnTo>
                <a:lnTo>
                  <a:pt x="499" y="3858"/>
                </a:lnTo>
                <a:lnTo>
                  <a:pt x="475" y="3877"/>
                </a:lnTo>
                <a:lnTo>
                  <a:pt x="450" y="3896"/>
                </a:lnTo>
                <a:lnTo>
                  <a:pt x="426" y="3914"/>
                </a:lnTo>
                <a:lnTo>
                  <a:pt x="403" y="3930"/>
                </a:lnTo>
                <a:lnTo>
                  <a:pt x="356" y="3960"/>
                </a:lnTo>
                <a:lnTo>
                  <a:pt x="313" y="3984"/>
                </a:lnTo>
                <a:lnTo>
                  <a:pt x="274" y="4005"/>
                </a:lnTo>
                <a:lnTo>
                  <a:pt x="242" y="4021"/>
                </a:lnTo>
                <a:lnTo>
                  <a:pt x="217" y="4033"/>
                </a:lnTo>
                <a:lnTo>
                  <a:pt x="195" y="4042"/>
                </a:lnTo>
                <a:lnTo>
                  <a:pt x="112" y="3835"/>
                </a:lnTo>
                <a:lnTo>
                  <a:pt x="127" y="3827"/>
                </a:lnTo>
                <a:lnTo>
                  <a:pt x="171" y="3807"/>
                </a:lnTo>
                <a:lnTo>
                  <a:pt x="200" y="3791"/>
                </a:lnTo>
                <a:lnTo>
                  <a:pt x="232" y="3774"/>
                </a:lnTo>
                <a:lnTo>
                  <a:pt x="267" y="3752"/>
                </a:lnTo>
                <a:lnTo>
                  <a:pt x="303" y="3729"/>
                </a:lnTo>
                <a:lnTo>
                  <a:pt x="340" y="3702"/>
                </a:lnTo>
                <a:lnTo>
                  <a:pt x="358" y="3688"/>
                </a:lnTo>
                <a:lnTo>
                  <a:pt x="376" y="3672"/>
                </a:lnTo>
                <a:lnTo>
                  <a:pt x="394" y="3657"/>
                </a:lnTo>
                <a:lnTo>
                  <a:pt x="410" y="3640"/>
                </a:lnTo>
                <a:lnTo>
                  <a:pt x="426" y="3623"/>
                </a:lnTo>
                <a:lnTo>
                  <a:pt x="442" y="3605"/>
                </a:lnTo>
                <a:lnTo>
                  <a:pt x="456" y="3586"/>
                </a:lnTo>
                <a:lnTo>
                  <a:pt x="469" y="3567"/>
                </a:lnTo>
                <a:lnTo>
                  <a:pt x="481" y="3547"/>
                </a:lnTo>
                <a:lnTo>
                  <a:pt x="492" y="3527"/>
                </a:lnTo>
                <a:lnTo>
                  <a:pt x="501" y="3507"/>
                </a:lnTo>
                <a:lnTo>
                  <a:pt x="508" y="3485"/>
                </a:lnTo>
                <a:lnTo>
                  <a:pt x="514" y="3464"/>
                </a:lnTo>
                <a:lnTo>
                  <a:pt x="518" y="3441"/>
                </a:lnTo>
                <a:lnTo>
                  <a:pt x="520" y="3429"/>
                </a:lnTo>
                <a:lnTo>
                  <a:pt x="520" y="3417"/>
                </a:lnTo>
                <a:lnTo>
                  <a:pt x="518" y="3405"/>
                </a:lnTo>
                <a:lnTo>
                  <a:pt x="517" y="3392"/>
                </a:lnTo>
                <a:lnTo>
                  <a:pt x="513" y="3366"/>
                </a:lnTo>
                <a:lnTo>
                  <a:pt x="505" y="3339"/>
                </a:lnTo>
                <a:lnTo>
                  <a:pt x="495" y="3311"/>
                </a:lnTo>
                <a:lnTo>
                  <a:pt x="483" y="3282"/>
                </a:lnTo>
                <a:lnTo>
                  <a:pt x="467" y="3253"/>
                </a:lnTo>
                <a:lnTo>
                  <a:pt x="452" y="3223"/>
                </a:lnTo>
                <a:lnTo>
                  <a:pt x="433" y="3192"/>
                </a:lnTo>
                <a:lnTo>
                  <a:pt x="414" y="3161"/>
                </a:lnTo>
                <a:lnTo>
                  <a:pt x="392" y="3129"/>
                </a:lnTo>
                <a:lnTo>
                  <a:pt x="370" y="3097"/>
                </a:lnTo>
                <a:lnTo>
                  <a:pt x="324" y="3032"/>
                </a:lnTo>
                <a:lnTo>
                  <a:pt x="277" y="2968"/>
                </a:lnTo>
                <a:lnTo>
                  <a:pt x="230" y="2903"/>
                </a:lnTo>
                <a:lnTo>
                  <a:pt x="183" y="2838"/>
                </a:lnTo>
                <a:lnTo>
                  <a:pt x="141" y="2774"/>
                </a:lnTo>
                <a:lnTo>
                  <a:pt x="119" y="2742"/>
                </a:lnTo>
                <a:lnTo>
                  <a:pt x="100" y="2710"/>
                </a:lnTo>
                <a:lnTo>
                  <a:pt x="83" y="2678"/>
                </a:lnTo>
                <a:lnTo>
                  <a:pt x="66" y="2646"/>
                </a:lnTo>
                <a:lnTo>
                  <a:pt x="50" y="2614"/>
                </a:lnTo>
                <a:lnTo>
                  <a:pt x="37" y="2582"/>
                </a:lnTo>
                <a:lnTo>
                  <a:pt x="25" y="2550"/>
                </a:lnTo>
                <a:lnTo>
                  <a:pt x="16" y="2519"/>
                </a:lnTo>
                <a:lnTo>
                  <a:pt x="8" y="2486"/>
                </a:lnTo>
                <a:lnTo>
                  <a:pt x="2" y="2454"/>
                </a:lnTo>
                <a:lnTo>
                  <a:pt x="0" y="2429"/>
                </a:lnTo>
                <a:lnTo>
                  <a:pt x="0" y="2406"/>
                </a:lnTo>
                <a:lnTo>
                  <a:pt x="0" y="2383"/>
                </a:lnTo>
                <a:lnTo>
                  <a:pt x="3" y="2359"/>
                </a:lnTo>
                <a:lnTo>
                  <a:pt x="7" y="2337"/>
                </a:lnTo>
                <a:lnTo>
                  <a:pt x="12" y="2315"/>
                </a:lnTo>
                <a:lnTo>
                  <a:pt x="19" y="2293"/>
                </a:lnTo>
                <a:lnTo>
                  <a:pt x="26" y="2272"/>
                </a:lnTo>
                <a:lnTo>
                  <a:pt x="35" y="2251"/>
                </a:lnTo>
                <a:lnTo>
                  <a:pt x="45" y="2231"/>
                </a:lnTo>
                <a:lnTo>
                  <a:pt x="56" y="2212"/>
                </a:lnTo>
                <a:lnTo>
                  <a:pt x="68" y="2193"/>
                </a:lnTo>
                <a:lnTo>
                  <a:pt x="81" y="2174"/>
                </a:lnTo>
                <a:lnTo>
                  <a:pt x="95" y="2156"/>
                </a:lnTo>
                <a:lnTo>
                  <a:pt x="109" y="2139"/>
                </a:lnTo>
                <a:lnTo>
                  <a:pt x="125" y="2122"/>
                </a:lnTo>
                <a:lnTo>
                  <a:pt x="141" y="2105"/>
                </a:lnTo>
                <a:lnTo>
                  <a:pt x="157" y="2088"/>
                </a:lnTo>
                <a:lnTo>
                  <a:pt x="174" y="2073"/>
                </a:lnTo>
                <a:lnTo>
                  <a:pt x="191" y="2058"/>
                </a:lnTo>
                <a:lnTo>
                  <a:pt x="226" y="2029"/>
                </a:lnTo>
                <a:lnTo>
                  <a:pt x="263" y="2003"/>
                </a:lnTo>
                <a:lnTo>
                  <a:pt x="300" y="1978"/>
                </a:lnTo>
                <a:lnTo>
                  <a:pt x="337" y="1956"/>
                </a:lnTo>
                <a:lnTo>
                  <a:pt x="374" y="1935"/>
                </a:lnTo>
                <a:lnTo>
                  <a:pt x="408" y="1917"/>
                </a:lnTo>
                <a:lnTo>
                  <a:pt x="337" y="1656"/>
                </a:lnTo>
                <a:close/>
                <a:moveTo>
                  <a:pt x="3257" y="528"/>
                </a:moveTo>
                <a:lnTo>
                  <a:pt x="3257" y="528"/>
                </a:lnTo>
                <a:lnTo>
                  <a:pt x="3282" y="573"/>
                </a:lnTo>
                <a:lnTo>
                  <a:pt x="3304" y="619"/>
                </a:lnTo>
                <a:lnTo>
                  <a:pt x="3324" y="666"/>
                </a:lnTo>
                <a:lnTo>
                  <a:pt x="3343" y="714"/>
                </a:lnTo>
                <a:lnTo>
                  <a:pt x="3387" y="696"/>
                </a:lnTo>
                <a:lnTo>
                  <a:pt x="3431" y="681"/>
                </a:lnTo>
                <a:lnTo>
                  <a:pt x="3477" y="666"/>
                </a:lnTo>
                <a:lnTo>
                  <a:pt x="3524" y="653"/>
                </a:lnTo>
                <a:lnTo>
                  <a:pt x="3473" y="404"/>
                </a:lnTo>
                <a:lnTo>
                  <a:pt x="3445" y="415"/>
                </a:lnTo>
                <a:lnTo>
                  <a:pt x="3417" y="428"/>
                </a:lnTo>
                <a:lnTo>
                  <a:pt x="3389" y="441"/>
                </a:lnTo>
                <a:lnTo>
                  <a:pt x="3361" y="456"/>
                </a:lnTo>
                <a:lnTo>
                  <a:pt x="3334" y="472"/>
                </a:lnTo>
                <a:lnTo>
                  <a:pt x="3309" y="489"/>
                </a:lnTo>
                <a:lnTo>
                  <a:pt x="3283" y="508"/>
                </a:lnTo>
                <a:lnTo>
                  <a:pt x="3257" y="528"/>
                </a:lnTo>
                <a:close/>
                <a:moveTo>
                  <a:pt x="3380" y="828"/>
                </a:moveTo>
                <a:lnTo>
                  <a:pt x="3380" y="828"/>
                </a:lnTo>
                <a:lnTo>
                  <a:pt x="3395" y="882"/>
                </a:lnTo>
                <a:lnTo>
                  <a:pt x="3407" y="937"/>
                </a:lnTo>
                <a:lnTo>
                  <a:pt x="3418" y="992"/>
                </a:lnTo>
                <a:lnTo>
                  <a:pt x="3427" y="1047"/>
                </a:lnTo>
                <a:lnTo>
                  <a:pt x="3430" y="1073"/>
                </a:lnTo>
                <a:lnTo>
                  <a:pt x="3602" y="1038"/>
                </a:lnTo>
                <a:lnTo>
                  <a:pt x="3547" y="770"/>
                </a:lnTo>
                <a:lnTo>
                  <a:pt x="3504" y="782"/>
                </a:lnTo>
                <a:lnTo>
                  <a:pt x="3461" y="795"/>
                </a:lnTo>
                <a:lnTo>
                  <a:pt x="3420" y="811"/>
                </a:lnTo>
                <a:lnTo>
                  <a:pt x="3380" y="828"/>
                </a:lnTo>
                <a:close/>
                <a:moveTo>
                  <a:pt x="3441" y="1192"/>
                </a:moveTo>
                <a:lnTo>
                  <a:pt x="3441" y="1192"/>
                </a:lnTo>
                <a:lnTo>
                  <a:pt x="3444" y="1257"/>
                </a:lnTo>
                <a:lnTo>
                  <a:pt x="3444" y="1320"/>
                </a:lnTo>
                <a:lnTo>
                  <a:pt x="3442" y="1384"/>
                </a:lnTo>
                <a:lnTo>
                  <a:pt x="3438" y="1448"/>
                </a:lnTo>
                <a:lnTo>
                  <a:pt x="3469" y="1453"/>
                </a:lnTo>
                <a:lnTo>
                  <a:pt x="3500" y="1458"/>
                </a:lnTo>
                <a:lnTo>
                  <a:pt x="3532" y="1460"/>
                </a:lnTo>
                <a:lnTo>
                  <a:pt x="3563" y="1462"/>
                </a:lnTo>
                <a:lnTo>
                  <a:pt x="3594" y="1463"/>
                </a:lnTo>
                <a:lnTo>
                  <a:pt x="3625" y="1463"/>
                </a:lnTo>
                <a:lnTo>
                  <a:pt x="3656" y="1462"/>
                </a:lnTo>
                <a:lnTo>
                  <a:pt x="3689" y="1460"/>
                </a:lnTo>
                <a:lnTo>
                  <a:pt x="3626" y="1155"/>
                </a:lnTo>
                <a:lnTo>
                  <a:pt x="3441" y="1192"/>
                </a:lnTo>
                <a:close/>
                <a:moveTo>
                  <a:pt x="3425" y="1567"/>
                </a:moveTo>
                <a:lnTo>
                  <a:pt x="3425" y="1567"/>
                </a:lnTo>
                <a:lnTo>
                  <a:pt x="3417" y="1615"/>
                </a:lnTo>
                <a:lnTo>
                  <a:pt x="3408" y="1663"/>
                </a:lnTo>
                <a:lnTo>
                  <a:pt x="3398" y="1709"/>
                </a:lnTo>
                <a:lnTo>
                  <a:pt x="3386" y="1755"/>
                </a:lnTo>
                <a:lnTo>
                  <a:pt x="3422" y="1773"/>
                </a:lnTo>
                <a:lnTo>
                  <a:pt x="3459" y="1789"/>
                </a:lnTo>
                <a:lnTo>
                  <a:pt x="3496" y="1802"/>
                </a:lnTo>
                <a:lnTo>
                  <a:pt x="3534" y="1813"/>
                </a:lnTo>
                <a:lnTo>
                  <a:pt x="3573" y="1823"/>
                </a:lnTo>
                <a:lnTo>
                  <a:pt x="3612" y="1830"/>
                </a:lnTo>
                <a:lnTo>
                  <a:pt x="3651" y="1835"/>
                </a:lnTo>
                <a:lnTo>
                  <a:pt x="3690" y="1838"/>
                </a:lnTo>
                <a:lnTo>
                  <a:pt x="3728" y="1840"/>
                </a:lnTo>
                <a:lnTo>
                  <a:pt x="3766" y="1839"/>
                </a:lnTo>
                <a:lnTo>
                  <a:pt x="3712" y="1578"/>
                </a:lnTo>
                <a:lnTo>
                  <a:pt x="3677" y="1580"/>
                </a:lnTo>
                <a:lnTo>
                  <a:pt x="3641" y="1582"/>
                </a:lnTo>
                <a:lnTo>
                  <a:pt x="3604" y="1582"/>
                </a:lnTo>
                <a:lnTo>
                  <a:pt x="3568" y="1581"/>
                </a:lnTo>
                <a:lnTo>
                  <a:pt x="3533" y="1580"/>
                </a:lnTo>
                <a:lnTo>
                  <a:pt x="3496" y="1577"/>
                </a:lnTo>
                <a:lnTo>
                  <a:pt x="3460" y="1572"/>
                </a:lnTo>
                <a:lnTo>
                  <a:pt x="3425" y="1567"/>
                </a:lnTo>
                <a:close/>
                <a:moveTo>
                  <a:pt x="3280" y="1688"/>
                </a:moveTo>
                <a:lnTo>
                  <a:pt x="3280" y="1688"/>
                </a:lnTo>
                <a:lnTo>
                  <a:pt x="3289" y="1651"/>
                </a:lnTo>
                <a:lnTo>
                  <a:pt x="3295" y="1614"/>
                </a:lnTo>
                <a:lnTo>
                  <a:pt x="3302" y="1576"/>
                </a:lnTo>
                <a:lnTo>
                  <a:pt x="3309" y="1537"/>
                </a:lnTo>
                <a:lnTo>
                  <a:pt x="3275" y="1526"/>
                </a:lnTo>
                <a:lnTo>
                  <a:pt x="3246" y="1514"/>
                </a:lnTo>
                <a:lnTo>
                  <a:pt x="3218" y="1502"/>
                </a:lnTo>
                <a:lnTo>
                  <a:pt x="3189" y="1489"/>
                </a:lnTo>
                <a:lnTo>
                  <a:pt x="3162" y="1474"/>
                </a:lnTo>
                <a:lnTo>
                  <a:pt x="3134" y="1458"/>
                </a:lnTo>
                <a:lnTo>
                  <a:pt x="3107" y="1441"/>
                </a:lnTo>
                <a:lnTo>
                  <a:pt x="3080" y="1422"/>
                </a:lnTo>
                <a:lnTo>
                  <a:pt x="3053" y="1403"/>
                </a:lnTo>
                <a:lnTo>
                  <a:pt x="3066" y="1429"/>
                </a:lnTo>
                <a:lnTo>
                  <a:pt x="3078" y="1453"/>
                </a:lnTo>
                <a:lnTo>
                  <a:pt x="3092" y="1478"/>
                </a:lnTo>
                <a:lnTo>
                  <a:pt x="3108" y="1502"/>
                </a:lnTo>
                <a:lnTo>
                  <a:pt x="3124" y="1526"/>
                </a:lnTo>
                <a:lnTo>
                  <a:pt x="3141" y="1549"/>
                </a:lnTo>
                <a:lnTo>
                  <a:pt x="3159" y="1572"/>
                </a:lnTo>
                <a:lnTo>
                  <a:pt x="3178" y="1595"/>
                </a:lnTo>
                <a:lnTo>
                  <a:pt x="3203" y="1620"/>
                </a:lnTo>
                <a:lnTo>
                  <a:pt x="3227" y="1644"/>
                </a:lnTo>
                <a:lnTo>
                  <a:pt x="3253" y="1667"/>
                </a:lnTo>
                <a:lnTo>
                  <a:pt x="3280" y="1688"/>
                </a:lnTo>
                <a:close/>
                <a:moveTo>
                  <a:pt x="3321" y="1415"/>
                </a:moveTo>
                <a:lnTo>
                  <a:pt x="3321" y="1415"/>
                </a:lnTo>
                <a:lnTo>
                  <a:pt x="3323" y="1366"/>
                </a:lnTo>
                <a:lnTo>
                  <a:pt x="3324" y="1316"/>
                </a:lnTo>
                <a:lnTo>
                  <a:pt x="3324" y="1266"/>
                </a:lnTo>
                <a:lnTo>
                  <a:pt x="3322" y="1216"/>
                </a:lnTo>
                <a:lnTo>
                  <a:pt x="3075" y="1265"/>
                </a:lnTo>
                <a:lnTo>
                  <a:pt x="3104" y="1290"/>
                </a:lnTo>
                <a:lnTo>
                  <a:pt x="3133" y="1313"/>
                </a:lnTo>
                <a:lnTo>
                  <a:pt x="3163" y="1334"/>
                </a:lnTo>
                <a:lnTo>
                  <a:pt x="3193" y="1354"/>
                </a:lnTo>
                <a:lnTo>
                  <a:pt x="3223" y="1371"/>
                </a:lnTo>
                <a:lnTo>
                  <a:pt x="3254" y="1387"/>
                </a:lnTo>
                <a:lnTo>
                  <a:pt x="3285" y="1401"/>
                </a:lnTo>
                <a:lnTo>
                  <a:pt x="3316" y="1414"/>
                </a:lnTo>
                <a:lnTo>
                  <a:pt x="3321" y="1415"/>
                </a:lnTo>
                <a:close/>
                <a:moveTo>
                  <a:pt x="3312" y="1095"/>
                </a:moveTo>
                <a:lnTo>
                  <a:pt x="3312" y="1095"/>
                </a:lnTo>
                <a:lnTo>
                  <a:pt x="3309" y="1064"/>
                </a:lnTo>
                <a:lnTo>
                  <a:pt x="3301" y="1020"/>
                </a:lnTo>
                <a:lnTo>
                  <a:pt x="3293" y="974"/>
                </a:lnTo>
                <a:lnTo>
                  <a:pt x="3283" y="930"/>
                </a:lnTo>
                <a:lnTo>
                  <a:pt x="3272" y="886"/>
                </a:lnTo>
                <a:lnTo>
                  <a:pt x="3245" y="904"/>
                </a:lnTo>
                <a:lnTo>
                  <a:pt x="3219" y="921"/>
                </a:lnTo>
                <a:lnTo>
                  <a:pt x="3186" y="947"/>
                </a:lnTo>
                <a:lnTo>
                  <a:pt x="3156" y="974"/>
                </a:lnTo>
                <a:lnTo>
                  <a:pt x="3127" y="1001"/>
                </a:lnTo>
                <a:lnTo>
                  <a:pt x="3099" y="1030"/>
                </a:lnTo>
                <a:lnTo>
                  <a:pt x="3075" y="1060"/>
                </a:lnTo>
                <a:lnTo>
                  <a:pt x="3051" y="1091"/>
                </a:lnTo>
                <a:lnTo>
                  <a:pt x="3030" y="1123"/>
                </a:lnTo>
                <a:lnTo>
                  <a:pt x="3011" y="1155"/>
                </a:lnTo>
                <a:lnTo>
                  <a:pt x="3312" y="1095"/>
                </a:lnTo>
                <a:close/>
                <a:moveTo>
                  <a:pt x="3236" y="768"/>
                </a:moveTo>
                <a:lnTo>
                  <a:pt x="3236" y="768"/>
                </a:lnTo>
                <a:lnTo>
                  <a:pt x="3221" y="729"/>
                </a:lnTo>
                <a:lnTo>
                  <a:pt x="3205" y="690"/>
                </a:lnTo>
                <a:lnTo>
                  <a:pt x="3187" y="652"/>
                </a:lnTo>
                <a:lnTo>
                  <a:pt x="3168" y="615"/>
                </a:lnTo>
                <a:lnTo>
                  <a:pt x="3153" y="634"/>
                </a:lnTo>
                <a:lnTo>
                  <a:pt x="3137" y="653"/>
                </a:lnTo>
                <a:lnTo>
                  <a:pt x="3123" y="673"/>
                </a:lnTo>
                <a:lnTo>
                  <a:pt x="3109" y="694"/>
                </a:lnTo>
                <a:lnTo>
                  <a:pt x="3096" y="714"/>
                </a:lnTo>
                <a:lnTo>
                  <a:pt x="3083" y="735"/>
                </a:lnTo>
                <a:lnTo>
                  <a:pt x="3071" y="756"/>
                </a:lnTo>
                <a:lnTo>
                  <a:pt x="3061" y="779"/>
                </a:lnTo>
                <a:lnTo>
                  <a:pt x="3051" y="801"/>
                </a:lnTo>
                <a:lnTo>
                  <a:pt x="3041" y="823"/>
                </a:lnTo>
                <a:lnTo>
                  <a:pt x="3032" y="846"/>
                </a:lnTo>
                <a:lnTo>
                  <a:pt x="3024" y="868"/>
                </a:lnTo>
                <a:lnTo>
                  <a:pt x="3018" y="891"/>
                </a:lnTo>
                <a:lnTo>
                  <a:pt x="3011" y="915"/>
                </a:lnTo>
                <a:lnTo>
                  <a:pt x="3005" y="938"/>
                </a:lnTo>
                <a:lnTo>
                  <a:pt x="3001" y="962"/>
                </a:lnTo>
                <a:lnTo>
                  <a:pt x="3018" y="943"/>
                </a:lnTo>
                <a:lnTo>
                  <a:pt x="3034" y="925"/>
                </a:lnTo>
                <a:lnTo>
                  <a:pt x="3051" y="907"/>
                </a:lnTo>
                <a:lnTo>
                  <a:pt x="3070" y="890"/>
                </a:lnTo>
                <a:lnTo>
                  <a:pt x="3089" y="874"/>
                </a:lnTo>
                <a:lnTo>
                  <a:pt x="3108" y="857"/>
                </a:lnTo>
                <a:lnTo>
                  <a:pt x="3128" y="841"/>
                </a:lnTo>
                <a:lnTo>
                  <a:pt x="3148" y="826"/>
                </a:lnTo>
                <a:lnTo>
                  <a:pt x="3191" y="795"/>
                </a:lnTo>
                <a:lnTo>
                  <a:pt x="3213" y="782"/>
                </a:lnTo>
                <a:lnTo>
                  <a:pt x="3236" y="768"/>
                </a:lnTo>
                <a:close/>
                <a:moveTo>
                  <a:pt x="4253" y="1621"/>
                </a:moveTo>
                <a:lnTo>
                  <a:pt x="4253" y="1621"/>
                </a:lnTo>
                <a:lnTo>
                  <a:pt x="4224" y="1577"/>
                </a:lnTo>
                <a:lnTo>
                  <a:pt x="4196" y="1532"/>
                </a:lnTo>
                <a:lnTo>
                  <a:pt x="4170" y="1485"/>
                </a:lnTo>
                <a:lnTo>
                  <a:pt x="4146" y="1439"/>
                </a:lnTo>
                <a:lnTo>
                  <a:pt x="4103" y="1461"/>
                </a:lnTo>
                <a:lnTo>
                  <a:pt x="4058" y="1481"/>
                </a:lnTo>
                <a:lnTo>
                  <a:pt x="4012" y="1500"/>
                </a:lnTo>
                <a:lnTo>
                  <a:pt x="3964" y="1518"/>
                </a:lnTo>
                <a:lnTo>
                  <a:pt x="4018" y="1781"/>
                </a:lnTo>
                <a:lnTo>
                  <a:pt x="4046" y="1769"/>
                </a:lnTo>
                <a:lnTo>
                  <a:pt x="4072" y="1755"/>
                </a:lnTo>
                <a:lnTo>
                  <a:pt x="4099" y="1741"/>
                </a:lnTo>
                <a:lnTo>
                  <a:pt x="4125" y="1724"/>
                </a:lnTo>
                <a:lnTo>
                  <a:pt x="4150" y="1707"/>
                </a:lnTo>
                <a:lnTo>
                  <a:pt x="4176" y="1689"/>
                </a:lnTo>
                <a:lnTo>
                  <a:pt x="4200" y="1669"/>
                </a:lnTo>
                <a:lnTo>
                  <a:pt x="4224" y="1649"/>
                </a:lnTo>
                <a:lnTo>
                  <a:pt x="4239" y="1635"/>
                </a:lnTo>
                <a:lnTo>
                  <a:pt x="4253" y="1621"/>
                </a:lnTo>
                <a:close/>
                <a:moveTo>
                  <a:pt x="4099" y="1328"/>
                </a:moveTo>
                <a:lnTo>
                  <a:pt x="4099" y="1328"/>
                </a:lnTo>
                <a:lnTo>
                  <a:pt x="4077" y="1268"/>
                </a:lnTo>
                <a:lnTo>
                  <a:pt x="4058" y="1208"/>
                </a:lnTo>
                <a:lnTo>
                  <a:pt x="4041" y="1147"/>
                </a:lnTo>
                <a:lnTo>
                  <a:pt x="4027" y="1085"/>
                </a:lnTo>
                <a:lnTo>
                  <a:pt x="4024" y="1076"/>
                </a:lnTo>
                <a:lnTo>
                  <a:pt x="3879" y="1104"/>
                </a:lnTo>
                <a:lnTo>
                  <a:pt x="3940" y="1400"/>
                </a:lnTo>
                <a:lnTo>
                  <a:pt x="3982" y="1384"/>
                </a:lnTo>
                <a:lnTo>
                  <a:pt x="4022" y="1367"/>
                </a:lnTo>
                <a:lnTo>
                  <a:pt x="4061" y="1348"/>
                </a:lnTo>
                <a:lnTo>
                  <a:pt x="4099" y="1328"/>
                </a:lnTo>
                <a:close/>
                <a:moveTo>
                  <a:pt x="4003" y="958"/>
                </a:moveTo>
                <a:lnTo>
                  <a:pt x="4003" y="958"/>
                </a:lnTo>
                <a:lnTo>
                  <a:pt x="3995" y="892"/>
                </a:lnTo>
                <a:lnTo>
                  <a:pt x="3990" y="828"/>
                </a:lnTo>
                <a:lnTo>
                  <a:pt x="3986" y="762"/>
                </a:lnTo>
                <a:lnTo>
                  <a:pt x="3985" y="697"/>
                </a:lnTo>
                <a:lnTo>
                  <a:pt x="3962" y="695"/>
                </a:lnTo>
                <a:lnTo>
                  <a:pt x="3939" y="694"/>
                </a:lnTo>
                <a:lnTo>
                  <a:pt x="3891" y="692"/>
                </a:lnTo>
                <a:lnTo>
                  <a:pt x="3844" y="693"/>
                </a:lnTo>
                <a:lnTo>
                  <a:pt x="3796" y="696"/>
                </a:lnTo>
                <a:lnTo>
                  <a:pt x="3856" y="987"/>
                </a:lnTo>
                <a:lnTo>
                  <a:pt x="4003" y="958"/>
                </a:lnTo>
                <a:close/>
                <a:moveTo>
                  <a:pt x="3989" y="578"/>
                </a:moveTo>
                <a:lnTo>
                  <a:pt x="3989" y="578"/>
                </a:lnTo>
                <a:lnTo>
                  <a:pt x="3992" y="536"/>
                </a:lnTo>
                <a:lnTo>
                  <a:pt x="3996" y="495"/>
                </a:lnTo>
                <a:lnTo>
                  <a:pt x="4002" y="453"/>
                </a:lnTo>
                <a:lnTo>
                  <a:pt x="4008" y="413"/>
                </a:lnTo>
                <a:lnTo>
                  <a:pt x="3979" y="402"/>
                </a:lnTo>
                <a:lnTo>
                  <a:pt x="3950" y="392"/>
                </a:lnTo>
                <a:lnTo>
                  <a:pt x="3920" y="383"/>
                </a:lnTo>
                <a:lnTo>
                  <a:pt x="3889" y="376"/>
                </a:lnTo>
                <a:lnTo>
                  <a:pt x="3859" y="370"/>
                </a:lnTo>
                <a:lnTo>
                  <a:pt x="3828" y="365"/>
                </a:lnTo>
                <a:lnTo>
                  <a:pt x="3798" y="362"/>
                </a:lnTo>
                <a:lnTo>
                  <a:pt x="3767" y="360"/>
                </a:lnTo>
                <a:lnTo>
                  <a:pt x="3727" y="359"/>
                </a:lnTo>
                <a:lnTo>
                  <a:pt x="3772" y="578"/>
                </a:lnTo>
                <a:lnTo>
                  <a:pt x="3826" y="575"/>
                </a:lnTo>
                <a:lnTo>
                  <a:pt x="3854" y="573"/>
                </a:lnTo>
                <a:lnTo>
                  <a:pt x="3881" y="573"/>
                </a:lnTo>
                <a:lnTo>
                  <a:pt x="3908" y="573"/>
                </a:lnTo>
                <a:lnTo>
                  <a:pt x="3935" y="574"/>
                </a:lnTo>
                <a:lnTo>
                  <a:pt x="3962" y="576"/>
                </a:lnTo>
                <a:lnTo>
                  <a:pt x="3989" y="578"/>
                </a:lnTo>
                <a:close/>
                <a:moveTo>
                  <a:pt x="4120" y="470"/>
                </a:moveTo>
                <a:lnTo>
                  <a:pt x="4120" y="470"/>
                </a:lnTo>
                <a:lnTo>
                  <a:pt x="4116" y="502"/>
                </a:lnTo>
                <a:lnTo>
                  <a:pt x="4112" y="534"/>
                </a:lnTo>
                <a:lnTo>
                  <a:pt x="4108" y="599"/>
                </a:lnTo>
                <a:lnTo>
                  <a:pt x="4138" y="607"/>
                </a:lnTo>
                <a:lnTo>
                  <a:pt x="4166" y="616"/>
                </a:lnTo>
                <a:lnTo>
                  <a:pt x="4194" y="625"/>
                </a:lnTo>
                <a:lnTo>
                  <a:pt x="4222" y="636"/>
                </a:lnTo>
                <a:lnTo>
                  <a:pt x="4248" y="648"/>
                </a:lnTo>
                <a:lnTo>
                  <a:pt x="4276" y="661"/>
                </a:lnTo>
                <a:lnTo>
                  <a:pt x="4303" y="675"/>
                </a:lnTo>
                <a:lnTo>
                  <a:pt x="4330" y="691"/>
                </a:lnTo>
                <a:lnTo>
                  <a:pt x="4357" y="706"/>
                </a:lnTo>
                <a:lnTo>
                  <a:pt x="4340" y="680"/>
                </a:lnTo>
                <a:lnTo>
                  <a:pt x="4321" y="654"/>
                </a:lnTo>
                <a:lnTo>
                  <a:pt x="4301" y="628"/>
                </a:lnTo>
                <a:lnTo>
                  <a:pt x="4279" y="604"/>
                </a:lnTo>
                <a:lnTo>
                  <a:pt x="4261" y="584"/>
                </a:lnTo>
                <a:lnTo>
                  <a:pt x="4242" y="565"/>
                </a:lnTo>
                <a:lnTo>
                  <a:pt x="4223" y="547"/>
                </a:lnTo>
                <a:lnTo>
                  <a:pt x="4203" y="530"/>
                </a:lnTo>
                <a:lnTo>
                  <a:pt x="4183" y="515"/>
                </a:lnTo>
                <a:lnTo>
                  <a:pt x="4163" y="499"/>
                </a:lnTo>
                <a:lnTo>
                  <a:pt x="4141" y="485"/>
                </a:lnTo>
                <a:lnTo>
                  <a:pt x="4120" y="470"/>
                </a:lnTo>
                <a:close/>
                <a:moveTo>
                  <a:pt x="4105" y="722"/>
                </a:moveTo>
                <a:lnTo>
                  <a:pt x="4105" y="722"/>
                </a:lnTo>
                <a:lnTo>
                  <a:pt x="4107" y="774"/>
                </a:lnTo>
                <a:lnTo>
                  <a:pt x="4109" y="828"/>
                </a:lnTo>
                <a:lnTo>
                  <a:pt x="4115" y="881"/>
                </a:lnTo>
                <a:lnTo>
                  <a:pt x="4121" y="935"/>
                </a:lnTo>
                <a:lnTo>
                  <a:pt x="4390" y="881"/>
                </a:lnTo>
                <a:lnTo>
                  <a:pt x="4355" y="852"/>
                </a:lnTo>
                <a:lnTo>
                  <a:pt x="4321" y="827"/>
                </a:lnTo>
                <a:lnTo>
                  <a:pt x="4285" y="803"/>
                </a:lnTo>
                <a:lnTo>
                  <a:pt x="4251" y="782"/>
                </a:lnTo>
                <a:lnTo>
                  <a:pt x="4214" y="763"/>
                </a:lnTo>
                <a:lnTo>
                  <a:pt x="4178" y="748"/>
                </a:lnTo>
                <a:lnTo>
                  <a:pt x="4141" y="734"/>
                </a:lnTo>
                <a:lnTo>
                  <a:pt x="4105" y="722"/>
                </a:lnTo>
                <a:close/>
                <a:moveTo>
                  <a:pt x="4141" y="1053"/>
                </a:moveTo>
                <a:lnTo>
                  <a:pt x="4144" y="1060"/>
                </a:lnTo>
                <a:lnTo>
                  <a:pt x="4155" y="1111"/>
                </a:lnTo>
                <a:lnTo>
                  <a:pt x="4169" y="1162"/>
                </a:lnTo>
                <a:lnTo>
                  <a:pt x="4184" y="1212"/>
                </a:lnTo>
                <a:lnTo>
                  <a:pt x="4202" y="1261"/>
                </a:lnTo>
                <a:lnTo>
                  <a:pt x="4222" y="1246"/>
                </a:lnTo>
                <a:lnTo>
                  <a:pt x="4241" y="1230"/>
                </a:lnTo>
                <a:lnTo>
                  <a:pt x="4270" y="1203"/>
                </a:lnTo>
                <a:lnTo>
                  <a:pt x="4297" y="1177"/>
                </a:lnTo>
                <a:lnTo>
                  <a:pt x="4323" y="1149"/>
                </a:lnTo>
                <a:lnTo>
                  <a:pt x="4347" y="1120"/>
                </a:lnTo>
                <a:lnTo>
                  <a:pt x="4369" y="1090"/>
                </a:lnTo>
                <a:lnTo>
                  <a:pt x="4389" y="1060"/>
                </a:lnTo>
                <a:lnTo>
                  <a:pt x="4407" y="1028"/>
                </a:lnTo>
                <a:lnTo>
                  <a:pt x="4423" y="996"/>
                </a:lnTo>
                <a:lnTo>
                  <a:pt x="4141" y="1053"/>
                </a:lnTo>
                <a:close/>
                <a:moveTo>
                  <a:pt x="4248" y="1375"/>
                </a:moveTo>
                <a:lnTo>
                  <a:pt x="4248" y="1375"/>
                </a:lnTo>
                <a:lnTo>
                  <a:pt x="4267" y="1414"/>
                </a:lnTo>
                <a:lnTo>
                  <a:pt x="4289" y="1452"/>
                </a:lnTo>
                <a:lnTo>
                  <a:pt x="4310" y="1490"/>
                </a:lnTo>
                <a:lnTo>
                  <a:pt x="4333" y="1527"/>
                </a:lnTo>
                <a:lnTo>
                  <a:pt x="4348" y="1505"/>
                </a:lnTo>
                <a:lnTo>
                  <a:pt x="4361" y="1484"/>
                </a:lnTo>
                <a:lnTo>
                  <a:pt x="4373" y="1463"/>
                </a:lnTo>
                <a:lnTo>
                  <a:pt x="4386" y="1441"/>
                </a:lnTo>
                <a:lnTo>
                  <a:pt x="4397" y="1419"/>
                </a:lnTo>
                <a:lnTo>
                  <a:pt x="4407" y="1396"/>
                </a:lnTo>
                <a:lnTo>
                  <a:pt x="4417" y="1373"/>
                </a:lnTo>
                <a:lnTo>
                  <a:pt x="4426" y="1349"/>
                </a:lnTo>
                <a:lnTo>
                  <a:pt x="4433" y="1326"/>
                </a:lnTo>
                <a:lnTo>
                  <a:pt x="4440" y="1303"/>
                </a:lnTo>
                <a:lnTo>
                  <a:pt x="4447" y="1279"/>
                </a:lnTo>
                <a:lnTo>
                  <a:pt x="4452" y="1255"/>
                </a:lnTo>
                <a:lnTo>
                  <a:pt x="4457" y="1231"/>
                </a:lnTo>
                <a:lnTo>
                  <a:pt x="4461" y="1207"/>
                </a:lnTo>
                <a:lnTo>
                  <a:pt x="4465" y="1182"/>
                </a:lnTo>
                <a:lnTo>
                  <a:pt x="4467" y="1158"/>
                </a:lnTo>
                <a:lnTo>
                  <a:pt x="4451" y="1180"/>
                </a:lnTo>
                <a:lnTo>
                  <a:pt x="4435" y="1201"/>
                </a:lnTo>
                <a:lnTo>
                  <a:pt x="4417" y="1222"/>
                </a:lnTo>
                <a:lnTo>
                  <a:pt x="4399" y="1242"/>
                </a:lnTo>
                <a:lnTo>
                  <a:pt x="4380" y="1262"/>
                </a:lnTo>
                <a:lnTo>
                  <a:pt x="4360" y="1283"/>
                </a:lnTo>
                <a:lnTo>
                  <a:pt x="4340" y="1302"/>
                </a:lnTo>
                <a:lnTo>
                  <a:pt x="4319" y="1320"/>
                </a:lnTo>
                <a:lnTo>
                  <a:pt x="4284" y="1348"/>
                </a:lnTo>
                <a:lnTo>
                  <a:pt x="4248" y="1375"/>
                </a:lnTo>
                <a:close/>
                <a:moveTo>
                  <a:pt x="1977" y="1732"/>
                </a:moveTo>
                <a:lnTo>
                  <a:pt x="1977" y="1732"/>
                </a:lnTo>
                <a:lnTo>
                  <a:pt x="1958" y="1733"/>
                </a:lnTo>
                <a:lnTo>
                  <a:pt x="1939" y="1736"/>
                </a:lnTo>
                <a:lnTo>
                  <a:pt x="1921" y="1741"/>
                </a:lnTo>
                <a:lnTo>
                  <a:pt x="1903" y="1747"/>
                </a:lnTo>
                <a:lnTo>
                  <a:pt x="1886" y="1755"/>
                </a:lnTo>
                <a:lnTo>
                  <a:pt x="1871" y="1764"/>
                </a:lnTo>
                <a:lnTo>
                  <a:pt x="1856" y="1775"/>
                </a:lnTo>
                <a:lnTo>
                  <a:pt x="1843" y="1787"/>
                </a:lnTo>
                <a:lnTo>
                  <a:pt x="1831" y="1801"/>
                </a:lnTo>
                <a:lnTo>
                  <a:pt x="1820" y="1815"/>
                </a:lnTo>
                <a:lnTo>
                  <a:pt x="1810" y="1831"/>
                </a:lnTo>
                <a:lnTo>
                  <a:pt x="1803" y="1848"/>
                </a:lnTo>
                <a:lnTo>
                  <a:pt x="1796" y="1864"/>
                </a:lnTo>
                <a:lnTo>
                  <a:pt x="1791" y="1882"/>
                </a:lnTo>
                <a:lnTo>
                  <a:pt x="1789" y="1901"/>
                </a:lnTo>
                <a:lnTo>
                  <a:pt x="1788" y="1920"/>
                </a:lnTo>
                <a:lnTo>
                  <a:pt x="1789" y="1940"/>
                </a:lnTo>
                <a:lnTo>
                  <a:pt x="1791" y="1958"/>
                </a:lnTo>
                <a:lnTo>
                  <a:pt x="1796" y="1977"/>
                </a:lnTo>
                <a:lnTo>
                  <a:pt x="1803" y="1994"/>
                </a:lnTo>
                <a:lnTo>
                  <a:pt x="1810" y="2010"/>
                </a:lnTo>
                <a:lnTo>
                  <a:pt x="1820" y="2026"/>
                </a:lnTo>
                <a:lnTo>
                  <a:pt x="1831" y="2040"/>
                </a:lnTo>
                <a:lnTo>
                  <a:pt x="1843" y="2054"/>
                </a:lnTo>
                <a:lnTo>
                  <a:pt x="1856" y="2066"/>
                </a:lnTo>
                <a:lnTo>
                  <a:pt x="1871" y="2077"/>
                </a:lnTo>
                <a:lnTo>
                  <a:pt x="1886" y="2086"/>
                </a:lnTo>
                <a:lnTo>
                  <a:pt x="1903" y="2094"/>
                </a:lnTo>
                <a:lnTo>
                  <a:pt x="1921" y="2101"/>
                </a:lnTo>
                <a:lnTo>
                  <a:pt x="1939" y="2105"/>
                </a:lnTo>
                <a:lnTo>
                  <a:pt x="1958" y="2107"/>
                </a:lnTo>
                <a:lnTo>
                  <a:pt x="1977" y="2108"/>
                </a:lnTo>
                <a:lnTo>
                  <a:pt x="1995" y="2107"/>
                </a:lnTo>
                <a:lnTo>
                  <a:pt x="2014" y="2105"/>
                </a:lnTo>
                <a:lnTo>
                  <a:pt x="2032" y="2101"/>
                </a:lnTo>
                <a:lnTo>
                  <a:pt x="2050" y="2094"/>
                </a:lnTo>
                <a:lnTo>
                  <a:pt x="2066" y="2086"/>
                </a:lnTo>
                <a:lnTo>
                  <a:pt x="2081" y="2077"/>
                </a:lnTo>
                <a:lnTo>
                  <a:pt x="2096" y="2066"/>
                </a:lnTo>
                <a:lnTo>
                  <a:pt x="2109" y="2054"/>
                </a:lnTo>
                <a:lnTo>
                  <a:pt x="2121" y="2040"/>
                </a:lnTo>
                <a:lnTo>
                  <a:pt x="2133" y="2026"/>
                </a:lnTo>
                <a:lnTo>
                  <a:pt x="2142" y="2010"/>
                </a:lnTo>
                <a:lnTo>
                  <a:pt x="2150" y="1994"/>
                </a:lnTo>
                <a:lnTo>
                  <a:pt x="2156" y="1977"/>
                </a:lnTo>
                <a:lnTo>
                  <a:pt x="2160" y="1958"/>
                </a:lnTo>
                <a:lnTo>
                  <a:pt x="2164" y="1940"/>
                </a:lnTo>
                <a:lnTo>
                  <a:pt x="2165" y="1920"/>
                </a:lnTo>
                <a:lnTo>
                  <a:pt x="2164" y="1901"/>
                </a:lnTo>
                <a:lnTo>
                  <a:pt x="2160" y="1882"/>
                </a:lnTo>
                <a:lnTo>
                  <a:pt x="2156" y="1864"/>
                </a:lnTo>
                <a:lnTo>
                  <a:pt x="2150" y="1848"/>
                </a:lnTo>
                <a:lnTo>
                  <a:pt x="2142" y="1831"/>
                </a:lnTo>
                <a:lnTo>
                  <a:pt x="2133" y="1815"/>
                </a:lnTo>
                <a:lnTo>
                  <a:pt x="2121" y="1801"/>
                </a:lnTo>
                <a:lnTo>
                  <a:pt x="2109" y="1787"/>
                </a:lnTo>
                <a:lnTo>
                  <a:pt x="2096" y="1775"/>
                </a:lnTo>
                <a:lnTo>
                  <a:pt x="2081" y="1764"/>
                </a:lnTo>
                <a:lnTo>
                  <a:pt x="2066" y="1755"/>
                </a:lnTo>
                <a:lnTo>
                  <a:pt x="2050" y="1747"/>
                </a:lnTo>
                <a:lnTo>
                  <a:pt x="2032" y="1741"/>
                </a:lnTo>
                <a:lnTo>
                  <a:pt x="2014" y="1736"/>
                </a:lnTo>
                <a:lnTo>
                  <a:pt x="1995" y="1733"/>
                </a:lnTo>
                <a:lnTo>
                  <a:pt x="1977" y="17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chemeClr val="lt1"/>
              </a:solidFill>
            </a:endParaRPr>
          </a:p>
        </p:txBody>
      </p:sp>
      <p:sp>
        <p:nvSpPr>
          <p:cNvPr id="37" name="KSO_Shape"/>
          <p:cNvSpPr/>
          <p:nvPr/>
        </p:nvSpPr>
        <p:spPr bwMode="auto">
          <a:xfrm>
            <a:off x="5375986" y="3638905"/>
            <a:ext cx="96909" cy="189398"/>
          </a:xfrm>
          <a:custGeom>
            <a:gdLst>
              <a:gd name="T0" fmla="*/ 750267 w 3056"/>
              <a:gd name="T1" fmla="*/ 27771 h 5968"/>
              <a:gd name="T2" fmla="*/ 691573 w 3056"/>
              <a:gd name="T3" fmla="*/ 0 h 5968"/>
              <a:gd name="T4" fmla="*/ 628413 w 3056"/>
              <a:gd name="T5" fmla="*/ 33835 h 5968"/>
              <a:gd name="T6" fmla="*/ 268272 w 3056"/>
              <a:gd name="T7" fmla="*/ 220250 h 5968"/>
              <a:gd name="T8" fmla="*/ 135890 w 3056"/>
              <a:gd name="T9" fmla="*/ 260788 h 5968"/>
              <a:gd name="T10" fmla="*/ 40831 w 3056"/>
              <a:gd name="T11" fmla="*/ 356230 h 5968"/>
              <a:gd name="T12" fmla="*/ 319 w 3056"/>
              <a:gd name="T13" fmla="*/ 488380 h 5968"/>
              <a:gd name="T14" fmla="*/ 16907 w 3056"/>
              <a:gd name="T15" fmla="*/ 1719224 h 5968"/>
              <a:gd name="T16" fmla="*/ 92507 w 3056"/>
              <a:gd name="T17" fmla="*/ 1831264 h 5968"/>
              <a:gd name="T18" fmla="*/ 212129 w 3056"/>
              <a:gd name="T19" fmla="*/ 1896062 h 5968"/>
              <a:gd name="T20" fmla="*/ 734637 w 3056"/>
              <a:gd name="T21" fmla="*/ 1901808 h 5968"/>
              <a:gd name="T22" fmla="*/ 860957 w 3056"/>
              <a:gd name="T23" fmla="*/ 1848820 h 5968"/>
              <a:gd name="T24" fmla="*/ 946447 w 3056"/>
              <a:gd name="T25" fmla="*/ 1744760 h 5968"/>
              <a:gd name="T26" fmla="*/ 974837 w 3056"/>
              <a:gd name="T27" fmla="*/ 502744 h 5968"/>
              <a:gd name="T28" fmla="*/ 954741 w 3056"/>
              <a:gd name="T29" fmla="*/ 399641 h 5968"/>
              <a:gd name="T30" fmla="*/ 893494 w 3056"/>
              <a:gd name="T31" fmla="*/ 305796 h 5968"/>
              <a:gd name="T32" fmla="*/ 800668 w 3056"/>
              <a:gd name="T33" fmla="*/ 242594 h 5968"/>
              <a:gd name="T34" fmla="*/ 193628 w 3056"/>
              <a:gd name="T35" fmla="*/ 517427 h 5968"/>
              <a:gd name="T36" fmla="*/ 217552 w 3056"/>
              <a:gd name="T37" fmla="*/ 468270 h 5968"/>
              <a:gd name="T38" fmla="*/ 260935 w 3056"/>
              <a:gd name="T39" fmla="*/ 435711 h 5968"/>
              <a:gd name="T40" fmla="*/ 669562 w 3056"/>
              <a:gd name="T41" fmla="*/ 426774 h 5968"/>
              <a:gd name="T42" fmla="*/ 723472 w 3056"/>
              <a:gd name="T43" fmla="*/ 440819 h 5968"/>
              <a:gd name="T44" fmla="*/ 763665 w 3056"/>
              <a:gd name="T45" fmla="*/ 476888 h 5968"/>
              <a:gd name="T46" fmla="*/ 782485 w 3056"/>
              <a:gd name="T47" fmla="*/ 528918 h 5968"/>
              <a:gd name="T48" fmla="*/ 777700 w 3056"/>
              <a:gd name="T49" fmla="*/ 896320 h 5968"/>
              <a:gd name="T50" fmla="*/ 749629 w 3056"/>
              <a:gd name="T51" fmla="*/ 942924 h 5968"/>
              <a:gd name="T52" fmla="*/ 703376 w 3056"/>
              <a:gd name="T53" fmla="*/ 971014 h 5968"/>
              <a:gd name="T54" fmla="*/ 293153 w 3056"/>
              <a:gd name="T55" fmla="*/ 975483 h 5968"/>
              <a:gd name="T56" fmla="*/ 241795 w 3056"/>
              <a:gd name="T57" fmla="*/ 956650 h 5968"/>
              <a:gd name="T58" fmla="*/ 205111 w 3056"/>
              <a:gd name="T59" fmla="*/ 916749 h 5968"/>
              <a:gd name="T60" fmla="*/ 191395 w 3056"/>
              <a:gd name="T61" fmla="*/ 862485 h 5968"/>
              <a:gd name="T62" fmla="*/ 227122 w 3056"/>
              <a:gd name="T63" fmla="*/ 1163493 h 5968"/>
              <a:gd name="T64" fmla="*/ 390445 w 3056"/>
              <a:gd name="T65" fmla="*/ 1148490 h 5968"/>
              <a:gd name="T66" fmla="*/ 422025 w 3056"/>
              <a:gd name="T67" fmla="*/ 1163493 h 5968"/>
              <a:gd name="T68" fmla="*/ 431595 w 3056"/>
              <a:gd name="T69" fmla="*/ 1310007 h 5968"/>
              <a:gd name="T70" fmla="*/ 409904 w 3056"/>
              <a:gd name="T71" fmla="*/ 1341927 h 5968"/>
              <a:gd name="T72" fmla="*/ 246580 w 3056"/>
              <a:gd name="T73" fmla="*/ 1344800 h 5968"/>
              <a:gd name="T74" fmla="*/ 219785 w 3056"/>
              <a:gd name="T75" fmla="*/ 1317987 h 5968"/>
              <a:gd name="T76" fmla="*/ 538776 w 3056"/>
              <a:gd name="T77" fmla="*/ 1173388 h 5968"/>
              <a:gd name="T78" fmla="*/ 568123 w 3056"/>
              <a:gd name="T79" fmla="*/ 1149129 h 5968"/>
              <a:gd name="T80" fmla="*/ 730809 w 3056"/>
              <a:gd name="T81" fmla="*/ 1155513 h 5968"/>
              <a:gd name="T82" fmla="*/ 748991 w 3056"/>
              <a:gd name="T83" fmla="*/ 1189667 h 5968"/>
              <a:gd name="T84" fmla="*/ 737189 w 3056"/>
              <a:gd name="T85" fmla="*/ 1334904 h 5968"/>
              <a:gd name="T86" fmla="*/ 576736 w 3056"/>
              <a:gd name="T87" fmla="*/ 1346715 h 5968"/>
              <a:gd name="T88" fmla="*/ 542923 w 3056"/>
              <a:gd name="T89" fmla="*/ 1328840 h 5968"/>
              <a:gd name="T90" fmla="*/ 218190 w 3056"/>
              <a:gd name="T91" fmla="*/ 1483653 h 5968"/>
              <a:gd name="T92" fmla="*/ 239243 w 3056"/>
              <a:gd name="T93" fmla="*/ 1451733 h 5968"/>
              <a:gd name="T94" fmla="*/ 402567 w 3056"/>
              <a:gd name="T95" fmla="*/ 1448860 h 5968"/>
              <a:gd name="T96" fmla="*/ 429681 w 3056"/>
              <a:gd name="T97" fmla="*/ 1475992 h 5968"/>
              <a:gd name="T98" fmla="*/ 426491 w 3056"/>
              <a:gd name="T99" fmla="*/ 1624102 h 5968"/>
              <a:gd name="T100" fmla="*/ 394592 w 3056"/>
              <a:gd name="T101" fmla="*/ 1645169 h 5968"/>
              <a:gd name="T102" fmla="*/ 232864 w 3056"/>
              <a:gd name="T103" fmla="*/ 1635912 h 5968"/>
              <a:gd name="T104" fmla="*/ 217871 w 3056"/>
              <a:gd name="T105" fmla="*/ 1488122 h 5968"/>
              <a:gd name="T106" fmla="*/ 547708 w 3056"/>
              <a:gd name="T107" fmla="*/ 1459393 h 5968"/>
              <a:gd name="T108" fmla="*/ 708160 w 3056"/>
              <a:gd name="T109" fmla="*/ 1447264 h 5968"/>
              <a:gd name="T110" fmla="*/ 742292 w 3056"/>
              <a:gd name="T111" fmla="*/ 1465139 h 5968"/>
              <a:gd name="T112" fmla="*/ 748353 w 3056"/>
              <a:gd name="T113" fmla="*/ 1612611 h 5968"/>
              <a:gd name="T114" fmla="*/ 724110 w 3056"/>
              <a:gd name="T115" fmla="*/ 1641977 h 5968"/>
              <a:gd name="T116" fmla="*/ 560467 w 3056"/>
              <a:gd name="T117" fmla="*/ 1641977 h 5968"/>
              <a:gd name="T118" fmla="*/ 536543 w 3056"/>
              <a:gd name="T119" fmla="*/ 1612611 h 59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56" h="5968">
                <a:moveTo>
                  <a:pt x="2407" y="725"/>
                </a:moveTo>
                <a:lnTo>
                  <a:pt x="2407" y="239"/>
                </a:lnTo>
                <a:lnTo>
                  <a:pt x="2406" y="215"/>
                </a:lnTo>
                <a:lnTo>
                  <a:pt x="2403" y="191"/>
                </a:lnTo>
                <a:lnTo>
                  <a:pt x="2396" y="168"/>
                </a:lnTo>
                <a:lnTo>
                  <a:pt x="2388" y="147"/>
                </a:lnTo>
                <a:lnTo>
                  <a:pt x="2379" y="126"/>
                </a:lnTo>
                <a:lnTo>
                  <a:pt x="2366" y="106"/>
                </a:lnTo>
                <a:lnTo>
                  <a:pt x="2352" y="87"/>
                </a:lnTo>
                <a:lnTo>
                  <a:pt x="2338" y="70"/>
                </a:lnTo>
                <a:lnTo>
                  <a:pt x="2320" y="54"/>
                </a:lnTo>
                <a:lnTo>
                  <a:pt x="2302" y="40"/>
                </a:lnTo>
                <a:lnTo>
                  <a:pt x="2282" y="29"/>
                </a:lnTo>
                <a:lnTo>
                  <a:pt x="2261" y="18"/>
                </a:lnTo>
                <a:lnTo>
                  <a:pt x="2239" y="11"/>
                </a:lnTo>
                <a:lnTo>
                  <a:pt x="2217" y="5"/>
                </a:lnTo>
                <a:lnTo>
                  <a:pt x="2192" y="2"/>
                </a:lnTo>
                <a:lnTo>
                  <a:pt x="2168" y="0"/>
                </a:lnTo>
                <a:lnTo>
                  <a:pt x="2144" y="2"/>
                </a:lnTo>
                <a:lnTo>
                  <a:pt x="2120" y="5"/>
                </a:lnTo>
                <a:lnTo>
                  <a:pt x="2097" y="11"/>
                </a:lnTo>
                <a:lnTo>
                  <a:pt x="2075" y="18"/>
                </a:lnTo>
                <a:lnTo>
                  <a:pt x="2054" y="29"/>
                </a:lnTo>
                <a:lnTo>
                  <a:pt x="2035" y="40"/>
                </a:lnTo>
                <a:lnTo>
                  <a:pt x="2016" y="54"/>
                </a:lnTo>
                <a:lnTo>
                  <a:pt x="1999" y="70"/>
                </a:lnTo>
                <a:lnTo>
                  <a:pt x="1983" y="87"/>
                </a:lnTo>
                <a:lnTo>
                  <a:pt x="1970" y="106"/>
                </a:lnTo>
                <a:lnTo>
                  <a:pt x="1958" y="126"/>
                </a:lnTo>
                <a:lnTo>
                  <a:pt x="1948" y="147"/>
                </a:lnTo>
                <a:lnTo>
                  <a:pt x="1940" y="168"/>
                </a:lnTo>
                <a:lnTo>
                  <a:pt x="1934" y="191"/>
                </a:lnTo>
                <a:lnTo>
                  <a:pt x="1931" y="215"/>
                </a:lnTo>
                <a:lnTo>
                  <a:pt x="1930" y="239"/>
                </a:lnTo>
                <a:lnTo>
                  <a:pt x="1930" y="689"/>
                </a:lnTo>
                <a:lnTo>
                  <a:pt x="887" y="689"/>
                </a:lnTo>
                <a:lnTo>
                  <a:pt x="841" y="690"/>
                </a:lnTo>
                <a:lnTo>
                  <a:pt x="795" y="693"/>
                </a:lnTo>
                <a:lnTo>
                  <a:pt x="751" y="700"/>
                </a:lnTo>
                <a:lnTo>
                  <a:pt x="708" y="707"/>
                </a:lnTo>
                <a:lnTo>
                  <a:pt x="665" y="716"/>
                </a:lnTo>
                <a:lnTo>
                  <a:pt x="623" y="729"/>
                </a:lnTo>
                <a:lnTo>
                  <a:pt x="582" y="743"/>
                </a:lnTo>
                <a:lnTo>
                  <a:pt x="541" y="758"/>
                </a:lnTo>
                <a:lnTo>
                  <a:pt x="502" y="776"/>
                </a:lnTo>
                <a:lnTo>
                  <a:pt x="464" y="796"/>
                </a:lnTo>
                <a:lnTo>
                  <a:pt x="426" y="817"/>
                </a:lnTo>
                <a:lnTo>
                  <a:pt x="391" y="840"/>
                </a:lnTo>
                <a:lnTo>
                  <a:pt x="356" y="866"/>
                </a:lnTo>
                <a:lnTo>
                  <a:pt x="322" y="892"/>
                </a:lnTo>
                <a:lnTo>
                  <a:pt x="290" y="919"/>
                </a:lnTo>
                <a:lnTo>
                  <a:pt x="259" y="949"/>
                </a:lnTo>
                <a:lnTo>
                  <a:pt x="230" y="979"/>
                </a:lnTo>
                <a:lnTo>
                  <a:pt x="203" y="1012"/>
                </a:lnTo>
                <a:lnTo>
                  <a:pt x="176" y="1045"/>
                </a:lnTo>
                <a:lnTo>
                  <a:pt x="151" y="1080"/>
                </a:lnTo>
                <a:lnTo>
                  <a:pt x="128" y="1116"/>
                </a:lnTo>
                <a:lnTo>
                  <a:pt x="107" y="1153"/>
                </a:lnTo>
                <a:lnTo>
                  <a:pt x="87" y="1191"/>
                </a:lnTo>
                <a:lnTo>
                  <a:pt x="69" y="1230"/>
                </a:lnTo>
                <a:lnTo>
                  <a:pt x="53" y="1270"/>
                </a:lnTo>
                <a:lnTo>
                  <a:pt x="40" y="1312"/>
                </a:lnTo>
                <a:lnTo>
                  <a:pt x="27" y="1354"/>
                </a:lnTo>
                <a:lnTo>
                  <a:pt x="18" y="1396"/>
                </a:lnTo>
                <a:lnTo>
                  <a:pt x="9" y="1440"/>
                </a:lnTo>
                <a:lnTo>
                  <a:pt x="4" y="1485"/>
                </a:lnTo>
                <a:lnTo>
                  <a:pt x="1" y="1530"/>
                </a:lnTo>
                <a:lnTo>
                  <a:pt x="0" y="1575"/>
                </a:lnTo>
                <a:lnTo>
                  <a:pt x="0" y="5081"/>
                </a:lnTo>
                <a:lnTo>
                  <a:pt x="1" y="5128"/>
                </a:lnTo>
                <a:lnTo>
                  <a:pt x="4" y="5172"/>
                </a:lnTo>
                <a:lnTo>
                  <a:pt x="9" y="5217"/>
                </a:lnTo>
                <a:lnTo>
                  <a:pt x="18" y="5260"/>
                </a:lnTo>
                <a:lnTo>
                  <a:pt x="27" y="5303"/>
                </a:lnTo>
                <a:lnTo>
                  <a:pt x="40" y="5345"/>
                </a:lnTo>
                <a:lnTo>
                  <a:pt x="53" y="5386"/>
                </a:lnTo>
                <a:lnTo>
                  <a:pt x="69" y="5426"/>
                </a:lnTo>
                <a:lnTo>
                  <a:pt x="87" y="5466"/>
                </a:lnTo>
                <a:lnTo>
                  <a:pt x="107" y="5504"/>
                </a:lnTo>
                <a:lnTo>
                  <a:pt x="128" y="5541"/>
                </a:lnTo>
                <a:lnTo>
                  <a:pt x="151" y="5577"/>
                </a:lnTo>
                <a:lnTo>
                  <a:pt x="176" y="5612"/>
                </a:lnTo>
                <a:lnTo>
                  <a:pt x="203" y="5646"/>
                </a:lnTo>
                <a:lnTo>
                  <a:pt x="230" y="5677"/>
                </a:lnTo>
                <a:lnTo>
                  <a:pt x="259" y="5709"/>
                </a:lnTo>
                <a:lnTo>
                  <a:pt x="290" y="5737"/>
                </a:lnTo>
                <a:lnTo>
                  <a:pt x="322" y="5766"/>
                </a:lnTo>
                <a:lnTo>
                  <a:pt x="356" y="5792"/>
                </a:lnTo>
                <a:lnTo>
                  <a:pt x="391" y="5817"/>
                </a:lnTo>
                <a:lnTo>
                  <a:pt x="426" y="5840"/>
                </a:lnTo>
                <a:lnTo>
                  <a:pt x="464" y="5861"/>
                </a:lnTo>
                <a:lnTo>
                  <a:pt x="502" y="5880"/>
                </a:lnTo>
                <a:lnTo>
                  <a:pt x="541" y="5898"/>
                </a:lnTo>
                <a:lnTo>
                  <a:pt x="582" y="5914"/>
                </a:lnTo>
                <a:lnTo>
                  <a:pt x="623" y="5928"/>
                </a:lnTo>
                <a:lnTo>
                  <a:pt x="665" y="5940"/>
                </a:lnTo>
                <a:lnTo>
                  <a:pt x="708" y="5951"/>
                </a:lnTo>
                <a:lnTo>
                  <a:pt x="751" y="5958"/>
                </a:lnTo>
                <a:lnTo>
                  <a:pt x="795" y="5963"/>
                </a:lnTo>
                <a:lnTo>
                  <a:pt x="841" y="5967"/>
                </a:lnTo>
                <a:lnTo>
                  <a:pt x="887" y="5968"/>
                </a:lnTo>
                <a:lnTo>
                  <a:pt x="2168" y="5968"/>
                </a:lnTo>
                <a:lnTo>
                  <a:pt x="2214" y="5967"/>
                </a:lnTo>
                <a:lnTo>
                  <a:pt x="2259" y="5963"/>
                </a:lnTo>
                <a:lnTo>
                  <a:pt x="2303" y="5958"/>
                </a:lnTo>
                <a:lnTo>
                  <a:pt x="2347" y="5951"/>
                </a:lnTo>
                <a:lnTo>
                  <a:pt x="2390" y="5940"/>
                </a:lnTo>
                <a:lnTo>
                  <a:pt x="2432" y="5928"/>
                </a:lnTo>
                <a:lnTo>
                  <a:pt x="2473" y="5914"/>
                </a:lnTo>
                <a:lnTo>
                  <a:pt x="2513" y="5898"/>
                </a:lnTo>
                <a:lnTo>
                  <a:pt x="2553" y="5880"/>
                </a:lnTo>
                <a:lnTo>
                  <a:pt x="2591" y="5861"/>
                </a:lnTo>
                <a:lnTo>
                  <a:pt x="2628" y="5840"/>
                </a:lnTo>
                <a:lnTo>
                  <a:pt x="2664" y="5817"/>
                </a:lnTo>
                <a:lnTo>
                  <a:pt x="2699" y="5792"/>
                </a:lnTo>
                <a:lnTo>
                  <a:pt x="2733" y="5766"/>
                </a:lnTo>
                <a:lnTo>
                  <a:pt x="2764" y="5737"/>
                </a:lnTo>
                <a:lnTo>
                  <a:pt x="2795" y="5709"/>
                </a:lnTo>
                <a:lnTo>
                  <a:pt x="2824" y="5677"/>
                </a:lnTo>
                <a:lnTo>
                  <a:pt x="2853" y="5646"/>
                </a:lnTo>
                <a:lnTo>
                  <a:pt x="2879" y="5612"/>
                </a:lnTo>
                <a:lnTo>
                  <a:pt x="2904" y="5577"/>
                </a:lnTo>
                <a:lnTo>
                  <a:pt x="2926" y="5541"/>
                </a:lnTo>
                <a:lnTo>
                  <a:pt x="2948" y="5504"/>
                </a:lnTo>
                <a:lnTo>
                  <a:pt x="2967" y="5466"/>
                </a:lnTo>
                <a:lnTo>
                  <a:pt x="2985" y="5426"/>
                </a:lnTo>
                <a:lnTo>
                  <a:pt x="3001" y="5386"/>
                </a:lnTo>
                <a:lnTo>
                  <a:pt x="3016" y="5345"/>
                </a:lnTo>
                <a:lnTo>
                  <a:pt x="3027" y="5303"/>
                </a:lnTo>
                <a:lnTo>
                  <a:pt x="3038" y="5260"/>
                </a:lnTo>
                <a:lnTo>
                  <a:pt x="3045" y="5217"/>
                </a:lnTo>
                <a:lnTo>
                  <a:pt x="3050" y="5172"/>
                </a:lnTo>
                <a:lnTo>
                  <a:pt x="3054" y="5128"/>
                </a:lnTo>
                <a:lnTo>
                  <a:pt x="3056" y="5081"/>
                </a:lnTo>
                <a:lnTo>
                  <a:pt x="3056" y="1575"/>
                </a:lnTo>
                <a:lnTo>
                  <a:pt x="3054" y="1537"/>
                </a:lnTo>
                <a:lnTo>
                  <a:pt x="3052" y="1500"/>
                </a:lnTo>
                <a:lnTo>
                  <a:pt x="3048" y="1463"/>
                </a:lnTo>
                <a:lnTo>
                  <a:pt x="3043" y="1427"/>
                </a:lnTo>
                <a:lnTo>
                  <a:pt x="3036" y="1390"/>
                </a:lnTo>
                <a:lnTo>
                  <a:pt x="3027" y="1355"/>
                </a:lnTo>
                <a:lnTo>
                  <a:pt x="3018" y="1321"/>
                </a:lnTo>
                <a:lnTo>
                  <a:pt x="3006" y="1286"/>
                </a:lnTo>
                <a:lnTo>
                  <a:pt x="2993" y="1252"/>
                </a:lnTo>
                <a:lnTo>
                  <a:pt x="2980" y="1220"/>
                </a:lnTo>
                <a:lnTo>
                  <a:pt x="2965" y="1187"/>
                </a:lnTo>
                <a:lnTo>
                  <a:pt x="2948" y="1156"/>
                </a:lnTo>
                <a:lnTo>
                  <a:pt x="2930" y="1125"/>
                </a:lnTo>
                <a:lnTo>
                  <a:pt x="2913" y="1095"/>
                </a:lnTo>
                <a:lnTo>
                  <a:pt x="2893" y="1065"/>
                </a:lnTo>
                <a:lnTo>
                  <a:pt x="2872" y="1037"/>
                </a:lnTo>
                <a:lnTo>
                  <a:pt x="2848" y="1010"/>
                </a:lnTo>
                <a:lnTo>
                  <a:pt x="2825" y="983"/>
                </a:lnTo>
                <a:lnTo>
                  <a:pt x="2801" y="958"/>
                </a:lnTo>
                <a:lnTo>
                  <a:pt x="2776" y="933"/>
                </a:lnTo>
                <a:lnTo>
                  <a:pt x="2750" y="910"/>
                </a:lnTo>
                <a:lnTo>
                  <a:pt x="2723" y="887"/>
                </a:lnTo>
                <a:lnTo>
                  <a:pt x="2695" y="866"/>
                </a:lnTo>
                <a:lnTo>
                  <a:pt x="2666" y="846"/>
                </a:lnTo>
                <a:lnTo>
                  <a:pt x="2636" y="826"/>
                </a:lnTo>
                <a:lnTo>
                  <a:pt x="2606" y="808"/>
                </a:lnTo>
                <a:lnTo>
                  <a:pt x="2574" y="791"/>
                </a:lnTo>
                <a:lnTo>
                  <a:pt x="2543" y="775"/>
                </a:lnTo>
                <a:lnTo>
                  <a:pt x="2510" y="760"/>
                </a:lnTo>
                <a:lnTo>
                  <a:pt x="2476" y="748"/>
                </a:lnTo>
                <a:lnTo>
                  <a:pt x="2442" y="735"/>
                </a:lnTo>
                <a:lnTo>
                  <a:pt x="2407" y="725"/>
                </a:lnTo>
                <a:close/>
                <a:moveTo>
                  <a:pt x="600" y="1693"/>
                </a:moveTo>
                <a:lnTo>
                  <a:pt x="600" y="1693"/>
                </a:lnTo>
                <a:lnTo>
                  <a:pt x="601" y="1675"/>
                </a:lnTo>
                <a:lnTo>
                  <a:pt x="602" y="1657"/>
                </a:lnTo>
                <a:lnTo>
                  <a:pt x="604" y="1639"/>
                </a:lnTo>
                <a:lnTo>
                  <a:pt x="607" y="1621"/>
                </a:lnTo>
                <a:lnTo>
                  <a:pt x="611" y="1604"/>
                </a:lnTo>
                <a:lnTo>
                  <a:pt x="617" y="1588"/>
                </a:lnTo>
                <a:lnTo>
                  <a:pt x="622" y="1571"/>
                </a:lnTo>
                <a:lnTo>
                  <a:pt x="628" y="1555"/>
                </a:lnTo>
                <a:lnTo>
                  <a:pt x="636" y="1539"/>
                </a:lnTo>
                <a:lnTo>
                  <a:pt x="643" y="1524"/>
                </a:lnTo>
                <a:lnTo>
                  <a:pt x="652" y="1509"/>
                </a:lnTo>
                <a:lnTo>
                  <a:pt x="661" y="1494"/>
                </a:lnTo>
                <a:lnTo>
                  <a:pt x="671" y="1480"/>
                </a:lnTo>
                <a:lnTo>
                  <a:pt x="682" y="1467"/>
                </a:lnTo>
                <a:lnTo>
                  <a:pt x="693" y="1454"/>
                </a:lnTo>
                <a:lnTo>
                  <a:pt x="705" y="1442"/>
                </a:lnTo>
                <a:lnTo>
                  <a:pt x="718" y="1430"/>
                </a:lnTo>
                <a:lnTo>
                  <a:pt x="730" y="1418"/>
                </a:lnTo>
                <a:lnTo>
                  <a:pt x="744" y="1408"/>
                </a:lnTo>
                <a:lnTo>
                  <a:pt x="758" y="1398"/>
                </a:lnTo>
                <a:lnTo>
                  <a:pt x="772" y="1389"/>
                </a:lnTo>
                <a:lnTo>
                  <a:pt x="787" y="1381"/>
                </a:lnTo>
                <a:lnTo>
                  <a:pt x="802" y="1372"/>
                </a:lnTo>
                <a:lnTo>
                  <a:pt x="818" y="1365"/>
                </a:lnTo>
                <a:lnTo>
                  <a:pt x="834" y="1359"/>
                </a:lnTo>
                <a:lnTo>
                  <a:pt x="850" y="1353"/>
                </a:lnTo>
                <a:lnTo>
                  <a:pt x="868" y="1348"/>
                </a:lnTo>
                <a:lnTo>
                  <a:pt x="885" y="1345"/>
                </a:lnTo>
                <a:lnTo>
                  <a:pt x="902" y="1342"/>
                </a:lnTo>
                <a:lnTo>
                  <a:pt x="919" y="1339"/>
                </a:lnTo>
                <a:lnTo>
                  <a:pt x="938" y="1337"/>
                </a:lnTo>
                <a:lnTo>
                  <a:pt x="956" y="1337"/>
                </a:lnTo>
                <a:lnTo>
                  <a:pt x="2099" y="1337"/>
                </a:lnTo>
                <a:lnTo>
                  <a:pt x="2117" y="1337"/>
                </a:lnTo>
                <a:lnTo>
                  <a:pt x="2136" y="1339"/>
                </a:lnTo>
                <a:lnTo>
                  <a:pt x="2154" y="1342"/>
                </a:lnTo>
                <a:lnTo>
                  <a:pt x="2170" y="1345"/>
                </a:lnTo>
                <a:lnTo>
                  <a:pt x="2188" y="1348"/>
                </a:lnTo>
                <a:lnTo>
                  <a:pt x="2205" y="1353"/>
                </a:lnTo>
                <a:lnTo>
                  <a:pt x="2221" y="1359"/>
                </a:lnTo>
                <a:lnTo>
                  <a:pt x="2238" y="1365"/>
                </a:lnTo>
                <a:lnTo>
                  <a:pt x="2253" y="1372"/>
                </a:lnTo>
                <a:lnTo>
                  <a:pt x="2268" y="1381"/>
                </a:lnTo>
                <a:lnTo>
                  <a:pt x="2284" y="1389"/>
                </a:lnTo>
                <a:lnTo>
                  <a:pt x="2298" y="1398"/>
                </a:lnTo>
                <a:lnTo>
                  <a:pt x="2312" y="1408"/>
                </a:lnTo>
                <a:lnTo>
                  <a:pt x="2325" y="1418"/>
                </a:lnTo>
                <a:lnTo>
                  <a:pt x="2339" y="1430"/>
                </a:lnTo>
                <a:lnTo>
                  <a:pt x="2350" y="1442"/>
                </a:lnTo>
                <a:lnTo>
                  <a:pt x="2363" y="1454"/>
                </a:lnTo>
                <a:lnTo>
                  <a:pt x="2373" y="1467"/>
                </a:lnTo>
                <a:lnTo>
                  <a:pt x="2384" y="1480"/>
                </a:lnTo>
                <a:lnTo>
                  <a:pt x="2394" y="1494"/>
                </a:lnTo>
                <a:lnTo>
                  <a:pt x="2404" y="1509"/>
                </a:lnTo>
                <a:lnTo>
                  <a:pt x="2412" y="1524"/>
                </a:lnTo>
                <a:lnTo>
                  <a:pt x="2420" y="1539"/>
                </a:lnTo>
                <a:lnTo>
                  <a:pt x="2427" y="1555"/>
                </a:lnTo>
                <a:lnTo>
                  <a:pt x="2433" y="1571"/>
                </a:lnTo>
                <a:lnTo>
                  <a:pt x="2438" y="1588"/>
                </a:lnTo>
                <a:lnTo>
                  <a:pt x="2444" y="1604"/>
                </a:lnTo>
                <a:lnTo>
                  <a:pt x="2448" y="1621"/>
                </a:lnTo>
                <a:lnTo>
                  <a:pt x="2451" y="1639"/>
                </a:lnTo>
                <a:lnTo>
                  <a:pt x="2453" y="1657"/>
                </a:lnTo>
                <a:lnTo>
                  <a:pt x="2454" y="1675"/>
                </a:lnTo>
                <a:lnTo>
                  <a:pt x="2455" y="1693"/>
                </a:lnTo>
                <a:lnTo>
                  <a:pt x="2455" y="2702"/>
                </a:lnTo>
                <a:lnTo>
                  <a:pt x="2454" y="2721"/>
                </a:lnTo>
                <a:lnTo>
                  <a:pt x="2453" y="2739"/>
                </a:lnTo>
                <a:lnTo>
                  <a:pt x="2451" y="2756"/>
                </a:lnTo>
                <a:lnTo>
                  <a:pt x="2448" y="2774"/>
                </a:lnTo>
                <a:lnTo>
                  <a:pt x="2444" y="2791"/>
                </a:lnTo>
                <a:lnTo>
                  <a:pt x="2438" y="2808"/>
                </a:lnTo>
                <a:lnTo>
                  <a:pt x="2433" y="2825"/>
                </a:lnTo>
                <a:lnTo>
                  <a:pt x="2427" y="2840"/>
                </a:lnTo>
                <a:lnTo>
                  <a:pt x="2420" y="2856"/>
                </a:lnTo>
                <a:lnTo>
                  <a:pt x="2412" y="2872"/>
                </a:lnTo>
                <a:lnTo>
                  <a:pt x="2404" y="2887"/>
                </a:lnTo>
                <a:lnTo>
                  <a:pt x="2394" y="2901"/>
                </a:lnTo>
                <a:lnTo>
                  <a:pt x="2384" y="2915"/>
                </a:lnTo>
                <a:lnTo>
                  <a:pt x="2373" y="2929"/>
                </a:lnTo>
                <a:lnTo>
                  <a:pt x="2363" y="2941"/>
                </a:lnTo>
                <a:lnTo>
                  <a:pt x="2350" y="2954"/>
                </a:lnTo>
                <a:lnTo>
                  <a:pt x="2339" y="2966"/>
                </a:lnTo>
                <a:lnTo>
                  <a:pt x="2325" y="2977"/>
                </a:lnTo>
                <a:lnTo>
                  <a:pt x="2312" y="2988"/>
                </a:lnTo>
                <a:lnTo>
                  <a:pt x="2298" y="2997"/>
                </a:lnTo>
                <a:lnTo>
                  <a:pt x="2284" y="3007"/>
                </a:lnTo>
                <a:lnTo>
                  <a:pt x="2268" y="3015"/>
                </a:lnTo>
                <a:lnTo>
                  <a:pt x="2253" y="3023"/>
                </a:lnTo>
                <a:lnTo>
                  <a:pt x="2238" y="3030"/>
                </a:lnTo>
                <a:lnTo>
                  <a:pt x="2221" y="3036"/>
                </a:lnTo>
                <a:lnTo>
                  <a:pt x="2205" y="3042"/>
                </a:lnTo>
                <a:lnTo>
                  <a:pt x="2188" y="3046"/>
                </a:lnTo>
                <a:lnTo>
                  <a:pt x="2170" y="3051"/>
                </a:lnTo>
                <a:lnTo>
                  <a:pt x="2154" y="3054"/>
                </a:lnTo>
                <a:lnTo>
                  <a:pt x="2136" y="3056"/>
                </a:lnTo>
                <a:lnTo>
                  <a:pt x="2117" y="3058"/>
                </a:lnTo>
                <a:lnTo>
                  <a:pt x="2099" y="3058"/>
                </a:lnTo>
                <a:lnTo>
                  <a:pt x="956" y="3058"/>
                </a:lnTo>
                <a:lnTo>
                  <a:pt x="938" y="3058"/>
                </a:lnTo>
                <a:lnTo>
                  <a:pt x="919" y="3056"/>
                </a:lnTo>
                <a:lnTo>
                  <a:pt x="902" y="3054"/>
                </a:lnTo>
                <a:lnTo>
                  <a:pt x="885" y="3051"/>
                </a:lnTo>
                <a:lnTo>
                  <a:pt x="868" y="3046"/>
                </a:lnTo>
                <a:lnTo>
                  <a:pt x="850" y="3042"/>
                </a:lnTo>
                <a:lnTo>
                  <a:pt x="834" y="3036"/>
                </a:lnTo>
                <a:lnTo>
                  <a:pt x="818" y="3030"/>
                </a:lnTo>
                <a:lnTo>
                  <a:pt x="802" y="3023"/>
                </a:lnTo>
                <a:lnTo>
                  <a:pt x="787" y="3015"/>
                </a:lnTo>
                <a:lnTo>
                  <a:pt x="772" y="3007"/>
                </a:lnTo>
                <a:lnTo>
                  <a:pt x="758" y="2997"/>
                </a:lnTo>
                <a:lnTo>
                  <a:pt x="744" y="2988"/>
                </a:lnTo>
                <a:lnTo>
                  <a:pt x="730" y="2977"/>
                </a:lnTo>
                <a:lnTo>
                  <a:pt x="718" y="2966"/>
                </a:lnTo>
                <a:lnTo>
                  <a:pt x="705" y="2954"/>
                </a:lnTo>
                <a:lnTo>
                  <a:pt x="693" y="2941"/>
                </a:lnTo>
                <a:lnTo>
                  <a:pt x="682" y="2929"/>
                </a:lnTo>
                <a:lnTo>
                  <a:pt x="671" y="2915"/>
                </a:lnTo>
                <a:lnTo>
                  <a:pt x="661" y="2901"/>
                </a:lnTo>
                <a:lnTo>
                  <a:pt x="652" y="2887"/>
                </a:lnTo>
                <a:lnTo>
                  <a:pt x="643" y="2872"/>
                </a:lnTo>
                <a:lnTo>
                  <a:pt x="636" y="2856"/>
                </a:lnTo>
                <a:lnTo>
                  <a:pt x="628" y="2840"/>
                </a:lnTo>
                <a:lnTo>
                  <a:pt x="622" y="2825"/>
                </a:lnTo>
                <a:lnTo>
                  <a:pt x="617" y="2808"/>
                </a:lnTo>
                <a:lnTo>
                  <a:pt x="611" y="2791"/>
                </a:lnTo>
                <a:lnTo>
                  <a:pt x="607" y="2774"/>
                </a:lnTo>
                <a:lnTo>
                  <a:pt x="604" y="2756"/>
                </a:lnTo>
                <a:lnTo>
                  <a:pt x="602" y="2739"/>
                </a:lnTo>
                <a:lnTo>
                  <a:pt x="601" y="2721"/>
                </a:lnTo>
                <a:lnTo>
                  <a:pt x="600" y="2702"/>
                </a:lnTo>
                <a:lnTo>
                  <a:pt x="600" y="1693"/>
                </a:lnTo>
                <a:close/>
                <a:moveTo>
                  <a:pt x="683" y="3727"/>
                </a:moveTo>
                <a:lnTo>
                  <a:pt x="683" y="3727"/>
                </a:lnTo>
                <a:lnTo>
                  <a:pt x="684" y="3714"/>
                </a:lnTo>
                <a:lnTo>
                  <a:pt x="686" y="3700"/>
                </a:lnTo>
                <a:lnTo>
                  <a:pt x="689" y="3689"/>
                </a:lnTo>
                <a:lnTo>
                  <a:pt x="693" y="3676"/>
                </a:lnTo>
                <a:lnTo>
                  <a:pt x="699" y="3666"/>
                </a:lnTo>
                <a:lnTo>
                  <a:pt x="705" y="3655"/>
                </a:lnTo>
                <a:lnTo>
                  <a:pt x="712" y="3645"/>
                </a:lnTo>
                <a:lnTo>
                  <a:pt x="721" y="3636"/>
                </a:lnTo>
                <a:lnTo>
                  <a:pt x="730" y="3628"/>
                </a:lnTo>
                <a:lnTo>
                  <a:pt x="740" y="3620"/>
                </a:lnTo>
                <a:lnTo>
                  <a:pt x="750" y="3614"/>
                </a:lnTo>
                <a:lnTo>
                  <a:pt x="762" y="3609"/>
                </a:lnTo>
                <a:lnTo>
                  <a:pt x="773" y="3604"/>
                </a:lnTo>
                <a:lnTo>
                  <a:pt x="786" y="3600"/>
                </a:lnTo>
                <a:lnTo>
                  <a:pt x="799" y="3599"/>
                </a:lnTo>
                <a:lnTo>
                  <a:pt x="812" y="3598"/>
                </a:lnTo>
                <a:lnTo>
                  <a:pt x="1224" y="3598"/>
                </a:lnTo>
                <a:lnTo>
                  <a:pt x="1237" y="3599"/>
                </a:lnTo>
                <a:lnTo>
                  <a:pt x="1251" y="3600"/>
                </a:lnTo>
                <a:lnTo>
                  <a:pt x="1262" y="3604"/>
                </a:lnTo>
                <a:lnTo>
                  <a:pt x="1274" y="3609"/>
                </a:lnTo>
                <a:lnTo>
                  <a:pt x="1285" y="3614"/>
                </a:lnTo>
                <a:lnTo>
                  <a:pt x="1296" y="3620"/>
                </a:lnTo>
                <a:lnTo>
                  <a:pt x="1306" y="3628"/>
                </a:lnTo>
                <a:lnTo>
                  <a:pt x="1315" y="3636"/>
                </a:lnTo>
                <a:lnTo>
                  <a:pt x="1323" y="3645"/>
                </a:lnTo>
                <a:lnTo>
                  <a:pt x="1331" y="3655"/>
                </a:lnTo>
                <a:lnTo>
                  <a:pt x="1337" y="3666"/>
                </a:lnTo>
                <a:lnTo>
                  <a:pt x="1343" y="3676"/>
                </a:lnTo>
                <a:lnTo>
                  <a:pt x="1347" y="3689"/>
                </a:lnTo>
                <a:lnTo>
                  <a:pt x="1350" y="3700"/>
                </a:lnTo>
                <a:lnTo>
                  <a:pt x="1353" y="3714"/>
                </a:lnTo>
                <a:lnTo>
                  <a:pt x="1353" y="3727"/>
                </a:lnTo>
                <a:lnTo>
                  <a:pt x="1353" y="4091"/>
                </a:lnTo>
                <a:lnTo>
                  <a:pt x="1353" y="4104"/>
                </a:lnTo>
                <a:lnTo>
                  <a:pt x="1350" y="4116"/>
                </a:lnTo>
                <a:lnTo>
                  <a:pt x="1347" y="4129"/>
                </a:lnTo>
                <a:lnTo>
                  <a:pt x="1343" y="4141"/>
                </a:lnTo>
                <a:lnTo>
                  <a:pt x="1337" y="4152"/>
                </a:lnTo>
                <a:lnTo>
                  <a:pt x="1331" y="4163"/>
                </a:lnTo>
                <a:lnTo>
                  <a:pt x="1323" y="4172"/>
                </a:lnTo>
                <a:lnTo>
                  <a:pt x="1315" y="4182"/>
                </a:lnTo>
                <a:lnTo>
                  <a:pt x="1306" y="4190"/>
                </a:lnTo>
                <a:lnTo>
                  <a:pt x="1296" y="4197"/>
                </a:lnTo>
                <a:lnTo>
                  <a:pt x="1285" y="4204"/>
                </a:lnTo>
                <a:lnTo>
                  <a:pt x="1274" y="4209"/>
                </a:lnTo>
                <a:lnTo>
                  <a:pt x="1262" y="4213"/>
                </a:lnTo>
                <a:lnTo>
                  <a:pt x="1251" y="4216"/>
                </a:lnTo>
                <a:lnTo>
                  <a:pt x="1237" y="4218"/>
                </a:lnTo>
                <a:lnTo>
                  <a:pt x="1224" y="4219"/>
                </a:lnTo>
                <a:lnTo>
                  <a:pt x="812" y="4219"/>
                </a:lnTo>
                <a:lnTo>
                  <a:pt x="799" y="4218"/>
                </a:lnTo>
                <a:lnTo>
                  <a:pt x="786" y="4216"/>
                </a:lnTo>
                <a:lnTo>
                  <a:pt x="773" y="4213"/>
                </a:lnTo>
                <a:lnTo>
                  <a:pt x="762" y="4209"/>
                </a:lnTo>
                <a:lnTo>
                  <a:pt x="750" y="4204"/>
                </a:lnTo>
                <a:lnTo>
                  <a:pt x="740" y="4197"/>
                </a:lnTo>
                <a:lnTo>
                  <a:pt x="730" y="4190"/>
                </a:lnTo>
                <a:lnTo>
                  <a:pt x="721" y="4182"/>
                </a:lnTo>
                <a:lnTo>
                  <a:pt x="712" y="4172"/>
                </a:lnTo>
                <a:lnTo>
                  <a:pt x="705" y="4163"/>
                </a:lnTo>
                <a:lnTo>
                  <a:pt x="699" y="4152"/>
                </a:lnTo>
                <a:lnTo>
                  <a:pt x="693" y="4141"/>
                </a:lnTo>
                <a:lnTo>
                  <a:pt x="689" y="4129"/>
                </a:lnTo>
                <a:lnTo>
                  <a:pt x="686" y="4116"/>
                </a:lnTo>
                <a:lnTo>
                  <a:pt x="684" y="4104"/>
                </a:lnTo>
                <a:lnTo>
                  <a:pt x="683" y="4091"/>
                </a:lnTo>
                <a:lnTo>
                  <a:pt x="683" y="3727"/>
                </a:lnTo>
                <a:close/>
                <a:moveTo>
                  <a:pt x="1679" y="3727"/>
                </a:moveTo>
                <a:lnTo>
                  <a:pt x="1679" y="3727"/>
                </a:lnTo>
                <a:lnTo>
                  <a:pt x="1679" y="3714"/>
                </a:lnTo>
                <a:lnTo>
                  <a:pt x="1682" y="3700"/>
                </a:lnTo>
                <a:lnTo>
                  <a:pt x="1685" y="3689"/>
                </a:lnTo>
                <a:lnTo>
                  <a:pt x="1689" y="3676"/>
                </a:lnTo>
                <a:lnTo>
                  <a:pt x="1695" y="3666"/>
                </a:lnTo>
                <a:lnTo>
                  <a:pt x="1702" y="3655"/>
                </a:lnTo>
                <a:lnTo>
                  <a:pt x="1709" y="3645"/>
                </a:lnTo>
                <a:lnTo>
                  <a:pt x="1717" y="3636"/>
                </a:lnTo>
                <a:lnTo>
                  <a:pt x="1726" y="3628"/>
                </a:lnTo>
                <a:lnTo>
                  <a:pt x="1736" y="3620"/>
                </a:lnTo>
                <a:lnTo>
                  <a:pt x="1747" y="3614"/>
                </a:lnTo>
                <a:lnTo>
                  <a:pt x="1757" y="3609"/>
                </a:lnTo>
                <a:lnTo>
                  <a:pt x="1770" y="3604"/>
                </a:lnTo>
                <a:lnTo>
                  <a:pt x="1781" y="3600"/>
                </a:lnTo>
                <a:lnTo>
                  <a:pt x="1794" y="3599"/>
                </a:lnTo>
                <a:lnTo>
                  <a:pt x="1808" y="3598"/>
                </a:lnTo>
                <a:lnTo>
                  <a:pt x="2220" y="3598"/>
                </a:lnTo>
                <a:lnTo>
                  <a:pt x="2233" y="3599"/>
                </a:lnTo>
                <a:lnTo>
                  <a:pt x="2246" y="3600"/>
                </a:lnTo>
                <a:lnTo>
                  <a:pt x="2259" y="3604"/>
                </a:lnTo>
                <a:lnTo>
                  <a:pt x="2270" y="3609"/>
                </a:lnTo>
                <a:lnTo>
                  <a:pt x="2281" y="3614"/>
                </a:lnTo>
                <a:lnTo>
                  <a:pt x="2291" y="3620"/>
                </a:lnTo>
                <a:lnTo>
                  <a:pt x="2302" y="3628"/>
                </a:lnTo>
                <a:lnTo>
                  <a:pt x="2311" y="3636"/>
                </a:lnTo>
                <a:lnTo>
                  <a:pt x="2319" y="3645"/>
                </a:lnTo>
                <a:lnTo>
                  <a:pt x="2327" y="3655"/>
                </a:lnTo>
                <a:lnTo>
                  <a:pt x="2333" y="3666"/>
                </a:lnTo>
                <a:lnTo>
                  <a:pt x="2339" y="3676"/>
                </a:lnTo>
                <a:lnTo>
                  <a:pt x="2343" y="3689"/>
                </a:lnTo>
                <a:lnTo>
                  <a:pt x="2346" y="3700"/>
                </a:lnTo>
                <a:lnTo>
                  <a:pt x="2348" y="3714"/>
                </a:lnTo>
                <a:lnTo>
                  <a:pt x="2348" y="3727"/>
                </a:lnTo>
                <a:lnTo>
                  <a:pt x="2348" y="4091"/>
                </a:lnTo>
                <a:lnTo>
                  <a:pt x="2348" y="4104"/>
                </a:lnTo>
                <a:lnTo>
                  <a:pt x="2346" y="4116"/>
                </a:lnTo>
                <a:lnTo>
                  <a:pt x="2343" y="4129"/>
                </a:lnTo>
                <a:lnTo>
                  <a:pt x="2339" y="4141"/>
                </a:lnTo>
                <a:lnTo>
                  <a:pt x="2333" y="4152"/>
                </a:lnTo>
                <a:lnTo>
                  <a:pt x="2327" y="4163"/>
                </a:lnTo>
                <a:lnTo>
                  <a:pt x="2319" y="4172"/>
                </a:lnTo>
                <a:lnTo>
                  <a:pt x="2311" y="4182"/>
                </a:lnTo>
                <a:lnTo>
                  <a:pt x="2302" y="4190"/>
                </a:lnTo>
                <a:lnTo>
                  <a:pt x="2291" y="4197"/>
                </a:lnTo>
                <a:lnTo>
                  <a:pt x="2281" y="4204"/>
                </a:lnTo>
                <a:lnTo>
                  <a:pt x="2270" y="4209"/>
                </a:lnTo>
                <a:lnTo>
                  <a:pt x="2259" y="4213"/>
                </a:lnTo>
                <a:lnTo>
                  <a:pt x="2246" y="4216"/>
                </a:lnTo>
                <a:lnTo>
                  <a:pt x="2233" y="4218"/>
                </a:lnTo>
                <a:lnTo>
                  <a:pt x="2220" y="4219"/>
                </a:lnTo>
                <a:lnTo>
                  <a:pt x="1808" y="4219"/>
                </a:lnTo>
                <a:lnTo>
                  <a:pt x="1794" y="4218"/>
                </a:lnTo>
                <a:lnTo>
                  <a:pt x="1781" y="4216"/>
                </a:lnTo>
                <a:lnTo>
                  <a:pt x="1770" y="4213"/>
                </a:lnTo>
                <a:lnTo>
                  <a:pt x="1757" y="4209"/>
                </a:lnTo>
                <a:lnTo>
                  <a:pt x="1747" y="4204"/>
                </a:lnTo>
                <a:lnTo>
                  <a:pt x="1736" y="4197"/>
                </a:lnTo>
                <a:lnTo>
                  <a:pt x="1726" y="4190"/>
                </a:lnTo>
                <a:lnTo>
                  <a:pt x="1717" y="4182"/>
                </a:lnTo>
                <a:lnTo>
                  <a:pt x="1709" y="4172"/>
                </a:lnTo>
                <a:lnTo>
                  <a:pt x="1702" y="4163"/>
                </a:lnTo>
                <a:lnTo>
                  <a:pt x="1695" y="4152"/>
                </a:lnTo>
                <a:lnTo>
                  <a:pt x="1689" y="4141"/>
                </a:lnTo>
                <a:lnTo>
                  <a:pt x="1685" y="4129"/>
                </a:lnTo>
                <a:lnTo>
                  <a:pt x="1682" y="4116"/>
                </a:lnTo>
                <a:lnTo>
                  <a:pt x="1679" y="4104"/>
                </a:lnTo>
                <a:lnTo>
                  <a:pt x="1679" y="4091"/>
                </a:lnTo>
                <a:lnTo>
                  <a:pt x="1679" y="3727"/>
                </a:lnTo>
                <a:close/>
                <a:moveTo>
                  <a:pt x="683" y="4662"/>
                </a:moveTo>
                <a:lnTo>
                  <a:pt x="683" y="4662"/>
                </a:lnTo>
                <a:lnTo>
                  <a:pt x="684" y="4648"/>
                </a:lnTo>
                <a:lnTo>
                  <a:pt x="686" y="4636"/>
                </a:lnTo>
                <a:lnTo>
                  <a:pt x="689" y="4624"/>
                </a:lnTo>
                <a:lnTo>
                  <a:pt x="693" y="4611"/>
                </a:lnTo>
                <a:lnTo>
                  <a:pt x="699" y="4601"/>
                </a:lnTo>
                <a:lnTo>
                  <a:pt x="705" y="4590"/>
                </a:lnTo>
                <a:lnTo>
                  <a:pt x="712" y="4580"/>
                </a:lnTo>
                <a:lnTo>
                  <a:pt x="721" y="4572"/>
                </a:lnTo>
                <a:lnTo>
                  <a:pt x="730" y="4563"/>
                </a:lnTo>
                <a:lnTo>
                  <a:pt x="740" y="4556"/>
                </a:lnTo>
                <a:lnTo>
                  <a:pt x="750" y="4548"/>
                </a:lnTo>
                <a:lnTo>
                  <a:pt x="762" y="4543"/>
                </a:lnTo>
                <a:lnTo>
                  <a:pt x="773" y="4539"/>
                </a:lnTo>
                <a:lnTo>
                  <a:pt x="786" y="4536"/>
                </a:lnTo>
                <a:lnTo>
                  <a:pt x="799" y="4534"/>
                </a:lnTo>
                <a:lnTo>
                  <a:pt x="812" y="4534"/>
                </a:lnTo>
                <a:lnTo>
                  <a:pt x="1224" y="4534"/>
                </a:lnTo>
                <a:lnTo>
                  <a:pt x="1237" y="4534"/>
                </a:lnTo>
                <a:lnTo>
                  <a:pt x="1251" y="4536"/>
                </a:lnTo>
                <a:lnTo>
                  <a:pt x="1262" y="4539"/>
                </a:lnTo>
                <a:lnTo>
                  <a:pt x="1274" y="4543"/>
                </a:lnTo>
                <a:lnTo>
                  <a:pt x="1285" y="4548"/>
                </a:lnTo>
                <a:lnTo>
                  <a:pt x="1296" y="4556"/>
                </a:lnTo>
                <a:lnTo>
                  <a:pt x="1306" y="4563"/>
                </a:lnTo>
                <a:lnTo>
                  <a:pt x="1315" y="4572"/>
                </a:lnTo>
                <a:lnTo>
                  <a:pt x="1323" y="4580"/>
                </a:lnTo>
                <a:lnTo>
                  <a:pt x="1331" y="4590"/>
                </a:lnTo>
                <a:lnTo>
                  <a:pt x="1337" y="4601"/>
                </a:lnTo>
                <a:lnTo>
                  <a:pt x="1343" y="4611"/>
                </a:lnTo>
                <a:lnTo>
                  <a:pt x="1347" y="4624"/>
                </a:lnTo>
                <a:lnTo>
                  <a:pt x="1350" y="4636"/>
                </a:lnTo>
                <a:lnTo>
                  <a:pt x="1353" y="4648"/>
                </a:lnTo>
                <a:lnTo>
                  <a:pt x="1353" y="4662"/>
                </a:lnTo>
                <a:lnTo>
                  <a:pt x="1353" y="5026"/>
                </a:lnTo>
                <a:lnTo>
                  <a:pt x="1353" y="5039"/>
                </a:lnTo>
                <a:lnTo>
                  <a:pt x="1350" y="5052"/>
                </a:lnTo>
                <a:lnTo>
                  <a:pt x="1347" y="5064"/>
                </a:lnTo>
                <a:lnTo>
                  <a:pt x="1343" y="5076"/>
                </a:lnTo>
                <a:lnTo>
                  <a:pt x="1337" y="5088"/>
                </a:lnTo>
                <a:lnTo>
                  <a:pt x="1331" y="5098"/>
                </a:lnTo>
                <a:lnTo>
                  <a:pt x="1323" y="5108"/>
                </a:lnTo>
                <a:lnTo>
                  <a:pt x="1315" y="5117"/>
                </a:lnTo>
                <a:lnTo>
                  <a:pt x="1306" y="5125"/>
                </a:lnTo>
                <a:lnTo>
                  <a:pt x="1296" y="5133"/>
                </a:lnTo>
                <a:lnTo>
                  <a:pt x="1285" y="5139"/>
                </a:lnTo>
                <a:lnTo>
                  <a:pt x="1274" y="5144"/>
                </a:lnTo>
                <a:lnTo>
                  <a:pt x="1262" y="5149"/>
                </a:lnTo>
                <a:lnTo>
                  <a:pt x="1251" y="5152"/>
                </a:lnTo>
                <a:lnTo>
                  <a:pt x="1237" y="5154"/>
                </a:lnTo>
                <a:lnTo>
                  <a:pt x="1224" y="5155"/>
                </a:lnTo>
                <a:lnTo>
                  <a:pt x="812" y="5155"/>
                </a:lnTo>
                <a:lnTo>
                  <a:pt x="799" y="5154"/>
                </a:lnTo>
                <a:lnTo>
                  <a:pt x="786" y="5152"/>
                </a:lnTo>
                <a:lnTo>
                  <a:pt x="773" y="5149"/>
                </a:lnTo>
                <a:lnTo>
                  <a:pt x="762" y="5144"/>
                </a:lnTo>
                <a:lnTo>
                  <a:pt x="750" y="5139"/>
                </a:lnTo>
                <a:lnTo>
                  <a:pt x="740" y="5133"/>
                </a:lnTo>
                <a:lnTo>
                  <a:pt x="730" y="5125"/>
                </a:lnTo>
                <a:lnTo>
                  <a:pt x="721" y="5117"/>
                </a:lnTo>
                <a:lnTo>
                  <a:pt x="712" y="5108"/>
                </a:lnTo>
                <a:lnTo>
                  <a:pt x="705" y="5098"/>
                </a:lnTo>
                <a:lnTo>
                  <a:pt x="699" y="5088"/>
                </a:lnTo>
                <a:lnTo>
                  <a:pt x="693" y="5076"/>
                </a:lnTo>
                <a:lnTo>
                  <a:pt x="689" y="5064"/>
                </a:lnTo>
                <a:lnTo>
                  <a:pt x="686" y="5052"/>
                </a:lnTo>
                <a:lnTo>
                  <a:pt x="684" y="5039"/>
                </a:lnTo>
                <a:lnTo>
                  <a:pt x="683" y="5026"/>
                </a:lnTo>
                <a:lnTo>
                  <a:pt x="683" y="4662"/>
                </a:lnTo>
                <a:close/>
                <a:moveTo>
                  <a:pt x="1679" y="4662"/>
                </a:moveTo>
                <a:lnTo>
                  <a:pt x="1679" y="4662"/>
                </a:lnTo>
                <a:lnTo>
                  <a:pt x="1679" y="4648"/>
                </a:lnTo>
                <a:lnTo>
                  <a:pt x="1682" y="4636"/>
                </a:lnTo>
                <a:lnTo>
                  <a:pt x="1685" y="4624"/>
                </a:lnTo>
                <a:lnTo>
                  <a:pt x="1689" y="4611"/>
                </a:lnTo>
                <a:lnTo>
                  <a:pt x="1695" y="4601"/>
                </a:lnTo>
                <a:lnTo>
                  <a:pt x="1702" y="4590"/>
                </a:lnTo>
                <a:lnTo>
                  <a:pt x="1709" y="4580"/>
                </a:lnTo>
                <a:lnTo>
                  <a:pt x="1717" y="4572"/>
                </a:lnTo>
                <a:lnTo>
                  <a:pt x="1726" y="4563"/>
                </a:lnTo>
                <a:lnTo>
                  <a:pt x="1736" y="4556"/>
                </a:lnTo>
                <a:lnTo>
                  <a:pt x="1747" y="4548"/>
                </a:lnTo>
                <a:lnTo>
                  <a:pt x="1757" y="4543"/>
                </a:lnTo>
                <a:lnTo>
                  <a:pt x="1770" y="4539"/>
                </a:lnTo>
                <a:lnTo>
                  <a:pt x="1781" y="4536"/>
                </a:lnTo>
                <a:lnTo>
                  <a:pt x="1794" y="4534"/>
                </a:lnTo>
                <a:lnTo>
                  <a:pt x="1808" y="4534"/>
                </a:lnTo>
                <a:lnTo>
                  <a:pt x="2220" y="4534"/>
                </a:lnTo>
                <a:lnTo>
                  <a:pt x="2233" y="4534"/>
                </a:lnTo>
                <a:lnTo>
                  <a:pt x="2246" y="4536"/>
                </a:lnTo>
                <a:lnTo>
                  <a:pt x="2259" y="4539"/>
                </a:lnTo>
                <a:lnTo>
                  <a:pt x="2270" y="4543"/>
                </a:lnTo>
                <a:lnTo>
                  <a:pt x="2281" y="4548"/>
                </a:lnTo>
                <a:lnTo>
                  <a:pt x="2291" y="4556"/>
                </a:lnTo>
                <a:lnTo>
                  <a:pt x="2302" y="4563"/>
                </a:lnTo>
                <a:lnTo>
                  <a:pt x="2311" y="4572"/>
                </a:lnTo>
                <a:lnTo>
                  <a:pt x="2319" y="4580"/>
                </a:lnTo>
                <a:lnTo>
                  <a:pt x="2327" y="4590"/>
                </a:lnTo>
                <a:lnTo>
                  <a:pt x="2333" y="4601"/>
                </a:lnTo>
                <a:lnTo>
                  <a:pt x="2339" y="4611"/>
                </a:lnTo>
                <a:lnTo>
                  <a:pt x="2343" y="4624"/>
                </a:lnTo>
                <a:lnTo>
                  <a:pt x="2346" y="4636"/>
                </a:lnTo>
                <a:lnTo>
                  <a:pt x="2348" y="4648"/>
                </a:lnTo>
                <a:lnTo>
                  <a:pt x="2348" y="4662"/>
                </a:lnTo>
                <a:lnTo>
                  <a:pt x="2348" y="5026"/>
                </a:lnTo>
                <a:lnTo>
                  <a:pt x="2348" y="5039"/>
                </a:lnTo>
                <a:lnTo>
                  <a:pt x="2346" y="5052"/>
                </a:lnTo>
                <a:lnTo>
                  <a:pt x="2343" y="5064"/>
                </a:lnTo>
                <a:lnTo>
                  <a:pt x="2339" y="5076"/>
                </a:lnTo>
                <a:lnTo>
                  <a:pt x="2333" y="5088"/>
                </a:lnTo>
                <a:lnTo>
                  <a:pt x="2327" y="5098"/>
                </a:lnTo>
                <a:lnTo>
                  <a:pt x="2319" y="5108"/>
                </a:lnTo>
                <a:lnTo>
                  <a:pt x="2311" y="5117"/>
                </a:lnTo>
                <a:lnTo>
                  <a:pt x="2302" y="5125"/>
                </a:lnTo>
                <a:lnTo>
                  <a:pt x="2291" y="5133"/>
                </a:lnTo>
                <a:lnTo>
                  <a:pt x="2281" y="5139"/>
                </a:lnTo>
                <a:lnTo>
                  <a:pt x="2270" y="5144"/>
                </a:lnTo>
                <a:lnTo>
                  <a:pt x="2259" y="5149"/>
                </a:lnTo>
                <a:lnTo>
                  <a:pt x="2246" y="5152"/>
                </a:lnTo>
                <a:lnTo>
                  <a:pt x="2233" y="5154"/>
                </a:lnTo>
                <a:lnTo>
                  <a:pt x="2220" y="5155"/>
                </a:lnTo>
                <a:lnTo>
                  <a:pt x="1808" y="5155"/>
                </a:lnTo>
                <a:lnTo>
                  <a:pt x="1794" y="5154"/>
                </a:lnTo>
                <a:lnTo>
                  <a:pt x="1781" y="5152"/>
                </a:lnTo>
                <a:lnTo>
                  <a:pt x="1770" y="5149"/>
                </a:lnTo>
                <a:lnTo>
                  <a:pt x="1757" y="5144"/>
                </a:lnTo>
                <a:lnTo>
                  <a:pt x="1747" y="5139"/>
                </a:lnTo>
                <a:lnTo>
                  <a:pt x="1736" y="5133"/>
                </a:lnTo>
                <a:lnTo>
                  <a:pt x="1726" y="5125"/>
                </a:lnTo>
                <a:lnTo>
                  <a:pt x="1717" y="5117"/>
                </a:lnTo>
                <a:lnTo>
                  <a:pt x="1709" y="5108"/>
                </a:lnTo>
                <a:lnTo>
                  <a:pt x="1702" y="5098"/>
                </a:lnTo>
                <a:lnTo>
                  <a:pt x="1695" y="5088"/>
                </a:lnTo>
                <a:lnTo>
                  <a:pt x="1689" y="5076"/>
                </a:lnTo>
                <a:lnTo>
                  <a:pt x="1685" y="5064"/>
                </a:lnTo>
                <a:lnTo>
                  <a:pt x="1682" y="5052"/>
                </a:lnTo>
                <a:lnTo>
                  <a:pt x="1679" y="5039"/>
                </a:lnTo>
                <a:lnTo>
                  <a:pt x="1679" y="5026"/>
                </a:lnTo>
                <a:lnTo>
                  <a:pt x="1679" y="46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chemeClr val="lt1"/>
              </a:solidFill>
            </a:endParaRPr>
          </a:p>
        </p:txBody>
      </p:sp>
      <p:sp>
        <p:nvSpPr>
          <p:cNvPr id="38" name="KSO_Shape"/>
          <p:cNvSpPr/>
          <p:nvPr/>
        </p:nvSpPr>
        <p:spPr>
          <a:xfrm rot="5400000">
            <a:off x="3640487" y="3638905"/>
            <a:ext cx="158147" cy="189398"/>
          </a:xfrm>
          <a:custGeom>
            <a:gdLst>
              <a:gd name="connsiteX0" fmla="*/ 554464 w 1867751"/>
              <a:gd name="connsiteY0" fmla="*/ 1824949 h 2238118"/>
              <a:gd name="connsiteX1" fmla="*/ 554514 w 1867751"/>
              <a:gd name="connsiteY1" fmla="*/ 1824346 h 2238118"/>
              <a:gd name="connsiteX2" fmla="*/ 1313239 w 1867751"/>
              <a:gd name="connsiteY2" fmla="*/ 1824346 h 2238118"/>
              <a:gd name="connsiteX3" fmla="*/ 1313289 w 1867751"/>
              <a:gd name="connsiteY3" fmla="*/ 1824949 h 2238118"/>
              <a:gd name="connsiteX4" fmla="*/ 1146010 w 1867751"/>
              <a:gd name="connsiteY4" fmla="*/ 2206693 h 2238118"/>
              <a:gd name="connsiteX5" fmla="*/ 1098294 w 1867751"/>
              <a:gd name="connsiteY5" fmla="*/ 2238118 h 2238118"/>
              <a:gd name="connsiteX6" fmla="*/ 769458 w 1867751"/>
              <a:gd name="connsiteY6" fmla="*/ 2238118 h 2238118"/>
              <a:gd name="connsiteX7" fmla="*/ 721743 w 1867751"/>
              <a:gd name="connsiteY7" fmla="*/ 2206693 h 2238118"/>
              <a:gd name="connsiteX8" fmla="*/ 554464 w 1867751"/>
              <a:gd name="connsiteY8" fmla="*/ 1824949 h 2238118"/>
              <a:gd name="connsiteX9" fmla="*/ 334004 w 1867751"/>
              <a:gd name="connsiteY9" fmla="*/ 731923 h 2238118"/>
              <a:gd name="connsiteX10" fmla="*/ 384642 w 1867751"/>
              <a:gd name="connsiteY10" fmla="*/ 691647 h 2238118"/>
              <a:gd name="connsiteX11" fmla="*/ 922547 w 1867751"/>
              <a:gd name="connsiteY11" fmla="*/ 517213 h 2238118"/>
              <a:gd name="connsiteX12" fmla="*/ 1526274 w 1867751"/>
              <a:gd name="connsiteY12" fmla="*/ 710379 h 2238118"/>
              <a:gd name="connsiteX13" fmla="*/ 1533748 w 1867751"/>
              <a:gd name="connsiteY13" fmla="*/ 716786 h 2238118"/>
              <a:gd name="connsiteX14" fmla="*/ 1363934 w 1867751"/>
              <a:gd name="connsiteY14" fmla="*/ 905799 h 2238118"/>
              <a:gd name="connsiteX15" fmla="*/ 1354076 w 1867751"/>
              <a:gd name="connsiteY15" fmla="*/ 897219 h 2238118"/>
              <a:gd name="connsiteX16" fmla="*/ 929594 w 1867751"/>
              <a:gd name="connsiteY16" fmla="*/ 771106 h 2238118"/>
              <a:gd name="connsiteX17" fmla="*/ 595097 w 1867751"/>
              <a:gd name="connsiteY17" fmla="*/ 857258 h 2238118"/>
              <a:gd name="connsiteX18" fmla="*/ 526786 w 1867751"/>
              <a:gd name="connsiteY18" fmla="*/ 903047 h 2238118"/>
              <a:gd name="connsiteX19" fmla="*/ 1424 w 1867751"/>
              <a:gd name="connsiteY19" fmla="*/ 412534 h 2238118"/>
              <a:gd name="connsiteX20" fmla="*/ 16741 w 1867751"/>
              <a:gd name="connsiteY20" fmla="*/ 389976 h 2238118"/>
              <a:gd name="connsiteX21" fmla="*/ 926841 w 1867751"/>
              <a:gd name="connsiteY21" fmla="*/ 141 h 2238118"/>
              <a:gd name="connsiteX22" fmla="*/ 1842910 w 1867751"/>
              <a:gd name="connsiteY22" fmla="*/ 347686 h 2238118"/>
              <a:gd name="connsiteX23" fmla="*/ 1866328 w 1867751"/>
              <a:gd name="connsiteY23" fmla="*/ 376915 h 2238118"/>
              <a:gd name="connsiteX24" fmla="*/ 1695977 w 1867751"/>
              <a:gd name="connsiteY24" fmla="*/ 566526 h 2238118"/>
              <a:gd name="connsiteX25" fmla="*/ 1691512 w 1867751"/>
              <a:gd name="connsiteY25" fmla="*/ 558681 h 2238118"/>
              <a:gd name="connsiteX26" fmla="*/ 933888 w 1867751"/>
              <a:gd name="connsiteY26" fmla="*/ 254053 h 2238118"/>
              <a:gd name="connsiteX27" fmla="*/ 208115 w 1867751"/>
              <a:gd name="connsiteY27" fmla="*/ 551186 h 2238118"/>
              <a:gd name="connsiteX28" fmla="*/ 190588 w 1867751"/>
              <a:gd name="connsiteY28" fmla="*/ 580446 h 2238118"/>
              <a:gd name="connsiteX29" fmla="*/ 0 w 1867751"/>
              <a:gd name="connsiteY29" fmla="*/ 1119973 h 2238118"/>
              <a:gd name="connsiteX30" fmla="*/ 124 w 1867751"/>
              <a:gd name="connsiteY30" fmla="*/ 1119059 h 2238118"/>
              <a:gd name="connsiteX31" fmla="*/ 1867628 w 1867751"/>
              <a:gd name="connsiteY31" fmla="*/ 1119059 h 2238118"/>
              <a:gd name="connsiteX32" fmla="*/ 1867751 w 1867751"/>
              <a:gd name="connsiteY32" fmla="*/ 1119973 h 2238118"/>
              <a:gd name="connsiteX33" fmla="*/ 1456015 w 1867751"/>
              <a:gd name="connsiteY33" fmla="*/ 1697765 h 2238118"/>
              <a:gd name="connsiteX34" fmla="*/ 1338570 w 1867751"/>
              <a:gd name="connsiteY34" fmla="*/ 1745328 h 2238118"/>
              <a:gd name="connsiteX35" fmla="*/ 529182 w 1867751"/>
              <a:gd name="connsiteY35" fmla="*/ 1745328 h 2238118"/>
              <a:gd name="connsiteX36" fmla="*/ 411738 w 1867751"/>
              <a:gd name="connsiteY36" fmla="*/ 1697765 h 2238118"/>
              <a:gd name="connsiteX37" fmla="*/ 0 w 1867751"/>
              <a:gd name="connsiteY37" fmla="*/ 1119973 h 22381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67751" h="2238118">
                <a:moveTo>
                  <a:pt x="554464" y="1824949"/>
                </a:moveTo>
                <a:lnTo>
                  <a:pt x="554514" y="1824346"/>
                </a:lnTo>
                <a:lnTo>
                  <a:pt x="1313239" y="1824346"/>
                </a:lnTo>
                <a:lnTo>
                  <a:pt x="1313289" y="1824949"/>
                </a:lnTo>
                <a:cubicBezTo>
                  <a:pt x="1313289" y="1983858"/>
                  <a:pt x="1246934" y="2123962"/>
                  <a:pt x="1146010" y="2206693"/>
                </a:cubicBezTo>
                <a:lnTo>
                  <a:pt x="1098294" y="2238118"/>
                </a:lnTo>
                <a:lnTo>
                  <a:pt x="769458" y="2238118"/>
                </a:lnTo>
                <a:lnTo>
                  <a:pt x="721743" y="2206693"/>
                </a:lnTo>
                <a:cubicBezTo>
                  <a:pt x="620819" y="2123962"/>
                  <a:pt x="554464" y="1983858"/>
                  <a:pt x="554464" y="1824949"/>
                </a:cubicBezTo>
                <a:close/>
                <a:moveTo>
                  <a:pt x="334004" y="731923"/>
                </a:moveTo>
                <a:lnTo>
                  <a:pt x="384642" y="691647"/>
                </a:lnTo>
                <a:cubicBezTo>
                  <a:pt x="530212" y="586334"/>
                  <a:pt x="717326" y="521362"/>
                  <a:pt x="922547" y="517213"/>
                </a:cubicBezTo>
                <a:cubicBezTo>
                  <a:pt x="1154131" y="512531"/>
                  <a:pt x="1367270" y="586210"/>
                  <a:pt x="1526274" y="710379"/>
                </a:cubicBezTo>
                <a:lnTo>
                  <a:pt x="1533748" y="716786"/>
                </a:lnTo>
                <a:lnTo>
                  <a:pt x="1363934" y="905799"/>
                </a:lnTo>
                <a:lnTo>
                  <a:pt x="1354076" y="897219"/>
                </a:lnTo>
                <a:cubicBezTo>
                  <a:pt x="1242116" y="816308"/>
                  <a:pt x="1092320" y="768270"/>
                  <a:pt x="929594" y="771106"/>
                </a:cubicBezTo>
                <a:cubicBezTo>
                  <a:pt x="805243" y="773274"/>
                  <a:pt x="690256" y="804816"/>
                  <a:pt x="595097" y="857258"/>
                </a:cubicBezTo>
                <a:lnTo>
                  <a:pt x="526786" y="903047"/>
                </a:lnTo>
                <a:close/>
                <a:moveTo>
                  <a:pt x="1424" y="412534"/>
                </a:moveTo>
                <a:lnTo>
                  <a:pt x="16741" y="389976"/>
                </a:lnTo>
                <a:cubicBezTo>
                  <a:pt x="191151" y="162101"/>
                  <a:pt x="531915" y="5499"/>
                  <a:pt x="926841" y="141"/>
                </a:cubicBezTo>
                <a:cubicBezTo>
                  <a:pt x="1310393" y="-5063"/>
                  <a:pt x="1652306" y="133938"/>
                  <a:pt x="1842910" y="347686"/>
                </a:cubicBezTo>
                <a:lnTo>
                  <a:pt x="1866328" y="376915"/>
                </a:lnTo>
                <a:lnTo>
                  <a:pt x="1695977" y="566526"/>
                </a:lnTo>
                <a:lnTo>
                  <a:pt x="1691512" y="558681"/>
                </a:lnTo>
                <a:cubicBezTo>
                  <a:pt x="1571438" y="376327"/>
                  <a:pt x="1274252" y="250611"/>
                  <a:pt x="933888" y="254053"/>
                </a:cubicBezTo>
                <a:cubicBezTo>
                  <a:pt x="606169" y="257368"/>
                  <a:pt x="327145" y="379187"/>
                  <a:pt x="208115" y="551186"/>
                </a:cubicBezTo>
                <a:lnTo>
                  <a:pt x="190588" y="580446"/>
                </a:lnTo>
                <a:close/>
                <a:moveTo>
                  <a:pt x="0" y="1119973"/>
                </a:moveTo>
                <a:lnTo>
                  <a:pt x="124" y="1119059"/>
                </a:lnTo>
                <a:lnTo>
                  <a:pt x="1867628" y="1119059"/>
                </a:lnTo>
                <a:lnTo>
                  <a:pt x="1867751" y="1119973"/>
                </a:lnTo>
                <a:cubicBezTo>
                  <a:pt x="1867751" y="1360491"/>
                  <a:pt x="1704427" y="1572546"/>
                  <a:pt x="1456015" y="1697765"/>
                </a:cubicBezTo>
                <a:lnTo>
                  <a:pt x="1338570" y="1745328"/>
                </a:lnTo>
                <a:lnTo>
                  <a:pt x="529182" y="1745328"/>
                </a:lnTo>
                <a:lnTo>
                  <a:pt x="411738" y="1697765"/>
                </a:lnTo>
                <a:cubicBezTo>
                  <a:pt x="163325" y="1572546"/>
                  <a:pt x="0" y="1360491"/>
                  <a:pt x="0" y="111997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latin typeface="Calibri" panose="020f0502020204030204" pitchFamily="34" charset="0"/>
              <a:ea typeface="宋体" panose="02010600030101010101" pitchFamily="2" charset="-122"/>
            </a:endParaRPr>
          </a:p>
        </p:txBody>
      </p:sp>
      <p:sp>
        <p:nvSpPr>
          <p:cNvPr id="36" name="KSO_Shape"/>
          <p:cNvSpPr/>
          <p:nvPr/>
        </p:nvSpPr>
        <p:spPr bwMode="auto">
          <a:xfrm>
            <a:off x="4236154" y="2409825"/>
            <a:ext cx="722720" cy="942678"/>
          </a:xfrm>
          <a:custGeom>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ct val="0"/>
              </a:spcBef>
              <a:spcAft>
                <a:spcPct val="0"/>
              </a:spcAft>
            </a:pPr>
            <a:endParaRPr lang="zh-CN" altLang="en-US">
              <a:solidFill>
                <a:srgbClr val="FFFFFF"/>
              </a:solidFill>
            </a:endParaRP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标题 23"/>
          <p:cNvSpPr>
            <a:spLocks noGrp="1"/>
          </p:cNvSpPr>
          <p:nvPr>
            <p:ph type="title"/>
          </p:nvPr>
        </p:nvSpPr>
        <p:spPr/>
        <p:txBody>
          <a:bodyPr/>
          <a:lstStyle/>
          <a:p>
            <a:r>
              <a:rPr lang="zh-CN" altLang="en-US">
                <a:latin typeface="+mj-ea"/>
              </a:rPr>
              <a:t>请点击这里添加相关标题</a:t>
            </a:r>
            <a:endParaRPr lang="zh-CN" altLang="en-US">
              <a:latin typeface="+mj-ea"/>
            </a:endParaRPr>
          </a:p>
        </p:txBody>
      </p:sp>
      <p:sp>
        <p:nvSpPr>
          <p:cNvPr id="8" name="Freeform 5"/>
          <p:cNvSpPr/>
          <p:nvPr/>
        </p:nvSpPr>
        <p:spPr bwMode="auto">
          <a:xfrm>
            <a:off x="922791" y="1350508"/>
            <a:ext cx="2347913" cy="3376612"/>
          </a:xfrm>
          <a:custGeom>
            <a:gdLst>
              <a:gd name="T0" fmla="*/ 423 w 1110"/>
              <a:gd name="T1" fmla="*/ 1 h 1597"/>
              <a:gd name="T2" fmla="*/ 231 w 1110"/>
              <a:gd name="T3" fmla="*/ 196 h 1597"/>
              <a:gd name="T4" fmla="*/ 231 w 1110"/>
              <a:gd name="T5" fmla="*/ 221 h 1597"/>
              <a:gd name="T6" fmla="*/ 242 w 1110"/>
              <a:gd name="T7" fmla="*/ 284 h 1597"/>
              <a:gd name="T8" fmla="*/ 406 w 1110"/>
              <a:gd name="T9" fmla="*/ 423 h 1597"/>
              <a:gd name="T10" fmla="*/ 486 w 1110"/>
              <a:gd name="T11" fmla="*/ 426 h 1597"/>
              <a:gd name="T12" fmla="*/ 447 w 1110"/>
              <a:gd name="T13" fmla="*/ 490 h 1597"/>
              <a:gd name="T14" fmla="*/ 419 w 1110"/>
              <a:gd name="T15" fmla="*/ 548 h 1597"/>
              <a:gd name="T16" fmla="*/ 167 w 1110"/>
              <a:gd name="T17" fmla="*/ 554 h 1597"/>
              <a:gd name="T18" fmla="*/ 0 w 1110"/>
              <a:gd name="T19" fmla="*/ 742 h 1597"/>
              <a:gd name="T20" fmla="*/ 1 w 1110"/>
              <a:gd name="T21" fmla="*/ 771 h 1597"/>
              <a:gd name="T22" fmla="*/ 137 w 1110"/>
              <a:gd name="T23" fmla="*/ 951 h 1597"/>
              <a:gd name="T24" fmla="*/ 202 w 1110"/>
              <a:gd name="T25" fmla="*/ 962 h 1597"/>
              <a:gd name="T26" fmla="*/ 501 w 1110"/>
              <a:gd name="T27" fmla="*/ 961 h 1597"/>
              <a:gd name="T28" fmla="*/ 519 w 1110"/>
              <a:gd name="T29" fmla="*/ 961 h 1597"/>
              <a:gd name="T30" fmla="*/ 522 w 1110"/>
              <a:gd name="T31" fmla="*/ 961 h 1597"/>
              <a:gd name="T32" fmla="*/ 535 w 1110"/>
              <a:gd name="T33" fmla="*/ 971 h 1597"/>
              <a:gd name="T34" fmla="*/ 547 w 1110"/>
              <a:gd name="T35" fmla="*/ 991 h 1597"/>
              <a:gd name="T36" fmla="*/ 568 w 1110"/>
              <a:gd name="T37" fmla="*/ 1030 h 1597"/>
              <a:gd name="T38" fmla="*/ 576 w 1110"/>
              <a:gd name="T39" fmla="*/ 1047 h 1597"/>
              <a:gd name="T40" fmla="*/ 491 w 1110"/>
              <a:gd name="T41" fmla="*/ 1114 h 1597"/>
              <a:gd name="T42" fmla="*/ 384 w 1110"/>
              <a:gd name="T43" fmla="*/ 1316 h 1597"/>
              <a:gd name="T44" fmla="*/ 532 w 1110"/>
              <a:gd name="T45" fmla="*/ 1491 h 1597"/>
              <a:gd name="T46" fmla="*/ 616 w 1110"/>
              <a:gd name="T47" fmla="*/ 1499 h 1597"/>
              <a:gd name="T48" fmla="*/ 643 w 1110"/>
              <a:gd name="T49" fmla="*/ 1566 h 1597"/>
              <a:gd name="T50" fmla="*/ 853 w 1110"/>
              <a:gd name="T51" fmla="*/ 1505 h 1597"/>
              <a:gd name="T52" fmla="*/ 901 w 1110"/>
              <a:gd name="T53" fmla="*/ 1506 h 1597"/>
              <a:gd name="T54" fmla="*/ 918 w 1110"/>
              <a:gd name="T55" fmla="*/ 1506 h 1597"/>
              <a:gd name="T56" fmla="*/ 1001 w 1110"/>
              <a:gd name="T57" fmla="*/ 1481 h 1597"/>
              <a:gd name="T58" fmla="*/ 1109 w 1110"/>
              <a:gd name="T59" fmla="*/ 1318 h 1597"/>
              <a:gd name="T60" fmla="*/ 1110 w 1110"/>
              <a:gd name="T61" fmla="*/ 1279 h 1597"/>
              <a:gd name="T62" fmla="*/ 1042 w 1110"/>
              <a:gd name="T63" fmla="*/ 1131 h 1597"/>
              <a:gd name="T64" fmla="*/ 901 w 1110"/>
              <a:gd name="T65" fmla="*/ 1077 h 1597"/>
              <a:gd name="T66" fmla="*/ 657 w 1110"/>
              <a:gd name="T67" fmla="*/ 1078 h 1597"/>
              <a:gd name="T68" fmla="*/ 606 w 1110"/>
              <a:gd name="T69" fmla="*/ 993 h 1597"/>
              <a:gd name="T70" fmla="*/ 589 w 1110"/>
              <a:gd name="T71" fmla="*/ 967 h 1597"/>
              <a:gd name="T72" fmla="*/ 684 w 1110"/>
              <a:gd name="T73" fmla="*/ 890 h 1597"/>
              <a:gd name="T74" fmla="*/ 727 w 1110"/>
              <a:gd name="T75" fmla="*/ 763 h 1597"/>
              <a:gd name="T76" fmla="*/ 688 w 1110"/>
              <a:gd name="T77" fmla="*/ 636 h 1597"/>
              <a:gd name="T78" fmla="*/ 521 w 1110"/>
              <a:gd name="T79" fmla="*/ 552 h 1597"/>
              <a:gd name="T80" fmla="*/ 463 w 1110"/>
              <a:gd name="T81" fmla="*/ 553 h 1597"/>
              <a:gd name="T82" fmla="*/ 498 w 1110"/>
              <a:gd name="T83" fmla="*/ 479 h 1597"/>
              <a:gd name="T84" fmla="*/ 526 w 1110"/>
              <a:gd name="T85" fmla="*/ 427 h 1597"/>
              <a:gd name="T86" fmla="*/ 781 w 1110"/>
              <a:gd name="T87" fmla="*/ 418 h 1597"/>
              <a:gd name="T88" fmla="*/ 862 w 1110"/>
              <a:gd name="T89" fmla="*/ 418 h 1597"/>
              <a:gd name="T90" fmla="*/ 1046 w 1110"/>
              <a:gd name="T91" fmla="*/ 268 h 1597"/>
              <a:gd name="T92" fmla="*/ 1053 w 1110"/>
              <a:gd name="T93" fmla="*/ 209 h 1597"/>
              <a:gd name="T94" fmla="*/ 1052 w 1110"/>
              <a:gd name="T95" fmla="*/ 190 h 1597"/>
              <a:gd name="T96" fmla="*/ 1032 w 1110"/>
              <a:gd name="T97" fmla="*/ 115 h 1597"/>
              <a:gd name="T98" fmla="*/ 788 w 1110"/>
              <a:gd name="T99" fmla="*/ 3 h 1597"/>
              <a:gd name="T100" fmla="*/ 444 w 1110"/>
              <a:gd name="T101" fmla="*/ 0 h 15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0" h="1596">
                <a:moveTo>
                  <a:pt x="444" y="0"/>
                </a:moveTo>
                <a:cubicBezTo>
                  <a:pt x="443" y="0"/>
                  <a:pt x="441" y="0"/>
                  <a:pt x="440" y="0"/>
                </a:cubicBezTo>
                <a:cubicBezTo>
                  <a:pt x="431" y="0"/>
                  <a:pt x="431" y="0"/>
                  <a:pt x="431" y="0"/>
                </a:cubicBezTo>
                <a:cubicBezTo>
                  <a:pt x="423" y="1"/>
                  <a:pt x="423" y="1"/>
                  <a:pt x="423" y="1"/>
                </a:cubicBezTo>
                <a:cubicBezTo>
                  <a:pt x="413" y="2"/>
                  <a:pt x="402" y="3"/>
                  <a:pt x="392" y="6"/>
                </a:cubicBezTo>
                <a:cubicBezTo>
                  <a:pt x="350" y="16"/>
                  <a:pt x="311" y="39"/>
                  <a:pt x="282" y="71"/>
                </a:cubicBezTo>
                <a:cubicBezTo>
                  <a:pt x="253" y="103"/>
                  <a:pt x="235" y="145"/>
                  <a:pt x="231" y="188"/>
                </a:cubicBezTo>
                <a:cubicBezTo>
                  <a:pt x="231" y="196"/>
                  <a:pt x="231" y="196"/>
                  <a:pt x="231" y="196"/>
                </a:cubicBezTo>
                <a:cubicBezTo>
                  <a:pt x="231" y="199"/>
                  <a:pt x="231" y="201"/>
                  <a:pt x="230" y="204"/>
                </a:cubicBezTo>
                <a:cubicBezTo>
                  <a:pt x="230" y="207"/>
                  <a:pt x="230" y="210"/>
                  <a:pt x="230" y="212"/>
                </a:cubicBezTo>
                <a:cubicBezTo>
                  <a:pt x="230" y="216"/>
                  <a:pt x="230" y="216"/>
                  <a:pt x="230" y="216"/>
                </a:cubicBezTo>
                <a:cubicBezTo>
                  <a:pt x="231" y="221"/>
                  <a:pt x="231" y="221"/>
                  <a:pt x="231" y="221"/>
                </a:cubicBezTo>
                <a:cubicBezTo>
                  <a:pt x="231" y="226"/>
                  <a:pt x="231" y="231"/>
                  <a:pt x="231" y="237"/>
                </a:cubicBezTo>
                <a:cubicBezTo>
                  <a:pt x="232" y="242"/>
                  <a:pt x="233" y="247"/>
                  <a:pt x="234" y="253"/>
                </a:cubicBezTo>
                <a:cubicBezTo>
                  <a:pt x="235" y="258"/>
                  <a:pt x="236" y="263"/>
                  <a:pt x="237" y="269"/>
                </a:cubicBezTo>
                <a:cubicBezTo>
                  <a:pt x="239" y="274"/>
                  <a:pt x="240" y="279"/>
                  <a:pt x="242" y="284"/>
                </a:cubicBezTo>
                <a:cubicBezTo>
                  <a:pt x="246" y="294"/>
                  <a:pt x="250" y="304"/>
                  <a:pt x="255" y="314"/>
                </a:cubicBezTo>
                <a:cubicBezTo>
                  <a:pt x="275" y="352"/>
                  <a:pt x="307" y="383"/>
                  <a:pt x="345" y="403"/>
                </a:cubicBezTo>
                <a:cubicBezTo>
                  <a:pt x="355" y="408"/>
                  <a:pt x="365" y="412"/>
                  <a:pt x="375" y="416"/>
                </a:cubicBezTo>
                <a:cubicBezTo>
                  <a:pt x="385" y="419"/>
                  <a:pt x="395" y="422"/>
                  <a:pt x="406" y="423"/>
                </a:cubicBezTo>
                <a:cubicBezTo>
                  <a:pt x="416" y="425"/>
                  <a:pt x="427" y="426"/>
                  <a:pt x="438" y="426"/>
                </a:cubicBezTo>
                <a:cubicBezTo>
                  <a:pt x="440" y="426"/>
                  <a:pt x="442" y="426"/>
                  <a:pt x="444" y="426"/>
                </a:cubicBezTo>
                <a:cubicBezTo>
                  <a:pt x="453" y="426"/>
                  <a:pt x="462" y="426"/>
                  <a:pt x="471" y="426"/>
                </a:cubicBezTo>
                <a:cubicBezTo>
                  <a:pt x="486" y="426"/>
                  <a:pt x="486" y="426"/>
                  <a:pt x="486" y="426"/>
                </a:cubicBezTo>
                <a:cubicBezTo>
                  <a:pt x="478" y="439"/>
                  <a:pt x="478" y="439"/>
                  <a:pt x="478" y="439"/>
                </a:cubicBezTo>
                <a:cubicBezTo>
                  <a:pt x="472" y="447"/>
                  <a:pt x="467" y="455"/>
                  <a:pt x="462" y="464"/>
                </a:cubicBezTo>
                <a:cubicBezTo>
                  <a:pt x="459" y="468"/>
                  <a:pt x="457" y="472"/>
                  <a:pt x="454" y="477"/>
                </a:cubicBezTo>
                <a:cubicBezTo>
                  <a:pt x="452" y="481"/>
                  <a:pt x="450" y="485"/>
                  <a:pt x="447" y="490"/>
                </a:cubicBezTo>
                <a:cubicBezTo>
                  <a:pt x="445" y="494"/>
                  <a:pt x="443" y="498"/>
                  <a:pt x="440" y="503"/>
                </a:cubicBezTo>
                <a:cubicBezTo>
                  <a:pt x="438" y="507"/>
                  <a:pt x="436" y="512"/>
                  <a:pt x="434" y="516"/>
                </a:cubicBezTo>
                <a:cubicBezTo>
                  <a:pt x="429" y="525"/>
                  <a:pt x="425" y="534"/>
                  <a:pt x="421" y="543"/>
                </a:cubicBezTo>
                <a:cubicBezTo>
                  <a:pt x="419" y="548"/>
                  <a:pt x="419" y="548"/>
                  <a:pt x="419" y="548"/>
                </a:cubicBezTo>
                <a:cubicBezTo>
                  <a:pt x="412" y="548"/>
                  <a:pt x="412" y="548"/>
                  <a:pt x="412" y="548"/>
                </a:cubicBezTo>
                <a:cubicBezTo>
                  <a:pt x="247" y="550"/>
                  <a:pt x="247" y="550"/>
                  <a:pt x="247" y="550"/>
                </a:cubicBezTo>
                <a:cubicBezTo>
                  <a:pt x="206" y="551"/>
                  <a:pt x="206" y="551"/>
                  <a:pt x="206" y="551"/>
                </a:cubicBezTo>
                <a:cubicBezTo>
                  <a:pt x="192" y="551"/>
                  <a:pt x="180" y="552"/>
                  <a:pt x="167" y="554"/>
                </a:cubicBezTo>
                <a:cubicBezTo>
                  <a:pt x="142" y="559"/>
                  <a:pt x="117" y="569"/>
                  <a:pt x="95" y="582"/>
                </a:cubicBezTo>
                <a:cubicBezTo>
                  <a:pt x="73" y="596"/>
                  <a:pt x="54" y="614"/>
                  <a:pt x="38" y="635"/>
                </a:cubicBezTo>
                <a:cubicBezTo>
                  <a:pt x="23" y="655"/>
                  <a:pt x="12" y="679"/>
                  <a:pt x="6" y="704"/>
                </a:cubicBezTo>
                <a:cubicBezTo>
                  <a:pt x="3" y="716"/>
                  <a:pt x="1" y="729"/>
                  <a:pt x="0" y="742"/>
                </a:cubicBezTo>
                <a:cubicBezTo>
                  <a:pt x="0" y="751"/>
                  <a:pt x="0" y="751"/>
                  <a:pt x="0" y="751"/>
                </a:cubicBezTo>
                <a:cubicBezTo>
                  <a:pt x="0" y="753"/>
                  <a:pt x="0" y="755"/>
                  <a:pt x="0" y="756"/>
                </a:cubicBezTo>
                <a:cubicBezTo>
                  <a:pt x="0" y="761"/>
                  <a:pt x="0" y="761"/>
                  <a:pt x="0" y="761"/>
                </a:cubicBezTo>
                <a:cubicBezTo>
                  <a:pt x="1" y="771"/>
                  <a:pt x="1" y="771"/>
                  <a:pt x="1" y="771"/>
                </a:cubicBezTo>
                <a:cubicBezTo>
                  <a:pt x="1" y="781"/>
                  <a:pt x="1" y="781"/>
                  <a:pt x="1" y="781"/>
                </a:cubicBezTo>
                <a:cubicBezTo>
                  <a:pt x="4" y="806"/>
                  <a:pt x="12" y="831"/>
                  <a:pt x="24" y="853"/>
                </a:cubicBezTo>
                <a:cubicBezTo>
                  <a:pt x="35" y="876"/>
                  <a:pt x="52" y="896"/>
                  <a:pt x="71" y="913"/>
                </a:cubicBezTo>
                <a:cubicBezTo>
                  <a:pt x="90" y="930"/>
                  <a:pt x="113" y="943"/>
                  <a:pt x="137" y="951"/>
                </a:cubicBezTo>
                <a:cubicBezTo>
                  <a:pt x="149" y="955"/>
                  <a:pt x="161" y="958"/>
                  <a:pt x="174" y="960"/>
                </a:cubicBezTo>
                <a:cubicBezTo>
                  <a:pt x="183" y="961"/>
                  <a:pt x="183" y="961"/>
                  <a:pt x="183" y="961"/>
                </a:cubicBezTo>
                <a:cubicBezTo>
                  <a:pt x="192" y="962"/>
                  <a:pt x="192" y="962"/>
                  <a:pt x="192" y="962"/>
                </a:cubicBezTo>
                <a:cubicBezTo>
                  <a:pt x="202" y="962"/>
                  <a:pt x="202" y="962"/>
                  <a:pt x="202" y="962"/>
                </a:cubicBezTo>
                <a:cubicBezTo>
                  <a:pt x="212" y="962"/>
                  <a:pt x="212" y="962"/>
                  <a:pt x="212" y="962"/>
                </a:cubicBezTo>
                <a:cubicBezTo>
                  <a:pt x="295" y="962"/>
                  <a:pt x="295" y="962"/>
                  <a:pt x="295" y="962"/>
                </a:cubicBezTo>
                <a:cubicBezTo>
                  <a:pt x="460" y="961"/>
                  <a:pt x="460" y="961"/>
                  <a:pt x="460" y="961"/>
                </a:cubicBezTo>
                <a:cubicBezTo>
                  <a:pt x="501" y="961"/>
                  <a:pt x="501" y="961"/>
                  <a:pt x="501" y="961"/>
                </a:cubicBezTo>
                <a:cubicBezTo>
                  <a:pt x="511" y="961"/>
                  <a:pt x="511" y="961"/>
                  <a:pt x="511" y="961"/>
                </a:cubicBezTo>
                <a:cubicBezTo>
                  <a:pt x="517" y="961"/>
                  <a:pt x="517" y="961"/>
                  <a:pt x="517" y="961"/>
                </a:cubicBezTo>
                <a:cubicBezTo>
                  <a:pt x="518" y="961"/>
                  <a:pt x="518" y="961"/>
                  <a:pt x="518" y="961"/>
                </a:cubicBezTo>
                <a:cubicBezTo>
                  <a:pt x="519" y="961"/>
                  <a:pt x="519" y="961"/>
                  <a:pt x="519" y="961"/>
                </a:cubicBezTo>
                <a:cubicBezTo>
                  <a:pt x="519" y="961"/>
                  <a:pt x="519" y="961"/>
                  <a:pt x="519" y="961"/>
                </a:cubicBezTo>
                <a:cubicBezTo>
                  <a:pt x="519" y="961"/>
                  <a:pt x="519" y="961"/>
                  <a:pt x="519" y="961"/>
                </a:cubicBezTo>
                <a:cubicBezTo>
                  <a:pt x="519" y="961"/>
                  <a:pt x="519" y="961"/>
                  <a:pt x="519" y="961"/>
                </a:cubicBezTo>
                <a:cubicBezTo>
                  <a:pt x="520" y="961"/>
                  <a:pt x="520" y="961"/>
                  <a:pt x="522" y="961"/>
                </a:cubicBezTo>
                <a:cubicBezTo>
                  <a:pt x="525" y="962"/>
                  <a:pt x="528" y="963"/>
                  <a:pt x="530" y="965"/>
                </a:cubicBezTo>
                <a:cubicBezTo>
                  <a:pt x="532" y="967"/>
                  <a:pt x="533" y="967"/>
                  <a:pt x="534" y="969"/>
                </a:cubicBezTo>
                <a:cubicBezTo>
                  <a:pt x="535" y="970"/>
                  <a:pt x="535" y="971"/>
                  <a:pt x="535" y="971"/>
                </a:cubicBezTo>
                <a:cubicBezTo>
                  <a:pt x="535" y="971"/>
                  <a:pt x="535" y="971"/>
                  <a:pt x="535" y="971"/>
                </a:cubicBezTo>
                <a:cubicBezTo>
                  <a:pt x="535" y="971"/>
                  <a:pt x="535" y="971"/>
                  <a:pt x="535" y="971"/>
                </a:cubicBezTo>
                <a:cubicBezTo>
                  <a:pt x="536" y="972"/>
                  <a:pt x="536" y="972"/>
                  <a:pt x="536" y="972"/>
                </a:cubicBezTo>
                <a:cubicBezTo>
                  <a:pt x="536" y="973"/>
                  <a:pt x="536" y="973"/>
                  <a:pt x="536" y="973"/>
                </a:cubicBezTo>
                <a:cubicBezTo>
                  <a:pt x="547" y="991"/>
                  <a:pt x="547" y="991"/>
                  <a:pt x="547" y="991"/>
                </a:cubicBezTo>
                <a:cubicBezTo>
                  <a:pt x="552" y="1000"/>
                  <a:pt x="552" y="1000"/>
                  <a:pt x="552" y="1000"/>
                </a:cubicBezTo>
                <a:cubicBezTo>
                  <a:pt x="557" y="1009"/>
                  <a:pt x="557" y="1009"/>
                  <a:pt x="557" y="1009"/>
                </a:cubicBezTo>
                <a:cubicBezTo>
                  <a:pt x="567" y="1028"/>
                  <a:pt x="567" y="1028"/>
                  <a:pt x="567" y="1028"/>
                </a:cubicBezTo>
                <a:cubicBezTo>
                  <a:pt x="568" y="1030"/>
                  <a:pt x="568" y="1030"/>
                  <a:pt x="568" y="1030"/>
                </a:cubicBezTo>
                <a:cubicBezTo>
                  <a:pt x="568" y="1031"/>
                  <a:pt x="568" y="1031"/>
                  <a:pt x="568" y="1031"/>
                </a:cubicBezTo>
                <a:cubicBezTo>
                  <a:pt x="569" y="1033"/>
                  <a:pt x="569" y="1033"/>
                  <a:pt x="569" y="1033"/>
                </a:cubicBezTo>
                <a:cubicBezTo>
                  <a:pt x="571" y="1037"/>
                  <a:pt x="571" y="1037"/>
                  <a:pt x="571" y="1037"/>
                </a:cubicBezTo>
                <a:cubicBezTo>
                  <a:pt x="573" y="1040"/>
                  <a:pt x="574" y="1044"/>
                  <a:pt x="576" y="1047"/>
                </a:cubicBezTo>
                <a:cubicBezTo>
                  <a:pt x="584" y="1066"/>
                  <a:pt x="584" y="1066"/>
                  <a:pt x="584" y="1066"/>
                </a:cubicBezTo>
                <a:cubicBezTo>
                  <a:pt x="595" y="1091"/>
                  <a:pt x="595" y="1091"/>
                  <a:pt x="595" y="1091"/>
                </a:cubicBezTo>
                <a:cubicBezTo>
                  <a:pt x="568" y="1092"/>
                  <a:pt x="568" y="1092"/>
                  <a:pt x="568" y="1092"/>
                </a:cubicBezTo>
                <a:cubicBezTo>
                  <a:pt x="541" y="1094"/>
                  <a:pt x="515" y="1102"/>
                  <a:pt x="491" y="1114"/>
                </a:cubicBezTo>
                <a:cubicBezTo>
                  <a:pt x="467" y="1126"/>
                  <a:pt x="445" y="1144"/>
                  <a:pt x="428" y="1164"/>
                </a:cubicBezTo>
                <a:cubicBezTo>
                  <a:pt x="411" y="1185"/>
                  <a:pt x="398" y="1209"/>
                  <a:pt x="391" y="1235"/>
                </a:cubicBezTo>
                <a:cubicBezTo>
                  <a:pt x="387" y="1248"/>
                  <a:pt x="385" y="1262"/>
                  <a:pt x="384" y="1275"/>
                </a:cubicBezTo>
                <a:cubicBezTo>
                  <a:pt x="383" y="1288"/>
                  <a:pt x="383" y="1304"/>
                  <a:pt x="384" y="1316"/>
                </a:cubicBezTo>
                <a:cubicBezTo>
                  <a:pt x="385" y="1330"/>
                  <a:pt x="388" y="1343"/>
                  <a:pt x="392" y="1356"/>
                </a:cubicBezTo>
                <a:cubicBezTo>
                  <a:pt x="396" y="1369"/>
                  <a:pt x="401" y="1381"/>
                  <a:pt x="408" y="1393"/>
                </a:cubicBezTo>
                <a:cubicBezTo>
                  <a:pt x="421" y="1417"/>
                  <a:pt x="439" y="1438"/>
                  <a:pt x="460" y="1455"/>
                </a:cubicBezTo>
                <a:cubicBezTo>
                  <a:pt x="481" y="1472"/>
                  <a:pt x="506" y="1484"/>
                  <a:pt x="532" y="1491"/>
                </a:cubicBezTo>
                <a:cubicBezTo>
                  <a:pt x="545" y="1495"/>
                  <a:pt x="559" y="1497"/>
                  <a:pt x="572" y="1498"/>
                </a:cubicBezTo>
                <a:cubicBezTo>
                  <a:pt x="583" y="1498"/>
                  <a:pt x="583" y="1498"/>
                  <a:pt x="583" y="1498"/>
                </a:cubicBezTo>
                <a:cubicBezTo>
                  <a:pt x="594" y="1498"/>
                  <a:pt x="594" y="1498"/>
                  <a:pt x="594" y="1498"/>
                </a:cubicBezTo>
                <a:cubicBezTo>
                  <a:pt x="616" y="1499"/>
                  <a:pt x="616" y="1499"/>
                  <a:pt x="616" y="1499"/>
                </a:cubicBezTo>
                <a:cubicBezTo>
                  <a:pt x="644" y="1499"/>
                  <a:pt x="644" y="1499"/>
                  <a:pt x="644" y="1499"/>
                </a:cubicBezTo>
                <a:cubicBezTo>
                  <a:pt x="631" y="1523"/>
                  <a:pt x="631" y="1523"/>
                  <a:pt x="631" y="1523"/>
                </a:cubicBezTo>
                <a:cubicBezTo>
                  <a:pt x="618" y="1548"/>
                  <a:pt x="605" y="1572"/>
                  <a:pt x="592" y="1597"/>
                </a:cubicBezTo>
                <a:cubicBezTo>
                  <a:pt x="643" y="1566"/>
                  <a:pt x="643" y="1566"/>
                  <a:pt x="643" y="1566"/>
                </a:cubicBezTo>
                <a:cubicBezTo>
                  <a:pt x="743" y="1505"/>
                  <a:pt x="743" y="1505"/>
                  <a:pt x="743" y="1505"/>
                </a:cubicBezTo>
                <a:cubicBezTo>
                  <a:pt x="746" y="1503"/>
                  <a:pt x="746" y="1503"/>
                  <a:pt x="746" y="1503"/>
                </a:cubicBezTo>
                <a:cubicBezTo>
                  <a:pt x="749" y="1503"/>
                  <a:pt x="749" y="1503"/>
                  <a:pt x="749" y="1503"/>
                </a:cubicBezTo>
                <a:cubicBezTo>
                  <a:pt x="853" y="1505"/>
                  <a:pt x="853" y="1505"/>
                  <a:pt x="853" y="1505"/>
                </a:cubicBezTo>
                <a:cubicBezTo>
                  <a:pt x="880" y="1506"/>
                  <a:pt x="880" y="1506"/>
                  <a:pt x="880" y="1506"/>
                </a:cubicBezTo>
                <a:cubicBezTo>
                  <a:pt x="893" y="1506"/>
                  <a:pt x="893" y="1506"/>
                  <a:pt x="893" y="1506"/>
                </a:cubicBezTo>
                <a:cubicBezTo>
                  <a:pt x="899" y="1506"/>
                  <a:pt x="899" y="1506"/>
                  <a:pt x="899" y="1506"/>
                </a:cubicBezTo>
                <a:cubicBezTo>
                  <a:pt x="901" y="1506"/>
                  <a:pt x="901" y="1506"/>
                  <a:pt x="901" y="1506"/>
                </a:cubicBezTo>
                <a:cubicBezTo>
                  <a:pt x="902" y="1506"/>
                  <a:pt x="902" y="1506"/>
                  <a:pt x="902" y="1506"/>
                </a:cubicBezTo>
                <a:cubicBezTo>
                  <a:pt x="905" y="1506"/>
                  <a:pt x="905" y="1506"/>
                  <a:pt x="905" y="1506"/>
                </a:cubicBezTo>
                <a:cubicBezTo>
                  <a:pt x="912" y="1506"/>
                  <a:pt x="912" y="1506"/>
                  <a:pt x="912" y="1506"/>
                </a:cubicBezTo>
                <a:cubicBezTo>
                  <a:pt x="918" y="1506"/>
                  <a:pt x="918" y="1506"/>
                  <a:pt x="918" y="1506"/>
                </a:cubicBezTo>
                <a:cubicBezTo>
                  <a:pt x="922" y="1505"/>
                  <a:pt x="926" y="1505"/>
                  <a:pt x="930" y="1504"/>
                </a:cubicBezTo>
                <a:cubicBezTo>
                  <a:pt x="935" y="1504"/>
                  <a:pt x="939" y="1503"/>
                  <a:pt x="943" y="1503"/>
                </a:cubicBezTo>
                <a:cubicBezTo>
                  <a:pt x="947" y="1502"/>
                  <a:pt x="951" y="1501"/>
                  <a:pt x="955" y="1500"/>
                </a:cubicBezTo>
                <a:cubicBezTo>
                  <a:pt x="971" y="1495"/>
                  <a:pt x="987" y="1489"/>
                  <a:pt x="1001" y="1481"/>
                </a:cubicBezTo>
                <a:cubicBezTo>
                  <a:pt x="1016" y="1473"/>
                  <a:pt x="1030" y="1463"/>
                  <a:pt x="1042" y="1452"/>
                </a:cubicBezTo>
                <a:cubicBezTo>
                  <a:pt x="1055" y="1440"/>
                  <a:pt x="1066" y="1427"/>
                  <a:pt x="1075" y="1413"/>
                </a:cubicBezTo>
                <a:cubicBezTo>
                  <a:pt x="1084" y="1399"/>
                  <a:pt x="1092" y="1384"/>
                  <a:pt x="1098" y="1368"/>
                </a:cubicBezTo>
                <a:cubicBezTo>
                  <a:pt x="1103" y="1352"/>
                  <a:pt x="1107" y="1335"/>
                  <a:pt x="1109" y="1318"/>
                </a:cubicBezTo>
                <a:cubicBezTo>
                  <a:pt x="1110" y="1309"/>
                  <a:pt x="1110" y="1301"/>
                  <a:pt x="1110" y="1292"/>
                </a:cubicBezTo>
                <a:cubicBezTo>
                  <a:pt x="1110" y="1289"/>
                  <a:pt x="1110" y="1289"/>
                  <a:pt x="1110" y="1289"/>
                </a:cubicBezTo>
                <a:cubicBezTo>
                  <a:pt x="1110" y="1286"/>
                  <a:pt x="1110" y="1286"/>
                  <a:pt x="1110" y="1286"/>
                </a:cubicBezTo>
                <a:cubicBezTo>
                  <a:pt x="1110" y="1279"/>
                  <a:pt x="1110" y="1279"/>
                  <a:pt x="1110" y="1279"/>
                </a:cubicBezTo>
                <a:cubicBezTo>
                  <a:pt x="1110" y="1275"/>
                  <a:pt x="1110" y="1271"/>
                  <a:pt x="1110" y="1266"/>
                </a:cubicBezTo>
                <a:cubicBezTo>
                  <a:pt x="1108" y="1249"/>
                  <a:pt x="1104" y="1233"/>
                  <a:pt x="1099" y="1216"/>
                </a:cubicBezTo>
                <a:cubicBezTo>
                  <a:pt x="1093" y="1200"/>
                  <a:pt x="1085" y="1185"/>
                  <a:pt x="1076" y="1170"/>
                </a:cubicBezTo>
                <a:cubicBezTo>
                  <a:pt x="1066" y="1156"/>
                  <a:pt x="1055" y="1143"/>
                  <a:pt x="1042" y="1131"/>
                </a:cubicBezTo>
                <a:cubicBezTo>
                  <a:pt x="1030" y="1120"/>
                  <a:pt x="1015" y="1110"/>
                  <a:pt x="1000" y="1102"/>
                </a:cubicBezTo>
                <a:cubicBezTo>
                  <a:pt x="985" y="1094"/>
                  <a:pt x="969" y="1087"/>
                  <a:pt x="952" y="1083"/>
                </a:cubicBezTo>
                <a:cubicBezTo>
                  <a:pt x="937" y="1080"/>
                  <a:pt x="921" y="1077"/>
                  <a:pt x="905" y="1077"/>
                </a:cubicBezTo>
                <a:cubicBezTo>
                  <a:pt x="904" y="1077"/>
                  <a:pt x="902" y="1077"/>
                  <a:pt x="901" y="1077"/>
                </a:cubicBezTo>
                <a:cubicBezTo>
                  <a:pt x="878" y="1077"/>
                  <a:pt x="878" y="1077"/>
                  <a:pt x="878" y="1077"/>
                </a:cubicBezTo>
                <a:cubicBezTo>
                  <a:pt x="779" y="1077"/>
                  <a:pt x="779" y="1077"/>
                  <a:pt x="779" y="1077"/>
                </a:cubicBezTo>
                <a:cubicBezTo>
                  <a:pt x="718" y="1077"/>
                  <a:pt x="718" y="1077"/>
                  <a:pt x="718" y="1077"/>
                </a:cubicBezTo>
                <a:cubicBezTo>
                  <a:pt x="657" y="1078"/>
                  <a:pt x="657" y="1078"/>
                  <a:pt x="657" y="1078"/>
                </a:cubicBezTo>
                <a:cubicBezTo>
                  <a:pt x="655" y="1078"/>
                  <a:pt x="655" y="1078"/>
                  <a:pt x="655" y="1078"/>
                </a:cubicBezTo>
                <a:cubicBezTo>
                  <a:pt x="654" y="1076"/>
                  <a:pt x="654" y="1076"/>
                  <a:pt x="654" y="1076"/>
                </a:cubicBezTo>
                <a:cubicBezTo>
                  <a:pt x="644" y="1058"/>
                  <a:pt x="633" y="1039"/>
                  <a:pt x="622" y="1021"/>
                </a:cubicBezTo>
                <a:cubicBezTo>
                  <a:pt x="617" y="1011"/>
                  <a:pt x="611" y="1002"/>
                  <a:pt x="606" y="993"/>
                </a:cubicBezTo>
                <a:cubicBezTo>
                  <a:pt x="603" y="988"/>
                  <a:pt x="600" y="984"/>
                  <a:pt x="597" y="979"/>
                </a:cubicBezTo>
                <a:cubicBezTo>
                  <a:pt x="596" y="977"/>
                  <a:pt x="594" y="975"/>
                  <a:pt x="593" y="973"/>
                </a:cubicBezTo>
                <a:cubicBezTo>
                  <a:pt x="591" y="969"/>
                  <a:pt x="591" y="969"/>
                  <a:pt x="591" y="969"/>
                </a:cubicBezTo>
                <a:cubicBezTo>
                  <a:pt x="589" y="967"/>
                  <a:pt x="589" y="967"/>
                  <a:pt x="589" y="967"/>
                </a:cubicBezTo>
                <a:cubicBezTo>
                  <a:pt x="585" y="962"/>
                  <a:pt x="585" y="962"/>
                  <a:pt x="585" y="962"/>
                </a:cubicBezTo>
                <a:cubicBezTo>
                  <a:pt x="590" y="960"/>
                  <a:pt x="590" y="960"/>
                  <a:pt x="590" y="960"/>
                </a:cubicBezTo>
                <a:cubicBezTo>
                  <a:pt x="615" y="951"/>
                  <a:pt x="637" y="936"/>
                  <a:pt x="657" y="919"/>
                </a:cubicBezTo>
                <a:cubicBezTo>
                  <a:pt x="667" y="910"/>
                  <a:pt x="676" y="900"/>
                  <a:pt x="684" y="890"/>
                </a:cubicBezTo>
                <a:cubicBezTo>
                  <a:pt x="692" y="880"/>
                  <a:pt x="699" y="869"/>
                  <a:pt x="705" y="857"/>
                </a:cubicBezTo>
                <a:cubicBezTo>
                  <a:pt x="711" y="845"/>
                  <a:pt x="715" y="833"/>
                  <a:pt x="719" y="821"/>
                </a:cubicBezTo>
                <a:cubicBezTo>
                  <a:pt x="723" y="808"/>
                  <a:pt x="725" y="795"/>
                  <a:pt x="726" y="782"/>
                </a:cubicBezTo>
                <a:cubicBezTo>
                  <a:pt x="727" y="776"/>
                  <a:pt x="727" y="770"/>
                  <a:pt x="727" y="763"/>
                </a:cubicBezTo>
                <a:cubicBezTo>
                  <a:pt x="727" y="760"/>
                  <a:pt x="727" y="756"/>
                  <a:pt x="727" y="753"/>
                </a:cubicBezTo>
                <a:cubicBezTo>
                  <a:pt x="726" y="743"/>
                  <a:pt x="726" y="743"/>
                  <a:pt x="726" y="743"/>
                </a:cubicBezTo>
                <a:cubicBezTo>
                  <a:pt x="726" y="730"/>
                  <a:pt x="724" y="718"/>
                  <a:pt x="720" y="705"/>
                </a:cubicBezTo>
                <a:cubicBezTo>
                  <a:pt x="714" y="680"/>
                  <a:pt x="703" y="657"/>
                  <a:pt x="688" y="636"/>
                </a:cubicBezTo>
                <a:cubicBezTo>
                  <a:pt x="673" y="615"/>
                  <a:pt x="654" y="597"/>
                  <a:pt x="633" y="584"/>
                </a:cubicBezTo>
                <a:cubicBezTo>
                  <a:pt x="612" y="570"/>
                  <a:pt x="588" y="561"/>
                  <a:pt x="563" y="556"/>
                </a:cubicBezTo>
                <a:cubicBezTo>
                  <a:pt x="550" y="554"/>
                  <a:pt x="538" y="553"/>
                  <a:pt x="525" y="553"/>
                </a:cubicBezTo>
                <a:cubicBezTo>
                  <a:pt x="524" y="553"/>
                  <a:pt x="523" y="552"/>
                  <a:pt x="521" y="552"/>
                </a:cubicBezTo>
                <a:cubicBezTo>
                  <a:pt x="519" y="552"/>
                  <a:pt x="517" y="553"/>
                  <a:pt x="515" y="553"/>
                </a:cubicBezTo>
                <a:cubicBezTo>
                  <a:pt x="505" y="553"/>
                  <a:pt x="505" y="553"/>
                  <a:pt x="505" y="553"/>
                </a:cubicBezTo>
                <a:cubicBezTo>
                  <a:pt x="485" y="553"/>
                  <a:pt x="485" y="553"/>
                  <a:pt x="485" y="553"/>
                </a:cubicBezTo>
                <a:cubicBezTo>
                  <a:pt x="463" y="553"/>
                  <a:pt x="463" y="553"/>
                  <a:pt x="463" y="553"/>
                </a:cubicBezTo>
                <a:cubicBezTo>
                  <a:pt x="472" y="533"/>
                  <a:pt x="472" y="533"/>
                  <a:pt x="472" y="533"/>
                </a:cubicBezTo>
                <a:cubicBezTo>
                  <a:pt x="479" y="520"/>
                  <a:pt x="479" y="520"/>
                  <a:pt x="479" y="520"/>
                </a:cubicBezTo>
                <a:cubicBezTo>
                  <a:pt x="481" y="515"/>
                  <a:pt x="483" y="511"/>
                  <a:pt x="485" y="506"/>
                </a:cubicBezTo>
                <a:cubicBezTo>
                  <a:pt x="489" y="497"/>
                  <a:pt x="493" y="488"/>
                  <a:pt x="498" y="479"/>
                </a:cubicBezTo>
                <a:cubicBezTo>
                  <a:pt x="502" y="471"/>
                  <a:pt x="507" y="462"/>
                  <a:pt x="512" y="453"/>
                </a:cubicBezTo>
                <a:cubicBezTo>
                  <a:pt x="515" y="446"/>
                  <a:pt x="515" y="446"/>
                  <a:pt x="515" y="446"/>
                </a:cubicBezTo>
                <a:cubicBezTo>
                  <a:pt x="518" y="440"/>
                  <a:pt x="518" y="440"/>
                  <a:pt x="518" y="440"/>
                </a:cubicBezTo>
                <a:cubicBezTo>
                  <a:pt x="526" y="427"/>
                  <a:pt x="526" y="427"/>
                  <a:pt x="526" y="427"/>
                </a:cubicBezTo>
                <a:cubicBezTo>
                  <a:pt x="530" y="419"/>
                  <a:pt x="530" y="419"/>
                  <a:pt x="530" y="419"/>
                </a:cubicBezTo>
                <a:cubicBezTo>
                  <a:pt x="539" y="419"/>
                  <a:pt x="539" y="419"/>
                  <a:pt x="539" y="419"/>
                </a:cubicBezTo>
                <a:cubicBezTo>
                  <a:pt x="672" y="419"/>
                  <a:pt x="672" y="419"/>
                  <a:pt x="672" y="419"/>
                </a:cubicBezTo>
                <a:cubicBezTo>
                  <a:pt x="708" y="419"/>
                  <a:pt x="745" y="418"/>
                  <a:pt x="781" y="418"/>
                </a:cubicBezTo>
                <a:cubicBezTo>
                  <a:pt x="789" y="418"/>
                  <a:pt x="797" y="418"/>
                  <a:pt x="805" y="418"/>
                </a:cubicBezTo>
                <a:cubicBezTo>
                  <a:pt x="838" y="418"/>
                  <a:pt x="838" y="418"/>
                  <a:pt x="838" y="418"/>
                </a:cubicBezTo>
                <a:cubicBezTo>
                  <a:pt x="854" y="418"/>
                  <a:pt x="854" y="418"/>
                  <a:pt x="854" y="418"/>
                </a:cubicBezTo>
                <a:cubicBezTo>
                  <a:pt x="862" y="418"/>
                  <a:pt x="862" y="418"/>
                  <a:pt x="862" y="418"/>
                </a:cubicBezTo>
                <a:cubicBezTo>
                  <a:pt x="865" y="418"/>
                  <a:pt x="867" y="418"/>
                  <a:pt x="870" y="418"/>
                </a:cubicBezTo>
                <a:cubicBezTo>
                  <a:pt x="890" y="416"/>
                  <a:pt x="910" y="411"/>
                  <a:pt x="929" y="403"/>
                </a:cubicBezTo>
                <a:cubicBezTo>
                  <a:pt x="967" y="387"/>
                  <a:pt x="999" y="359"/>
                  <a:pt x="1021" y="324"/>
                </a:cubicBezTo>
                <a:cubicBezTo>
                  <a:pt x="1032" y="307"/>
                  <a:pt x="1040" y="287"/>
                  <a:pt x="1046" y="268"/>
                </a:cubicBezTo>
                <a:cubicBezTo>
                  <a:pt x="1048" y="257"/>
                  <a:pt x="1050" y="247"/>
                  <a:pt x="1051" y="237"/>
                </a:cubicBezTo>
                <a:cubicBezTo>
                  <a:pt x="1052" y="232"/>
                  <a:pt x="1052" y="227"/>
                  <a:pt x="1052" y="222"/>
                </a:cubicBezTo>
                <a:cubicBezTo>
                  <a:pt x="1053" y="219"/>
                  <a:pt x="1053" y="216"/>
                  <a:pt x="1053" y="214"/>
                </a:cubicBezTo>
                <a:cubicBezTo>
                  <a:pt x="1053" y="209"/>
                  <a:pt x="1053" y="209"/>
                  <a:pt x="1053" y="209"/>
                </a:cubicBezTo>
                <a:cubicBezTo>
                  <a:pt x="1053" y="208"/>
                  <a:pt x="1053" y="208"/>
                  <a:pt x="1053" y="208"/>
                </a:cubicBezTo>
                <a:cubicBezTo>
                  <a:pt x="1053" y="206"/>
                  <a:pt x="1053" y="206"/>
                  <a:pt x="1053" y="206"/>
                </a:cubicBezTo>
                <a:cubicBezTo>
                  <a:pt x="1053" y="197"/>
                  <a:pt x="1053" y="197"/>
                  <a:pt x="1053" y="197"/>
                </a:cubicBezTo>
                <a:cubicBezTo>
                  <a:pt x="1052" y="190"/>
                  <a:pt x="1052" y="190"/>
                  <a:pt x="1052" y="190"/>
                </a:cubicBezTo>
                <a:cubicBezTo>
                  <a:pt x="1052" y="187"/>
                  <a:pt x="1052" y="185"/>
                  <a:pt x="1051" y="182"/>
                </a:cubicBezTo>
                <a:cubicBezTo>
                  <a:pt x="1051" y="180"/>
                  <a:pt x="1051" y="177"/>
                  <a:pt x="1050" y="174"/>
                </a:cubicBezTo>
                <a:cubicBezTo>
                  <a:pt x="1049" y="164"/>
                  <a:pt x="1046" y="154"/>
                  <a:pt x="1043" y="144"/>
                </a:cubicBezTo>
                <a:cubicBezTo>
                  <a:pt x="1040" y="134"/>
                  <a:pt x="1036" y="125"/>
                  <a:pt x="1032" y="115"/>
                </a:cubicBezTo>
                <a:cubicBezTo>
                  <a:pt x="1027" y="106"/>
                  <a:pt x="1022" y="97"/>
                  <a:pt x="1016" y="88"/>
                </a:cubicBezTo>
                <a:cubicBezTo>
                  <a:pt x="992" y="54"/>
                  <a:pt x="957" y="28"/>
                  <a:pt x="917" y="15"/>
                </a:cubicBezTo>
                <a:cubicBezTo>
                  <a:pt x="897" y="8"/>
                  <a:pt x="876" y="5"/>
                  <a:pt x="855" y="4"/>
                </a:cubicBezTo>
                <a:cubicBezTo>
                  <a:pt x="788" y="3"/>
                  <a:pt x="788" y="3"/>
                  <a:pt x="788" y="3"/>
                </a:cubicBezTo>
                <a:cubicBezTo>
                  <a:pt x="655" y="2"/>
                  <a:pt x="655" y="2"/>
                  <a:pt x="655" y="2"/>
                </a:cubicBezTo>
                <a:cubicBezTo>
                  <a:pt x="611" y="1"/>
                  <a:pt x="567" y="1"/>
                  <a:pt x="523" y="0"/>
                </a:cubicBezTo>
                <a:cubicBezTo>
                  <a:pt x="456" y="0"/>
                  <a:pt x="456" y="0"/>
                  <a:pt x="456" y="0"/>
                </a:cubicBezTo>
                <a:cubicBezTo>
                  <a:pt x="452" y="0"/>
                  <a:pt x="448" y="0"/>
                  <a:pt x="444" y="0"/>
                </a:cubicBezTo>
              </a:path>
            </a:pathLst>
          </a:custGeom>
          <a:solidFill>
            <a:srgbClr val="342F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a:spLocks noEditPoints="1"/>
          </p:cNvSpPr>
          <p:nvPr/>
        </p:nvSpPr>
        <p:spPr bwMode="auto">
          <a:xfrm>
            <a:off x="859291" y="1317171"/>
            <a:ext cx="2427288" cy="3594100"/>
          </a:xfrm>
          <a:custGeom>
            <a:gdLst>
              <a:gd name="T0" fmla="*/ 596 w 1148"/>
              <a:gd name="T1" fmla="*/ 1071 h 1700"/>
              <a:gd name="T2" fmla="*/ 547 w 1148"/>
              <a:gd name="T3" fmla="*/ 1013 h 1700"/>
              <a:gd name="T4" fmla="*/ 533 w 1148"/>
              <a:gd name="T5" fmla="*/ 1005 h 1700"/>
              <a:gd name="T6" fmla="*/ 405 w 1148"/>
              <a:gd name="T7" fmla="*/ 432 h 1700"/>
              <a:gd name="T8" fmla="*/ 261 w 1148"/>
              <a:gd name="T9" fmla="*/ 237 h 1700"/>
              <a:gd name="T10" fmla="*/ 422 w 1148"/>
              <a:gd name="T11" fmla="*/ 22 h 1700"/>
              <a:gd name="T12" fmla="*/ 685 w 1148"/>
              <a:gd name="T13" fmla="*/ 18 h 1700"/>
              <a:gd name="T14" fmla="*/ 1080 w 1148"/>
              <a:gd name="T15" fmla="*/ 190 h 1700"/>
              <a:gd name="T16" fmla="*/ 1083 w 1148"/>
              <a:gd name="T17" fmla="*/ 230 h 1700"/>
              <a:gd name="T18" fmla="*/ 892 w 1148"/>
              <a:gd name="T19" fmla="*/ 434 h 1700"/>
              <a:gd name="T20" fmla="*/ 560 w 1148"/>
              <a:gd name="T21" fmla="*/ 435 h 1700"/>
              <a:gd name="T22" fmla="*/ 509 w 1148"/>
              <a:gd name="T23" fmla="*/ 536 h 1700"/>
              <a:gd name="T24" fmla="*/ 555 w 1148"/>
              <a:gd name="T25" fmla="*/ 569 h 1700"/>
              <a:gd name="T26" fmla="*/ 757 w 1148"/>
              <a:gd name="T27" fmla="*/ 779 h 1700"/>
              <a:gd name="T28" fmla="*/ 615 w 1148"/>
              <a:gd name="T29" fmla="*/ 978 h 1700"/>
              <a:gd name="T30" fmla="*/ 684 w 1148"/>
              <a:gd name="T31" fmla="*/ 1092 h 1700"/>
              <a:gd name="T32" fmla="*/ 935 w 1148"/>
              <a:gd name="T33" fmla="*/ 1093 h 1700"/>
              <a:gd name="T34" fmla="*/ 1140 w 1148"/>
              <a:gd name="T35" fmla="*/ 1295 h 1700"/>
              <a:gd name="T36" fmla="*/ 1072 w 1148"/>
              <a:gd name="T37" fmla="*/ 1468 h 1700"/>
              <a:gd name="T38" fmla="*/ 935 w 1148"/>
              <a:gd name="T39" fmla="*/ 1522 h 1700"/>
              <a:gd name="T40" fmla="*/ 779 w 1148"/>
              <a:gd name="T41" fmla="*/ 1519 h 1700"/>
              <a:gd name="T42" fmla="*/ 646 w 1148"/>
              <a:gd name="T43" fmla="*/ 1515 h 1700"/>
              <a:gd name="T44" fmla="*/ 422 w 1148"/>
              <a:gd name="T45" fmla="*/ 1372 h 1700"/>
              <a:gd name="T46" fmla="*/ 625 w 1148"/>
              <a:gd name="T47" fmla="*/ 1107 h 1700"/>
              <a:gd name="T48" fmla="*/ 597 w 1148"/>
              <a:gd name="T49" fmla="*/ 1044 h 1700"/>
              <a:gd name="T50" fmla="*/ 565 w 1148"/>
              <a:gd name="T51" fmla="*/ 987 h 1700"/>
              <a:gd name="T52" fmla="*/ 549 w 1148"/>
              <a:gd name="T53" fmla="*/ 977 h 1700"/>
              <a:gd name="T54" fmla="*/ 325 w 1148"/>
              <a:gd name="T55" fmla="*/ 978 h 1700"/>
              <a:gd name="T56" fmla="*/ 101 w 1148"/>
              <a:gd name="T57" fmla="*/ 929 h 1700"/>
              <a:gd name="T58" fmla="*/ 30 w 1148"/>
              <a:gd name="T59" fmla="*/ 758 h 1700"/>
              <a:gd name="T60" fmla="*/ 442 w 1148"/>
              <a:gd name="T61" fmla="*/ 564 h 1700"/>
              <a:gd name="T62" fmla="*/ 492 w 1148"/>
              <a:gd name="T63" fmla="*/ 480 h 1700"/>
              <a:gd name="T64" fmla="*/ 818 w 1148"/>
              <a:gd name="T65" fmla="*/ 0 h 1700"/>
              <a:gd name="T66" fmla="*/ 419 w 1148"/>
              <a:gd name="T67" fmla="*/ 11 h 1700"/>
              <a:gd name="T68" fmla="*/ 251 w 1148"/>
              <a:gd name="T69" fmla="*/ 228 h 1700"/>
              <a:gd name="T70" fmla="*/ 369 w 1148"/>
              <a:gd name="T71" fmla="*/ 431 h 1700"/>
              <a:gd name="T72" fmla="*/ 462 w 1148"/>
              <a:gd name="T73" fmla="*/ 497 h 1700"/>
              <a:gd name="T74" fmla="*/ 193 w 1148"/>
              <a:gd name="T75" fmla="*/ 546 h 1700"/>
              <a:gd name="T76" fmla="*/ 0 w 1148"/>
              <a:gd name="T77" fmla="*/ 778 h 1700"/>
              <a:gd name="T78" fmla="*/ 210 w 1148"/>
              <a:gd name="T79" fmla="*/ 1011 h 1700"/>
              <a:gd name="T80" fmla="*/ 538 w 1148"/>
              <a:gd name="T81" fmla="*/ 1013 h 1700"/>
              <a:gd name="T82" fmla="*/ 566 w 1148"/>
              <a:gd name="T83" fmla="*/ 1065 h 1700"/>
              <a:gd name="T84" fmla="*/ 376 w 1148"/>
              <a:gd name="T85" fmla="*/ 1312 h 1700"/>
              <a:gd name="T86" fmla="*/ 468 w 1148"/>
              <a:gd name="T87" fmla="*/ 1499 h 1700"/>
              <a:gd name="T88" fmla="*/ 590 w 1148"/>
              <a:gd name="T89" fmla="*/ 1669 h 1700"/>
              <a:gd name="T90" fmla="*/ 931 w 1148"/>
              <a:gd name="T91" fmla="*/ 1541 h 1700"/>
              <a:gd name="T92" fmla="*/ 989 w 1148"/>
              <a:gd name="T93" fmla="*/ 1532 h 1700"/>
              <a:gd name="T94" fmla="*/ 1148 w 1148"/>
              <a:gd name="T95" fmla="*/ 1305 h 1700"/>
              <a:gd name="T96" fmla="*/ 1032 w 1148"/>
              <a:gd name="T97" fmla="*/ 1114 h 1700"/>
              <a:gd name="T98" fmla="*/ 658 w 1148"/>
              <a:gd name="T99" fmla="*/ 1033 h 1700"/>
              <a:gd name="T100" fmla="*/ 762 w 1148"/>
              <a:gd name="T101" fmla="*/ 841 h 1700"/>
              <a:gd name="T102" fmla="*/ 676 w 1148"/>
              <a:gd name="T103" fmla="*/ 580 h 1700"/>
              <a:gd name="T104" fmla="*/ 568 w 1148"/>
              <a:gd name="T105" fmla="*/ 483 h 1700"/>
              <a:gd name="T106" fmla="*/ 893 w 1148"/>
              <a:gd name="T107" fmla="*/ 466 h 1700"/>
              <a:gd name="T108" fmla="*/ 1111 w 1148"/>
              <a:gd name="T109" fmla="*/ 230 h 1700"/>
              <a:gd name="T110" fmla="*/ 1108 w 1148"/>
              <a:gd name="T111" fmla="*/ 186 h 17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8" h="1700">
                <a:moveTo>
                  <a:pt x="547" y="1013"/>
                </a:moveTo>
                <a:cubicBezTo>
                  <a:pt x="547" y="1013"/>
                  <a:pt x="547" y="1013"/>
                  <a:pt x="547" y="1013"/>
                </a:cubicBezTo>
                <a:cubicBezTo>
                  <a:pt x="547" y="1013"/>
                  <a:pt x="547" y="1013"/>
                  <a:pt x="547" y="1013"/>
                </a:cubicBezTo>
                <a:cubicBezTo>
                  <a:pt x="547" y="1013"/>
                  <a:pt x="547" y="1013"/>
                  <a:pt x="547" y="1013"/>
                </a:cubicBezTo>
                <a:moveTo>
                  <a:pt x="785" y="1542"/>
                </a:moveTo>
                <a:cubicBezTo>
                  <a:pt x="785" y="1542"/>
                  <a:pt x="785" y="1542"/>
                  <a:pt x="785" y="1542"/>
                </a:cubicBezTo>
                <a:moveTo>
                  <a:pt x="596" y="1071"/>
                </a:moveTo>
                <a:cubicBezTo>
                  <a:pt x="596" y="1071"/>
                  <a:pt x="596" y="1071"/>
                  <a:pt x="596" y="1071"/>
                </a:cubicBezTo>
                <a:cubicBezTo>
                  <a:pt x="596" y="1071"/>
                  <a:pt x="596" y="1071"/>
                  <a:pt x="596" y="1071"/>
                </a:cubicBezTo>
                <a:moveTo>
                  <a:pt x="544" y="1013"/>
                </a:moveTo>
                <a:cubicBezTo>
                  <a:pt x="547" y="1013"/>
                  <a:pt x="547" y="1013"/>
                  <a:pt x="547" y="1013"/>
                </a:cubicBezTo>
                <a:cubicBezTo>
                  <a:pt x="548" y="1013"/>
                  <a:pt x="548" y="1013"/>
                  <a:pt x="548" y="1013"/>
                </a:cubicBezTo>
                <a:cubicBezTo>
                  <a:pt x="548" y="1013"/>
                  <a:pt x="549" y="1013"/>
                  <a:pt x="548" y="1013"/>
                </a:cubicBezTo>
                <a:cubicBezTo>
                  <a:pt x="548" y="1013"/>
                  <a:pt x="547" y="1013"/>
                  <a:pt x="547" y="1013"/>
                </a:cubicBezTo>
                <a:cubicBezTo>
                  <a:pt x="547" y="1013"/>
                  <a:pt x="548" y="1013"/>
                  <a:pt x="548" y="1013"/>
                </a:cubicBezTo>
                <a:cubicBezTo>
                  <a:pt x="547" y="1013"/>
                  <a:pt x="547" y="1013"/>
                  <a:pt x="547" y="1013"/>
                </a:cubicBezTo>
                <a:cubicBezTo>
                  <a:pt x="547" y="1013"/>
                  <a:pt x="546" y="1013"/>
                  <a:pt x="545" y="1013"/>
                </a:cubicBezTo>
                <a:cubicBezTo>
                  <a:pt x="545" y="1013"/>
                  <a:pt x="545" y="1013"/>
                  <a:pt x="544" y="1013"/>
                </a:cubicBezTo>
                <a:moveTo>
                  <a:pt x="533" y="1005"/>
                </a:moveTo>
                <a:cubicBezTo>
                  <a:pt x="533" y="1005"/>
                  <a:pt x="533" y="1005"/>
                  <a:pt x="533" y="1005"/>
                </a:cubicBezTo>
                <a:cubicBezTo>
                  <a:pt x="533" y="1005"/>
                  <a:pt x="533" y="1005"/>
                  <a:pt x="533" y="1005"/>
                </a:cubicBezTo>
                <a:cubicBezTo>
                  <a:pt x="533" y="1005"/>
                  <a:pt x="533" y="1005"/>
                  <a:pt x="533" y="1005"/>
                </a:cubicBezTo>
                <a:moveTo>
                  <a:pt x="582" y="458"/>
                </a:moveTo>
                <a:cubicBezTo>
                  <a:pt x="582" y="458"/>
                  <a:pt x="582" y="458"/>
                  <a:pt x="582" y="458"/>
                </a:cubicBezTo>
                <a:moveTo>
                  <a:pt x="474" y="442"/>
                </a:moveTo>
                <a:cubicBezTo>
                  <a:pt x="472" y="442"/>
                  <a:pt x="470" y="442"/>
                  <a:pt x="468" y="442"/>
                </a:cubicBezTo>
                <a:cubicBezTo>
                  <a:pt x="457" y="442"/>
                  <a:pt x="446" y="441"/>
                  <a:pt x="436" y="439"/>
                </a:cubicBezTo>
                <a:cubicBezTo>
                  <a:pt x="425" y="438"/>
                  <a:pt x="415" y="435"/>
                  <a:pt x="405" y="432"/>
                </a:cubicBezTo>
                <a:cubicBezTo>
                  <a:pt x="395" y="428"/>
                  <a:pt x="385" y="424"/>
                  <a:pt x="375" y="419"/>
                </a:cubicBezTo>
                <a:cubicBezTo>
                  <a:pt x="337" y="399"/>
                  <a:pt x="305" y="368"/>
                  <a:pt x="285" y="330"/>
                </a:cubicBezTo>
                <a:cubicBezTo>
                  <a:pt x="280" y="320"/>
                  <a:pt x="276" y="310"/>
                  <a:pt x="272" y="300"/>
                </a:cubicBezTo>
                <a:cubicBezTo>
                  <a:pt x="270" y="295"/>
                  <a:pt x="269" y="290"/>
                  <a:pt x="267" y="285"/>
                </a:cubicBezTo>
                <a:cubicBezTo>
                  <a:pt x="266" y="279"/>
                  <a:pt x="265" y="274"/>
                  <a:pt x="264" y="269"/>
                </a:cubicBezTo>
                <a:cubicBezTo>
                  <a:pt x="263" y="263"/>
                  <a:pt x="262" y="258"/>
                  <a:pt x="261" y="253"/>
                </a:cubicBezTo>
                <a:cubicBezTo>
                  <a:pt x="261" y="247"/>
                  <a:pt x="261" y="242"/>
                  <a:pt x="261" y="237"/>
                </a:cubicBezTo>
                <a:cubicBezTo>
                  <a:pt x="260" y="232"/>
                  <a:pt x="260" y="232"/>
                  <a:pt x="260" y="232"/>
                </a:cubicBezTo>
                <a:cubicBezTo>
                  <a:pt x="260" y="228"/>
                  <a:pt x="260" y="228"/>
                  <a:pt x="260" y="228"/>
                </a:cubicBezTo>
                <a:cubicBezTo>
                  <a:pt x="260" y="226"/>
                  <a:pt x="260" y="223"/>
                  <a:pt x="260" y="220"/>
                </a:cubicBezTo>
                <a:cubicBezTo>
                  <a:pt x="261" y="217"/>
                  <a:pt x="261" y="215"/>
                  <a:pt x="261" y="212"/>
                </a:cubicBezTo>
                <a:cubicBezTo>
                  <a:pt x="261" y="204"/>
                  <a:pt x="261" y="204"/>
                  <a:pt x="261" y="204"/>
                </a:cubicBezTo>
                <a:cubicBezTo>
                  <a:pt x="265" y="161"/>
                  <a:pt x="283" y="119"/>
                  <a:pt x="312" y="87"/>
                </a:cubicBezTo>
                <a:cubicBezTo>
                  <a:pt x="341" y="55"/>
                  <a:pt x="380" y="32"/>
                  <a:pt x="422" y="22"/>
                </a:cubicBezTo>
                <a:cubicBezTo>
                  <a:pt x="432" y="19"/>
                  <a:pt x="443" y="18"/>
                  <a:pt x="453" y="17"/>
                </a:cubicBezTo>
                <a:cubicBezTo>
                  <a:pt x="461" y="16"/>
                  <a:pt x="461" y="16"/>
                  <a:pt x="461" y="16"/>
                </a:cubicBezTo>
                <a:cubicBezTo>
                  <a:pt x="470" y="16"/>
                  <a:pt x="470" y="16"/>
                  <a:pt x="470" y="16"/>
                </a:cubicBezTo>
                <a:cubicBezTo>
                  <a:pt x="471" y="16"/>
                  <a:pt x="473" y="16"/>
                  <a:pt x="474" y="16"/>
                </a:cubicBezTo>
                <a:cubicBezTo>
                  <a:pt x="478" y="16"/>
                  <a:pt x="482" y="16"/>
                  <a:pt x="486" y="16"/>
                </a:cubicBezTo>
                <a:cubicBezTo>
                  <a:pt x="553" y="16"/>
                  <a:pt x="553" y="16"/>
                  <a:pt x="553" y="16"/>
                </a:cubicBezTo>
                <a:cubicBezTo>
                  <a:pt x="597" y="17"/>
                  <a:pt x="641" y="17"/>
                  <a:pt x="685" y="18"/>
                </a:cubicBezTo>
                <a:cubicBezTo>
                  <a:pt x="818" y="19"/>
                  <a:pt x="818" y="19"/>
                  <a:pt x="818" y="19"/>
                </a:cubicBezTo>
                <a:cubicBezTo>
                  <a:pt x="885" y="20"/>
                  <a:pt x="885" y="20"/>
                  <a:pt x="885" y="20"/>
                </a:cubicBezTo>
                <a:cubicBezTo>
                  <a:pt x="906" y="21"/>
                  <a:pt x="927" y="24"/>
                  <a:pt x="947" y="31"/>
                </a:cubicBezTo>
                <a:cubicBezTo>
                  <a:pt x="987" y="44"/>
                  <a:pt x="1022" y="70"/>
                  <a:pt x="1046" y="104"/>
                </a:cubicBezTo>
                <a:cubicBezTo>
                  <a:pt x="1052" y="113"/>
                  <a:pt x="1057" y="122"/>
                  <a:pt x="1062" y="131"/>
                </a:cubicBezTo>
                <a:cubicBezTo>
                  <a:pt x="1066" y="141"/>
                  <a:pt x="1070" y="150"/>
                  <a:pt x="1073" y="160"/>
                </a:cubicBezTo>
                <a:cubicBezTo>
                  <a:pt x="1076" y="170"/>
                  <a:pt x="1079" y="180"/>
                  <a:pt x="1080" y="190"/>
                </a:cubicBezTo>
                <a:cubicBezTo>
                  <a:pt x="1081" y="193"/>
                  <a:pt x="1081" y="196"/>
                  <a:pt x="1081" y="198"/>
                </a:cubicBezTo>
                <a:cubicBezTo>
                  <a:pt x="1082" y="201"/>
                  <a:pt x="1082" y="203"/>
                  <a:pt x="1082" y="206"/>
                </a:cubicBezTo>
                <a:cubicBezTo>
                  <a:pt x="1083" y="213"/>
                  <a:pt x="1083" y="213"/>
                  <a:pt x="1083" y="213"/>
                </a:cubicBezTo>
                <a:cubicBezTo>
                  <a:pt x="1083" y="222"/>
                  <a:pt x="1083" y="222"/>
                  <a:pt x="1083" y="222"/>
                </a:cubicBezTo>
                <a:cubicBezTo>
                  <a:pt x="1083" y="224"/>
                  <a:pt x="1083" y="224"/>
                  <a:pt x="1083" y="224"/>
                </a:cubicBezTo>
                <a:cubicBezTo>
                  <a:pt x="1083" y="225"/>
                  <a:pt x="1083" y="225"/>
                  <a:pt x="1083" y="225"/>
                </a:cubicBezTo>
                <a:cubicBezTo>
                  <a:pt x="1083" y="230"/>
                  <a:pt x="1083" y="230"/>
                  <a:pt x="1083" y="230"/>
                </a:cubicBezTo>
                <a:cubicBezTo>
                  <a:pt x="1083" y="232"/>
                  <a:pt x="1083" y="235"/>
                  <a:pt x="1082" y="238"/>
                </a:cubicBezTo>
                <a:cubicBezTo>
                  <a:pt x="1082" y="243"/>
                  <a:pt x="1082" y="248"/>
                  <a:pt x="1081" y="253"/>
                </a:cubicBezTo>
                <a:cubicBezTo>
                  <a:pt x="1080" y="263"/>
                  <a:pt x="1078" y="273"/>
                  <a:pt x="1076" y="284"/>
                </a:cubicBezTo>
                <a:cubicBezTo>
                  <a:pt x="1070" y="303"/>
                  <a:pt x="1062" y="323"/>
                  <a:pt x="1051" y="340"/>
                </a:cubicBezTo>
                <a:cubicBezTo>
                  <a:pt x="1029" y="375"/>
                  <a:pt x="997" y="403"/>
                  <a:pt x="959" y="419"/>
                </a:cubicBezTo>
                <a:cubicBezTo>
                  <a:pt x="940" y="427"/>
                  <a:pt x="920" y="432"/>
                  <a:pt x="900" y="434"/>
                </a:cubicBezTo>
                <a:cubicBezTo>
                  <a:pt x="897" y="434"/>
                  <a:pt x="895" y="434"/>
                  <a:pt x="892" y="434"/>
                </a:cubicBezTo>
                <a:cubicBezTo>
                  <a:pt x="884" y="434"/>
                  <a:pt x="884" y="434"/>
                  <a:pt x="884" y="434"/>
                </a:cubicBezTo>
                <a:cubicBezTo>
                  <a:pt x="868" y="434"/>
                  <a:pt x="868" y="434"/>
                  <a:pt x="868" y="434"/>
                </a:cubicBezTo>
                <a:cubicBezTo>
                  <a:pt x="835" y="434"/>
                  <a:pt x="835" y="434"/>
                  <a:pt x="835" y="434"/>
                </a:cubicBezTo>
                <a:cubicBezTo>
                  <a:pt x="827" y="434"/>
                  <a:pt x="819" y="434"/>
                  <a:pt x="811" y="434"/>
                </a:cubicBezTo>
                <a:cubicBezTo>
                  <a:pt x="775" y="434"/>
                  <a:pt x="738" y="435"/>
                  <a:pt x="702" y="435"/>
                </a:cubicBezTo>
                <a:cubicBezTo>
                  <a:pt x="569" y="435"/>
                  <a:pt x="569" y="435"/>
                  <a:pt x="569" y="435"/>
                </a:cubicBezTo>
                <a:cubicBezTo>
                  <a:pt x="560" y="435"/>
                  <a:pt x="560" y="435"/>
                  <a:pt x="560" y="435"/>
                </a:cubicBezTo>
                <a:cubicBezTo>
                  <a:pt x="556" y="443"/>
                  <a:pt x="556" y="443"/>
                  <a:pt x="556" y="443"/>
                </a:cubicBezTo>
                <a:cubicBezTo>
                  <a:pt x="548" y="456"/>
                  <a:pt x="548" y="456"/>
                  <a:pt x="548" y="456"/>
                </a:cubicBezTo>
                <a:cubicBezTo>
                  <a:pt x="545" y="462"/>
                  <a:pt x="545" y="462"/>
                  <a:pt x="545" y="462"/>
                </a:cubicBezTo>
                <a:cubicBezTo>
                  <a:pt x="542" y="469"/>
                  <a:pt x="542" y="469"/>
                  <a:pt x="542" y="469"/>
                </a:cubicBezTo>
                <a:cubicBezTo>
                  <a:pt x="537" y="478"/>
                  <a:pt x="532" y="487"/>
                  <a:pt x="528" y="495"/>
                </a:cubicBezTo>
                <a:cubicBezTo>
                  <a:pt x="523" y="504"/>
                  <a:pt x="519" y="513"/>
                  <a:pt x="515" y="522"/>
                </a:cubicBezTo>
                <a:cubicBezTo>
                  <a:pt x="513" y="527"/>
                  <a:pt x="511" y="531"/>
                  <a:pt x="509" y="536"/>
                </a:cubicBezTo>
                <a:cubicBezTo>
                  <a:pt x="502" y="549"/>
                  <a:pt x="502" y="549"/>
                  <a:pt x="502" y="549"/>
                </a:cubicBezTo>
                <a:cubicBezTo>
                  <a:pt x="493" y="569"/>
                  <a:pt x="493" y="569"/>
                  <a:pt x="493" y="569"/>
                </a:cubicBezTo>
                <a:cubicBezTo>
                  <a:pt x="515" y="569"/>
                  <a:pt x="515" y="569"/>
                  <a:pt x="515" y="569"/>
                </a:cubicBezTo>
                <a:cubicBezTo>
                  <a:pt x="535" y="569"/>
                  <a:pt x="535" y="569"/>
                  <a:pt x="535" y="569"/>
                </a:cubicBezTo>
                <a:cubicBezTo>
                  <a:pt x="545" y="569"/>
                  <a:pt x="545" y="569"/>
                  <a:pt x="545" y="569"/>
                </a:cubicBezTo>
                <a:cubicBezTo>
                  <a:pt x="547" y="569"/>
                  <a:pt x="549" y="568"/>
                  <a:pt x="551" y="568"/>
                </a:cubicBezTo>
                <a:cubicBezTo>
                  <a:pt x="553" y="568"/>
                  <a:pt x="554" y="569"/>
                  <a:pt x="555" y="569"/>
                </a:cubicBezTo>
                <a:cubicBezTo>
                  <a:pt x="568" y="569"/>
                  <a:pt x="580" y="570"/>
                  <a:pt x="593" y="572"/>
                </a:cubicBezTo>
                <a:cubicBezTo>
                  <a:pt x="618" y="577"/>
                  <a:pt x="642" y="586"/>
                  <a:pt x="663" y="600"/>
                </a:cubicBezTo>
                <a:cubicBezTo>
                  <a:pt x="684" y="613"/>
                  <a:pt x="703" y="631"/>
                  <a:pt x="718" y="652"/>
                </a:cubicBezTo>
                <a:cubicBezTo>
                  <a:pt x="733" y="673"/>
                  <a:pt x="744" y="696"/>
                  <a:pt x="750" y="721"/>
                </a:cubicBezTo>
                <a:cubicBezTo>
                  <a:pt x="754" y="734"/>
                  <a:pt x="756" y="746"/>
                  <a:pt x="756" y="759"/>
                </a:cubicBezTo>
                <a:cubicBezTo>
                  <a:pt x="757" y="769"/>
                  <a:pt x="757" y="769"/>
                  <a:pt x="757" y="769"/>
                </a:cubicBezTo>
                <a:cubicBezTo>
                  <a:pt x="757" y="772"/>
                  <a:pt x="757" y="776"/>
                  <a:pt x="757" y="779"/>
                </a:cubicBezTo>
                <a:cubicBezTo>
                  <a:pt x="757" y="786"/>
                  <a:pt x="757" y="792"/>
                  <a:pt x="756" y="798"/>
                </a:cubicBezTo>
                <a:cubicBezTo>
                  <a:pt x="755" y="811"/>
                  <a:pt x="753" y="824"/>
                  <a:pt x="749" y="837"/>
                </a:cubicBezTo>
                <a:cubicBezTo>
                  <a:pt x="745" y="849"/>
                  <a:pt x="741" y="861"/>
                  <a:pt x="735" y="873"/>
                </a:cubicBezTo>
                <a:cubicBezTo>
                  <a:pt x="729" y="885"/>
                  <a:pt x="722" y="896"/>
                  <a:pt x="714" y="906"/>
                </a:cubicBezTo>
                <a:cubicBezTo>
                  <a:pt x="706" y="916"/>
                  <a:pt x="697" y="926"/>
                  <a:pt x="687" y="935"/>
                </a:cubicBezTo>
                <a:cubicBezTo>
                  <a:pt x="667" y="952"/>
                  <a:pt x="645" y="967"/>
                  <a:pt x="620" y="976"/>
                </a:cubicBezTo>
                <a:cubicBezTo>
                  <a:pt x="615" y="978"/>
                  <a:pt x="615" y="978"/>
                  <a:pt x="615" y="978"/>
                </a:cubicBezTo>
                <a:cubicBezTo>
                  <a:pt x="619" y="983"/>
                  <a:pt x="619" y="983"/>
                  <a:pt x="619" y="983"/>
                </a:cubicBezTo>
                <a:cubicBezTo>
                  <a:pt x="621" y="985"/>
                  <a:pt x="621" y="985"/>
                  <a:pt x="621" y="985"/>
                </a:cubicBezTo>
                <a:cubicBezTo>
                  <a:pt x="623" y="989"/>
                  <a:pt x="623" y="989"/>
                  <a:pt x="623" y="989"/>
                </a:cubicBezTo>
                <a:cubicBezTo>
                  <a:pt x="624" y="991"/>
                  <a:pt x="626" y="993"/>
                  <a:pt x="627" y="995"/>
                </a:cubicBezTo>
                <a:cubicBezTo>
                  <a:pt x="630" y="1000"/>
                  <a:pt x="633" y="1004"/>
                  <a:pt x="636" y="1009"/>
                </a:cubicBezTo>
                <a:cubicBezTo>
                  <a:pt x="641" y="1018"/>
                  <a:pt x="647" y="1027"/>
                  <a:pt x="652" y="1037"/>
                </a:cubicBezTo>
                <a:cubicBezTo>
                  <a:pt x="663" y="1055"/>
                  <a:pt x="674" y="1074"/>
                  <a:pt x="684" y="1092"/>
                </a:cubicBezTo>
                <a:cubicBezTo>
                  <a:pt x="685" y="1094"/>
                  <a:pt x="685" y="1094"/>
                  <a:pt x="685" y="1094"/>
                </a:cubicBezTo>
                <a:cubicBezTo>
                  <a:pt x="687" y="1094"/>
                  <a:pt x="687" y="1094"/>
                  <a:pt x="687" y="1094"/>
                </a:cubicBezTo>
                <a:cubicBezTo>
                  <a:pt x="748" y="1093"/>
                  <a:pt x="748" y="1093"/>
                  <a:pt x="748" y="1093"/>
                </a:cubicBezTo>
                <a:cubicBezTo>
                  <a:pt x="809" y="1093"/>
                  <a:pt x="809" y="1093"/>
                  <a:pt x="809" y="1093"/>
                </a:cubicBezTo>
                <a:cubicBezTo>
                  <a:pt x="908" y="1093"/>
                  <a:pt x="908" y="1093"/>
                  <a:pt x="908" y="1093"/>
                </a:cubicBezTo>
                <a:cubicBezTo>
                  <a:pt x="931" y="1093"/>
                  <a:pt x="931" y="1093"/>
                  <a:pt x="931" y="1093"/>
                </a:cubicBezTo>
                <a:cubicBezTo>
                  <a:pt x="932" y="1093"/>
                  <a:pt x="934" y="1093"/>
                  <a:pt x="935" y="1093"/>
                </a:cubicBezTo>
                <a:cubicBezTo>
                  <a:pt x="951" y="1093"/>
                  <a:pt x="967" y="1096"/>
                  <a:pt x="982" y="1099"/>
                </a:cubicBezTo>
                <a:cubicBezTo>
                  <a:pt x="999" y="1103"/>
                  <a:pt x="1015" y="1110"/>
                  <a:pt x="1030" y="1118"/>
                </a:cubicBezTo>
                <a:cubicBezTo>
                  <a:pt x="1045" y="1126"/>
                  <a:pt x="1060" y="1136"/>
                  <a:pt x="1072" y="1147"/>
                </a:cubicBezTo>
                <a:cubicBezTo>
                  <a:pt x="1085" y="1159"/>
                  <a:pt x="1096" y="1172"/>
                  <a:pt x="1106" y="1186"/>
                </a:cubicBezTo>
                <a:cubicBezTo>
                  <a:pt x="1115" y="1201"/>
                  <a:pt x="1123" y="1216"/>
                  <a:pt x="1129" y="1232"/>
                </a:cubicBezTo>
                <a:cubicBezTo>
                  <a:pt x="1134" y="1249"/>
                  <a:pt x="1138" y="1265"/>
                  <a:pt x="1140" y="1282"/>
                </a:cubicBezTo>
                <a:cubicBezTo>
                  <a:pt x="1140" y="1287"/>
                  <a:pt x="1140" y="1291"/>
                  <a:pt x="1140" y="1295"/>
                </a:cubicBezTo>
                <a:cubicBezTo>
                  <a:pt x="1140" y="1302"/>
                  <a:pt x="1140" y="1302"/>
                  <a:pt x="1140" y="1302"/>
                </a:cubicBezTo>
                <a:cubicBezTo>
                  <a:pt x="1140" y="1305"/>
                  <a:pt x="1140" y="1305"/>
                  <a:pt x="1140" y="1305"/>
                </a:cubicBezTo>
                <a:cubicBezTo>
                  <a:pt x="1140" y="1308"/>
                  <a:pt x="1140" y="1308"/>
                  <a:pt x="1140" y="1308"/>
                </a:cubicBezTo>
                <a:cubicBezTo>
                  <a:pt x="1140" y="1317"/>
                  <a:pt x="1140" y="1325"/>
                  <a:pt x="1139" y="1334"/>
                </a:cubicBezTo>
                <a:cubicBezTo>
                  <a:pt x="1137" y="1351"/>
                  <a:pt x="1133" y="1368"/>
                  <a:pt x="1128" y="1384"/>
                </a:cubicBezTo>
                <a:cubicBezTo>
                  <a:pt x="1122" y="1400"/>
                  <a:pt x="1114" y="1415"/>
                  <a:pt x="1105" y="1429"/>
                </a:cubicBezTo>
                <a:cubicBezTo>
                  <a:pt x="1096" y="1443"/>
                  <a:pt x="1085" y="1456"/>
                  <a:pt x="1072" y="1468"/>
                </a:cubicBezTo>
                <a:cubicBezTo>
                  <a:pt x="1060" y="1479"/>
                  <a:pt x="1046" y="1489"/>
                  <a:pt x="1031" y="1497"/>
                </a:cubicBezTo>
                <a:cubicBezTo>
                  <a:pt x="1017" y="1505"/>
                  <a:pt x="1001" y="1511"/>
                  <a:pt x="985" y="1516"/>
                </a:cubicBezTo>
                <a:cubicBezTo>
                  <a:pt x="981" y="1517"/>
                  <a:pt x="977" y="1518"/>
                  <a:pt x="973" y="1519"/>
                </a:cubicBezTo>
                <a:cubicBezTo>
                  <a:pt x="969" y="1519"/>
                  <a:pt x="965" y="1520"/>
                  <a:pt x="960" y="1520"/>
                </a:cubicBezTo>
                <a:cubicBezTo>
                  <a:pt x="956" y="1521"/>
                  <a:pt x="952" y="1521"/>
                  <a:pt x="948" y="1522"/>
                </a:cubicBezTo>
                <a:cubicBezTo>
                  <a:pt x="942" y="1522"/>
                  <a:pt x="942" y="1522"/>
                  <a:pt x="942" y="1522"/>
                </a:cubicBezTo>
                <a:cubicBezTo>
                  <a:pt x="935" y="1522"/>
                  <a:pt x="935" y="1522"/>
                  <a:pt x="935" y="1522"/>
                </a:cubicBezTo>
                <a:cubicBezTo>
                  <a:pt x="932" y="1522"/>
                  <a:pt x="932" y="1522"/>
                  <a:pt x="932" y="1522"/>
                </a:cubicBezTo>
                <a:cubicBezTo>
                  <a:pt x="931" y="1522"/>
                  <a:pt x="931" y="1522"/>
                  <a:pt x="931" y="1522"/>
                </a:cubicBezTo>
                <a:cubicBezTo>
                  <a:pt x="929" y="1522"/>
                  <a:pt x="929" y="1522"/>
                  <a:pt x="929" y="1522"/>
                </a:cubicBezTo>
                <a:cubicBezTo>
                  <a:pt x="923" y="1522"/>
                  <a:pt x="923" y="1522"/>
                  <a:pt x="923" y="1522"/>
                </a:cubicBezTo>
                <a:cubicBezTo>
                  <a:pt x="910" y="1522"/>
                  <a:pt x="910" y="1522"/>
                  <a:pt x="910" y="1522"/>
                </a:cubicBezTo>
                <a:cubicBezTo>
                  <a:pt x="883" y="1521"/>
                  <a:pt x="883" y="1521"/>
                  <a:pt x="883" y="1521"/>
                </a:cubicBezTo>
                <a:cubicBezTo>
                  <a:pt x="779" y="1519"/>
                  <a:pt x="779" y="1519"/>
                  <a:pt x="779" y="1519"/>
                </a:cubicBezTo>
                <a:cubicBezTo>
                  <a:pt x="776" y="1519"/>
                  <a:pt x="776" y="1519"/>
                  <a:pt x="776" y="1519"/>
                </a:cubicBezTo>
                <a:cubicBezTo>
                  <a:pt x="773" y="1521"/>
                  <a:pt x="773" y="1521"/>
                  <a:pt x="773" y="1521"/>
                </a:cubicBezTo>
                <a:cubicBezTo>
                  <a:pt x="673" y="1582"/>
                  <a:pt x="673" y="1582"/>
                  <a:pt x="673" y="1582"/>
                </a:cubicBezTo>
                <a:cubicBezTo>
                  <a:pt x="622" y="1613"/>
                  <a:pt x="622" y="1613"/>
                  <a:pt x="622" y="1613"/>
                </a:cubicBezTo>
                <a:cubicBezTo>
                  <a:pt x="635" y="1588"/>
                  <a:pt x="648" y="1564"/>
                  <a:pt x="661" y="1539"/>
                </a:cubicBezTo>
                <a:cubicBezTo>
                  <a:pt x="674" y="1515"/>
                  <a:pt x="674" y="1515"/>
                  <a:pt x="674" y="1515"/>
                </a:cubicBezTo>
                <a:cubicBezTo>
                  <a:pt x="646" y="1515"/>
                  <a:pt x="646" y="1515"/>
                  <a:pt x="646" y="1515"/>
                </a:cubicBezTo>
                <a:cubicBezTo>
                  <a:pt x="624" y="1514"/>
                  <a:pt x="624" y="1514"/>
                  <a:pt x="624" y="1514"/>
                </a:cubicBezTo>
                <a:cubicBezTo>
                  <a:pt x="613" y="1514"/>
                  <a:pt x="613" y="1514"/>
                  <a:pt x="613" y="1514"/>
                </a:cubicBezTo>
                <a:cubicBezTo>
                  <a:pt x="602" y="1514"/>
                  <a:pt x="602" y="1514"/>
                  <a:pt x="602" y="1514"/>
                </a:cubicBezTo>
                <a:cubicBezTo>
                  <a:pt x="589" y="1513"/>
                  <a:pt x="575" y="1511"/>
                  <a:pt x="562" y="1507"/>
                </a:cubicBezTo>
                <a:cubicBezTo>
                  <a:pt x="536" y="1500"/>
                  <a:pt x="511" y="1488"/>
                  <a:pt x="490" y="1471"/>
                </a:cubicBezTo>
                <a:cubicBezTo>
                  <a:pt x="469" y="1454"/>
                  <a:pt x="451" y="1433"/>
                  <a:pt x="438" y="1409"/>
                </a:cubicBezTo>
                <a:cubicBezTo>
                  <a:pt x="431" y="1397"/>
                  <a:pt x="426" y="1385"/>
                  <a:pt x="422" y="1372"/>
                </a:cubicBezTo>
                <a:cubicBezTo>
                  <a:pt x="418" y="1359"/>
                  <a:pt x="415" y="1346"/>
                  <a:pt x="414" y="1332"/>
                </a:cubicBezTo>
                <a:cubicBezTo>
                  <a:pt x="413" y="1320"/>
                  <a:pt x="413" y="1304"/>
                  <a:pt x="414" y="1291"/>
                </a:cubicBezTo>
                <a:cubicBezTo>
                  <a:pt x="415" y="1278"/>
                  <a:pt x="417" y="1264"/>
                  <a:pt x="421" y="1251"/>
                </a:cubicBezTo>
                <a:cubicBezTo>
                  <a:pt x="428" y="1225"/>
                  <a:pt x="441" y="1201"/>
                  <a:pt x="458" y="1180"/>
                </a:cubicBezTo>
                <a:cubicBezTo>
                  <a:pt x="475" y="1160"/>
                  <a:pt x="497" y="1142"/>
                  <a:pt x="521" y="1130"/>
                </a:cubicBezTo>
                <a:cubicBezTo>
                  <a:pt x="545" y="1118"/>
                  <a:pt x="571" y="1110"/>
                  <a:pt x="598" y="1108"/>
                </a:cubicBezTo>
                <a:cubicBezTo>
                  <a:pt x="625" y="1107"/>
                  <a:pt x="625" y="1107"/>
                  <a:pt x="625" y="1107"/>
                </a:cubicBezTo>
                <a:cubicBezTo>
                  <a:pt x="614" y="1082"/>
                  <a:pt x="614" y="1082"/>
                  <a:pt x="614" y="1082"/>
                </a:cubicBezTo>
                <a:cubicBezTo>
                  <a:pt x="606" y="1063"/>
                  <a:pt x="606" y="1063"/>
                  <a:pt x="606" y="1063"/>
                </a:cubicBezTo>
                <a:cubicBezTo>
                  <a:pt x="604" y="1060"/>
                  <a:pt x="603" y="1056"/>
                  <a:pt x="601" y="1053"/>
                </a:cubicBezTo>
                <a:cubicBezTo>
                  <a:pt x="599" y="1049"/>
                  <a:pt x="599" y="1049"/>
                  <a:pt x="599" y="1049"/>
                </a:cubicBezTo>
                <a:cubicBezTo>
                  <a:pt x="598" y="1047"/>
                  <a:pt x="598" y="1047"/>
                  <a:pt x="598" y="1047"/>
                </a:cubicBezTo>
                <a:cubicBezTo>
                  <a:pt x="598" y="1046"/>
                  <a:pt x="598" y="1046"/>
                  <a:pt x="598" y="1046"/>
                </a:cubicBezTo>
                <a:cubicBezTo>
                  <a:pt x="597" y="1044"/>
                  <a:pt x="597" y="1044"/>
                  <a:pt x="597" y="1044"/>
                </a:cubicBezTo>
                <a:cubicBezTo>
                  <a:pt x="587" y="1025"/>
                  <a:pt x="587" y="1025"/>
                  <a:pt x="587" y="1025"/>
                </a:cubicBezTo>
                <a:cubicBezTo>
                  <a:pt x="582" y="1016"/>
                  <a:pt x="582" y="1016"/>
                  <a:pt x="582" y="1016"/>
                </a:cubicBezTo>
                <a:cubicBezTo>
                  <a:pt x="577" y="1007"/>
                  <a:pt x="577" y="1007"/>
                  <a:pt x="577" y="1007"/>
                </a:cubicBezTo>
                <a:cubicBezTo>
                  <a:pt x="566" y="989"/>
                  <a:pt x="566" y="989"/>
                  <a:pt x="566" y="989"/>
                </a:cubicBezTo>
                <a:cubicBezTo>
                  <a:pt x="566" y="988"/>
                  <a:pt x="566" y="988"/>
                  <a:pt x="566" y="988"/>
                </a:cubicBezTo>
                <a:cubicBezTo>
                  <a:pt x="565" y="987"/>
                  <a:pt x="565" y="987"/>
                  <a:pt x="565" y="987"/>
                </a:cubicBezTo>
                <a:cubicBezTo>
                  <a:pt x="565" y="987"/>
                  <a:pt x="565" y="987"/>
                  <a:pt x="565" y="987"/>
                </a:cubicBezTo>
                <a:cubicBezTo>
                  <a:pt x="565" y="987"/>
                  <a:pt x="565" y="987"/>
                  <a:pt x="565" y="987"/>
                </a:cubicBezTo>
                <a:cubicBezTo>
                  <a:pt x="565" y="987"/>
                  <a:pt x="565" y="986"/>
                  <a:pt x="564" y="985"/>
                </a:cubicBezTo>
                <a:cubicBezTo>
                  <a:pt x="563" y="983"/>
                  <a:pt x="562" y="983"/>
                  <a:pt x="560" y="981"/>
                </a:cubicBezTo>
                <a:cubicBezTo>
                  <a:pt x="558" y="979"/>
                  <a:pt x="555" y="978"/>
                  <a:pt x="552" y="977"/>
                </a:cubicBezTo>
                <a:cubicBezTo>
                  <a:pt x="550" y="977"/>
                  <a:pt x="550" y="977"/>
                  <a:pt x="549" y="977"/>
                </a:cubicBezTo>
                <a:cubicBezTo>
                  <a:pt x="549" y="977"/>
                  <a:pt x="549" y="977"/>
                  <a:pt x="549" y="977"/>
                </a:cubicBezTo>
                <a:cubicBezTo>
                  <a:pt x="549" y="977"/>
                  <a:pt x="549" y="977"/>
                  <a:pt x="549" y="977"/>
                </a:cubicBezTo>
                <a:cubicBezTo>
                  <a:pt x="549" y="977"/>
                  <a:pt x="549" y="977"/>
                  <a:pt x="549" y="977"/>
                </a:cubicBezTo>
                <a:cubicBezTo>
                  <a:pt x="548" y="977"/>
                  <a:pt x="548" y="977"/>
                  <a:pt x="548" y="977"/>
                </a:cubicBezTo>
                <a:cubicBezTo>
                  <a:pt x="547" y="977"/>
                  <a:pt x="547" y="977"/>
                  <a:pt x="547" y="977"/>
                </a:cubicBezTo>
                <a:cubicBezTo>
                  <a:pt x="541" y="977"/>
                  <a:pt x="541" y="977"/>
                  <a:pt x="541" y="977"/>
                </a:cubicBezTo>
                <a:cubicBezTo>
                  <a:pt x="531" y="977"/>
                  <a:pt x="531" y="977"/>
                  <a:pt x="531" y="977"/>
                </a:cubicBezTo>
                <a:cubicBezTo>
                  <a:pt x="490" y="977"/>
                  <a:pt x="490" y="977"/>
                  <a:pt x="490" y="977"/>
                </a:cubicBezTo>
                <a:cubicBezTo>
                  <a:pt x="325" y="978"/>
                  <a:pt x="325" y="978"/>
                  <a:pt x="325" y="978"/>
                </a:cubicBezTo>
                <a:cubicBezTo>
                  <a:pt x="242" y="978"/>
                  <a:pt x="242" y="978"/>
                  <a:pt x="242" y="978"/>
                </a:cubicBezTo>
                <a:cubicBezTo>
                  <a:pt x="232" y="978"/>
                  <a:pt x="232" y="978"/>
                  <a:pt x="232" y="978"/>
                </a:cubicBezTo>
                <a:cubicBezTo>
                  <a:pt x="222" y="978"/>
                  <a:pt x="222" y="978"/>
                  <a:pt x="222" y="978"/>
                </a:cubicBezTo>
                <a:cubicBezTo>
                  <a:pt x="213" y="977"/>
                  <a:pt x="213" y="977"/>
                  <a:pt x="213" y="977"/>
                </a:cubicBezTo>
                <a:cubicBezTo>
                  <a:pt x="204" y="976"/>
                  <a:pt x="204" y="976"/>
                  <a:pt x="204" y="976"/>
                </a:cubicBezTo>
                <a:cubicBezTo>
                  <a:pt x="191" y="974"/>
                  <a:pt x="179" y="971"/>
                  <a:pt x="167" y="967"/>
                </a:cubicBezTo>
                <a:cubicBezTo>
                  <a:pt x="143" y="959"/>
                  <a:pt x="120" y="946"/>
                  <a:pt x="101" y="929"/>
                </a:cubicBezTo>
                <a:cubicBezTo>
                  <a:pt x="82" y="912"/>
                  <a:pt x="65" y="892"/>
                  <a:pt x="54" y="869"/>
                </a:cubicBezTo>
                <a:cubicBezTo>
                  <a:pt x="42" y="847"/>
                  <a:pt x="34" y="822"/>
                  <a:pt x="31" y="797"/>
                </a:cubicBezTo>
                <a:cubicBezTo>
                  <a:pt x="31" y="787"/>
                  <a:pt x="31" y="787"/>
                  <a:pt x="31" y="787"/>
                </a:cubicBezTo>
                <a:cubicBezTo>
                  <a:pt x="30" y="777"/>
                  <a:pt x="30" y="777"/>
                  <a:pt x="30" y="777"/>
                </a:cubicBezTo>
                <a:cubicBezTo>
                  <a:pt x="30" y="772"/>
                  <a:pt x="30" y="772"/>
                  <a:pt x="30" y="772"/>
                </a:cubicBezTo>
                <a:cubicBezTo>
                  <a:pt x="30" y="771"/>
                  <a:pt x="30" y="769"/>
                  <a:pt x="30" y="767"/>
                </a:cubicBezTo>
                <a:cubicBezTo>
                  <a:pt x="30" y="758"/>
                  <a:pt x="30" y="758"/>
                  <a:pt x="30" y="758"/>
                </a:cubicBezTo>
                <a:cubicBezTo>
                  <a:pt x="31" y="745"/>
                  <a:pt x="33" y="732"/>
                  <a:pt x="36" y="720"/>
                </a:cubicBezTo>
                <a:cubicBezTo>
                  <a:pt x="42" y="695"/>
                  <a:pt x="53" y="671"/>
                  <a:pt x="68" y="651"/>
                </a:cubicBezTo>
                <a:cubicBezTo>
                  <a:pt x="84" y="630"/>
                  <a:pt x="103" y="612"/>
                  <a:pt x="125" y="598"/>
                </a:cubicBezTo>
                <a:cubicBezTo>
                  <a:pt x="147" y="585"/>
                  <a:pt x="172" y="575"/>
                  <a:pt x="197" y="570"/>
                </a:cubicBezTo>
                <a:cubicBezTo>
                  <a:pt x="210" y="568"/>
                  <a:pt x="222" y="567"/>
                  <a:pt x="236" y="567"/>
                </a:cubicBezTo>
                <a:cubicBezTo>
                  <a:pt x="277" y="566"/>
                  <a:pt x="277" y="566"/>
                  <a:pt x="277" y="566"/>
                </a:cubicBezTo>
                <a:cubicBezTo>
                  <a:pt x="442" y="564"/>
                  <a:pt x="442" y="564"/>
                  <a:pt x="442" y="564"/>
                </a:cubicBezTo>
                <a:cubicBezTo>
                  <a:pt x="449" y="564"/>
                  <a:pt x="449" y="564"/>
                  <a:pt x="449" y="564"/>
                </a:cubicBezTo>
                <a:cubicBezTo>
                  <a:pt x="451" y="559"/>
                  <a:pt x="451" y="559"/>
                  <a:pt x="451" y="559"/>
                </a:cubicBezTo>
                <a:cubicBezTo>
                  <a:pt x="455" y="550"/>
                  <a:pt x="459" y="541"/>
                  <a:pt x="464" y="532"/>
                </a:cubicBezTo>
                <a:cubicBezTo>
                  <a:pt x="466" y="528"/>
                  <a:pt x="468" y="523"/>
                  <a:pt x="470" y="519"/>
                </a:cubicBezTo>
                <a:cubicBezTo>
                  <a:pt x="473" y="514"/>
                  <a:pt x="475" y="510"/>
                  <a:pt x="477" y="506"/>
                </a:cubicBezTo>
                <a:cubicBezTo>
                  <a:pt x="480" y="501"/>
                  <a:pt x="482" y="497"/>
                  <a:pt x="484" y="493"/>
                </a:cubicBezTo>
                <a:cubicBezTo>
                  <a:pt x="487" y="488"/>
                  <a:pt x="489" y="484"/>
                  <a:pt x="492" y="480"/>
                </a:cubicBezTo>
                <a:cubicBezTo>
                  <a:pt x="497" y="471"/>
                  <a:pt x="502" y="463"/>
                  <a:pt x="508" y="455"/>
                </a:cubicBezTo>
                <a:cubicBezTo>
                  <a:pt x="516" y="442"/>
                  <a:pt x="516" y="442"/>
                  <a:pt x="516" y="442"/>
                </a:cubicBezTo>
                <a:cubicBezTo>
                  <a:pt x="501" y="442"/>
                  <a:pt x="501" y="442"/>
                  <a:pt x="501" y="442"/>
                </a:cubicBezTo>
                <a:cubicBezTo>
                  <a:pt x="492" y="442"/>
                  <a:pt x="483" y="442"/>
                  <a:pt x="474" y="442"/>
                </a:cubicBezTo>
                <a:moveTo>
                  <a:pt x="885" y="0"/>
                </a:moveTo>
                <a:cubicBezTo>
                  <a:pt x="885" y="0"/>
                  <a:pt x="885" y="0"/>
                  <a:pt x="885" y="0"/>
                </a:cubicBezTo>
                <a:cubicBezTo>
                  <a:pt x="818" y="0"/>
                  <a:pt x="818" y="0"/>
                  <a:pt x="818" y="0"/>
                </a:cubicBezTo>
                <a:cubicBezTo>
                  <a:pt x="685" y="2"/>
                  <a:pt x="685" y="2"/>
                  <a:pt x="685" y="2"/>
                </a:cubicBezTo>
                <a:cubicBezTo>
                  <a:pt x="641" y="2"/>
                  <a:pt x="597" y="3"/>
                  <a:pt x="553" y="3"/>
                </a:cubicBezTo>
                <a:cubicBezTo>
                  <a:pt x="486" y="4"/>
                  <a:pt x="486" y="4"/>
                  <a:pt x="486" y="4"/>
                </a:cubicBezTo>
                <a:cubicBezTo>
                  <a:pt x="481" y="4"/>
                  <a:pt x="475" y="4"/>
                  <a:pt x="469" y="4"/>
                </a:cubicBezTo>
                <a:cubicBezTo>
                  <a:pt x="461" y="4"/>
                  <a:pt x="461" y="4"/>
                  <a:pt x="461" y="4"/>
                </a:cubicBezTo>
                <a:cubicBezTo>
                  <a:pt x="452" y="5"/>
                  <a:pt x="452" y="5"/>
                  <a:pt x="452" y="5"/>
                </a:cubicBezTo>
                <a:cubicBezTo>
                  <a:pt x="441" y="6"/>
                  <a:pt x="430" y="8"/>
                  <a:pt x="419" y="11"/>
                </a:cubicBezTo>
                <a:cubicBezTo>
                  <a:pt x="375" y="21"/>
                  <a:pt x="334" y="46"/>
                  <a:pt x="304" y="80"/>
                </a:cubicBezTo>
                <a:cubicBezTo>
                  <a:pt x="289" y="97"/>
                  <a:pt x="277" y="117"/>
                  <a:pt x="268" y="137"/>
                </a:cubicBezTo>
                <a:cubicBezTo>
                  <a:pt x="263" y="148"/>
                  <a:pt x="259" y="158"/>
                  <a:pt x="256" y="169"/>
                </a:cubicBezTo>
                <a:cubicBezTo>
                  <a:pt x="254" y="180"/>
                  <a:pt x="252" y="192"/>
                  <a:pt x="251" y="203"/>
                </a:cubicBezTo>
                <a:cubicBezTo>
                  <a:pt x="250" y="211"/>
                  <a:pt x="250" y="211"/>
                  <a:pt x="250" y="211"/>
                </a:cubicBezTo>
                <a:cubicBezTo>
                  <a:pt x="250" y="214"/>
                  <a:pt x="250" y="217"/>
                  <a:pt x="250" y="220"/>
                </a:cubicBezTo>
                <a:cubicBezTo>
                  <a:pt x="250" y="223"/>
                  <a:pt x="251" y="226"/>
                  <a:pt x="251" y="228"/>
                </a:cubicBezTo>
                <a:cubicBezTo>
                  <a:pt x="251" y="233"/>
                  <a:pt x="251" y="233"/>
                  <a:pt x="251" y="233"/>
                </a:cubicBezTo>
                <a:cubicBezTo>
                  <a:pt x="250" y="237"/>
                  <a:pt x="250" y="237"/>
                  <a:pt x="250" y="237"/>
                </a:cubicBezTo>
                <a:cubicBezTo>
                  <a:pt x="250" y="242"/>
                  <a:pt x="250" y="248"/>
                  <a:pt x="250" y="254"/>
                </a:cubicBezTo>
                <a:cubicBezTo>
                  <a:pt x="251" y="259"/>
                  <a:pt x="252" y="265"/>
                  <a:pt x="253" y="271"/>
                </a:cubicBezTo>
                <a:cubicBezTo>
                  <a:pt x="255" y="282"/>
                  <a:pt x="257" y="293"/>
                  <a:pt x="261" y="304"/>
                </a:cubicBezTo>
                <a:cubicBezTo>
                  <a:pt x="265" y="314"/>
                  <a:pt x="269" y="325"/>
                  <a:pt x="274" y="335"/>
                </a:cubicBezTo>
                <a:cubicBezTo>
                  <a:pt x="295" y="376"/>
                  <a:pt x="329" y="409"/>
                  <a:pt x="369" y="431"/>
                </a:cubicBezTo>
                <a:cubicBezTo>
                  <a:pt x="379" y="437"/>
                  <a:pt x="389" y="441"/>
                  <a:pt x="400" y="445"/>
                </a:cubicBezTo>
                <a:cubicBezTo>
                  <a:pt x="411" y="449"/>
                  <a:pt x="422" y="452"/>
                  <a:pt x="433" y="454"/>
                </a:cubicBezTo>
                <a:cubicBezTo>
                  <a:pt x="444" y="456"/>
                  <a:pt x="456" y="458"/>
                  <a:pt x="467" y="458"/>
                </a:cubicBezTo>
                <a:cubicBezTo>
                  <a:pt x="474" y="458"/>
                  <a:pt x="480" y="458"/>
                  <a:pt x="486" y="458"/>
                </a:cubicBezTo>
                <a:cubicBezTo>
                  <a:pt x="483" y="463"/>
                  <a:pt x="480" y="467"/>
                  <a:pt x="477" y="471"/>
                </a:cubicBezTo>
                <a:cubicBezTo>
                  <a:pt x="475" y="475"/>
                  <a:pt x="472" y="480"/>
                  <a:pt x="470" y="484"/>
                </a:cubicBezTo>
                <a:cubicBezTo>
                  <a:pt x="467" y="488"/>
                  <a:pt x="464" y="493"/>
                  <a:pt x="462" y="497"/>
                </a:cubicBezTo>
                <a:cubicBezTo>
                  <a:pt x="460" y="502"/>
                  <a:pt x="457" y="506"/>
                  <a:pt x="455" y="510"/>
                </a:cubicBezTo>
                <a:cubicBezTo>
                  <a:pt x="452" y="515"/>
                  <a:pt x="450" y="519"/>
                  <a:pt x="448" y="524"/>
                </a:cubicBezTo>
                <a:cubicBezTo>
                  <a:pt x="444" y="531"/>
                  <a:pt x="440" y="538"/>
                  <a:pt x="437" y="545"/>
                </a:cubicBezTo>
                <a:cubicBezTo>
                  <a:pt x="277" y="544"/>
                  <a:pt x="277" y="544"/>
                  <a:pt x="277" y="544"/>
                </a:cubicBezTo>
                <a:cubicBezTo>
                  <a:pt x="236" y="543"/>
                  <a:pt x="236" y="543"/>
                  <a:pt x="236" y="543"/>
                </a:cubicBezTo>
                <a:cubicBezTo>
                  <a:pt x="235" y="543"/>
                  <a:pt x="233" y="543"/>
                  <a:pt x="232" y="543"/>
                </a:cubicBezTo>
                <a:cubicBezTo>
                  <a:pt x="219" y="543"/>
                  <a:pt x="206" y="544"/>
                  <a:pt x="193" y="546"/>
                </a:cubicBezTo>
                <a:cubicBezTo>
                  <a:pt x="164" y="551"/>
                  <a:pt x="136" y="561"/>
                  <a:pt x="111" y="576"/>
                </a:cubicBezTo>
                <a:cubicBezTo>
                  <a:pt x="86" y="591"/>
                  <a:pt x="64" y="610"/>
                  <a:pt x="46" y="634"/>
                </a:cubicBezTo>
                <a:cubicBezTo>
                  <a:pt x="28" y="657"/>
                  <a:pt x="15" y="684"/>
                  <a:pt x="7" y="712"/>
                </a:cubicBezTo>
                <a:cubicBezTo>
                  <a:pt x="4" y="727"/>
                  <a:pt x="1" y="741"/>
                  <a:pt x="0" y="756"/>
                </a:cubicBezTo>
                <a:cubicBezTo>
                  <a:pt x="0" y="760"/>
                  <a:pt x="0" y="763"/>
                  <a:pt x="0" y="767"/>
                </a:cubicBezTo>
                <a:cubicBezTo>
                  <a:pt x="0" y="769"/>
                  <a:pt x="0" y="771"/>
                  <a:pt x="0" y="772"/>
                </a:cubicBezTo>
                <a:cubicBezTo>
                  <a:pt x="0" y="778"/>
                  <a:pt x="0" y="778"/>
                  <a:pt x="0" y="778"/>
                </a:cubicBezTo>
                <a:cubicBezTo>
                  <a:pt x="0" y="788"/>
                  <a:pt x="0" y="788"/>
                  <a:pt x="0" y="788"/>
                </a:cubicBezTo>
                <a:cubicBezTo>
                  <a:pt x="0" y="792"/>
                  <a:pt x="1" y="796"/>
                  <a:pt x="1" y="799"/>
                </a:cubicBezTo>
                <a:cubicBezTo>
                  <a:pt x="4" y="829"/>
                  <a:pt x="12" y="858"/>
                  <a:pt x="26" y="884"/>
                </a:cubicBezTo>
                <a:cubicBezTo>
                  <a:pt x="39" y="910"/>
                  <a:pt x="58" y="934"/>
                  <a:pt x="80" y="953"/>
                </a:cubicBezTo>
                <a:cubicBezTo>
                  <a:pt x="102" y="973"/>
                  <a:pt x="128" y="988"/>
                  <a:pt x="155" y="998"/>
                </a:cubicBezTo>
                <a:cubicBezTo>
                  <a:pt x="169" y="1003"/>
                  <a:pt x="184" y="1007"/>
                  <a:pt x="199" y="1009"/>
                </a:cubicBezTo>
                <a:cubicBezTo>
                  <a:pt x="210" y="1011"/>
                  <a:pt x="210" y="1011"/>
                  <a:pt x="210" y="1011"/>
                </a:cubicBezTo>
                <a:cubicBezTo>
                  <a:pt x="221" y="1012"/>
                  <a:pt x="221" y="1012"/>
                  <a:pt x="221" y="1012"/>
                </a:cubicBezTo>
                <a:cubicBezTo>
                  <a:pt x="232" y="1012"/>
                  <a:pt x="232" y="1012"/>
                  <a:pt x="232" y="1012"/>
                </a:cubicBezTo>
                <a:cubicBezTo>
                  <a:pt x="242" y="1012"/>
                  <a:pt x="242" y="1012"/>
                  <a:pt x="242" y="1012"/>
                </a:cubicBezTo>
                <a:cubicBezTo>
                  <a:pt x="325" y="1013"/>
                  <a:pt x="325" y="1013"/>
                  <a:pt x="325" y="1013"/>
                </a:cubicBezTo>
                <a:cubicBezTo>
                  <a:pt x="490" y="1013"/>
                  <a:pt x="490" y="1013"/>
                  <a:pt x="490" y="1013"/>
                </a:cubicBezTo>
                <a:cubicBezTo>
                  <a:pt x="531" y="1013"/>
                  <a:pt x="531" y="1013"/>
                  <a:pt x="531" y="1013"/>
                </a:cubicBezTo>
                <a:cubicBezTo>
                  <a:pt x="538" y="1013"/>
                  <a:pt x="538" y="1013"/>
                  <a:pt x="538" y="1013"/>
                </a:cubicBezTo>
                <a:cubicBezTo>
                  <a:pt x="544" y="1025"/>
                  <a:pt x="544" y="1025"/>
                  <a:pt x="544" y="1025"/>
                </a:cubicBezTo>
                <a:cubicBezTo>
                  <a:pt x="549" y="1034"/>
                  <a:pt x="549" y="1034"/>
                  <a:pt x="549" y="1034"/>
                </a:cubicBezTo>
                <a:cubicBezTo>
                  <a:pt x="554" y="1043"/>
                  <a:pt x="554" y="1043"/>
                  <a:pt x="554" y="1043"/>
                </a:cubicBezTo>
                <a:cubicBezTo>
                  <a:pt x="564" y="1061"/>
                  <a:pt x="564" y="1061"/>
                  <a:pt x="564" y="1061"/>
                </a:cubicBezTo>
                <a:cubicBezTo>
                  <a:pt x="565" y="1063"/>
                  <a:pt x="565" y="1063"/>
                  <a:pt x="565" y="1063"/>
                </a:cubicBezTo>
                <a:cubicBezTo>
                  <a:pt x="565" y="1064"/>
                  <a:pt x="565" y="1064"/>
                  <a:pt x="565" y="1064"/>
                </a:cubicBezTo>
                <a:cubicBezTo>
                  <a:pt x="566" y="1065"/>
                  <a:pt x="566" y="1065"/>
                  <a:pt x="566" y="1065"/>
                </a:cubicBezTo>
                <a:cubicBezTo>
                  <a:pt x="568" y="1070"/>
                  <a:pt x="568" y="1070"/>
                  <a:pt x="568" y="1070"/>
                </a:cubicBezTo>
                <a:cubicBezTo>
                  <a:pt x="569" y="1071"/>
                  <a:pt x="569" y="1073"/>
                  <a:pt x="570" y="1074"/>
                </a:cubicBezTo>
                <a:cubicBezTo>
                  <a:pt x="547" y="1078"/>
                  <a:pt x="525" y="1086"/>
                  <a:pt x="504" y="1097"/>
                </a:cubicBezTo>
                <a:cubicBezTo>
                  <a:pt x="475" y="1111"/>
                  <a:pt x="450" y="1132"/>
                  <a:pt x="429" y="1156"/>
                </a:cubicBezTo>
                <a:cubicBezTo>
                  <a:pt x="409" y="1181"/>
                  <a:pt x="393" y="1210"/>
                  <a:pt x="384" y="1241"/>
                </a:cubicBezTo>
                <a:cubicBezTo>
                  <a:pt x="380" y="1257"/>
                  <a:pt x="377" y="1273"/>
                  <a:pt x="376" y="1289"/>
                </a:cubicBezTo>
                <a:cubicBezTo>
                  <a:pt x="376" y="1296"/>
                  <a:pt x="376" y="1305"/>
                  <a:pt x="376" y="1312"/>
                </a:cubicBezTo>
                <a:cubicBezTo>
                  <a:pt x="376" y="1315"/>
                  <a:pt x="376" y="1315"/>
                  <a:pt x="376" y="1315"/>
                </a:cubicBezTo>
                <a:cubicBezTo>
                  <a:pt x="376" y="1318"/>
                  <a:pt x="376" y="1318"/>
                  <a:pt x="376" y="1318"/>
                </a:cubicBezTo>
                <a:cubicBezTo>
                  <a:pt x="376" y="1324"/>
                  <a:pt x="376" y="1324"/>
                  <a:pt x="376" y="1324"/>
                </a:cubicBezTo>
                <a:cubicBezTo>
                  <a:pt x="376" y="1327"/>
                  <a:pt x="377" y="1332"/>
                  <a:pt x="377" y="1336"/>
                </a:cubicBezTo>
                <a:cubicBezTo>
                  <a:pt x="378" y="1352"/>
                  <a:pt x="382" y="1368"/>
                  <a:pt x="387" y="1383"/>
                </a:cubicBezTo>
                <a:cubicBezTo>
                  <a:pt x="391" y="1398"/>
                  <a:pt x="398" y="1413"/>
                  <a:pt x="406" y="1427"/>
                </a:cubicBezTo>
                <a:cubicBezTo>
                  <a:pt x="421" y="1455"/>
                  <a:pt x="443" y="1480"/>
                  <a:pt x="468" y="1499"/>
                </a:cubicBezTo>
                <a:cubicBezTo>
                  <a:pt x="493" y="1519"/>
                  <a:pt x="522" y="1533"/>
                  <a:pt x="553" y="1542"/>
                </a:cubicBezTo>
                <a:cubicBezTo>
                  <a:pt x="569" y="1546"/>
                  <a:pt x="585" y="1548"/>
                  <a:pt x="601" y="1549"/>
                </a:cubicBezTo>
                <a:cubicBezTo>
                  <a:pt x="613" y="1549"/>
                  <a:pt x="613" y="1549"/>
                  <a:pt x="613" y="1549"/>
                </a:cubicBezTo>
                <a:cubicBezTo>
                  <a:pt x="618" y="1549"/>
                  <a:pt x="618" y="1549"/>
                  <a:pt x="618" y="1549"/>
                </a:cubicBezTo>
                <a:cubicBezTo>
                  <a:pt x="601" y="1582"/>
                  <a:pt x="584" y="1615"/>
                  <a:pt x="568" y="1649"/>
                </a:cubicBezTo>
                <a:cubicBezTo>
                  <a:pt x="543" y="1700"/>
                  <a:pt x="543" y="1700"/>
                  <a:pt x="543" y="1700"/>
                </a:cubicBezTo>
                <a:cubicBezTo>
                  <a:pt x="590" y="1669"/>
                  <a:pt x="590" y="1669"/>
                  <a:pt x="590" y="1669"/>
                </a:cubicBezTo>
                <a:cubicBezTo>
                  <a:pt x="688" y="1606"/>
                  <a:pt x="688" y="1606"/>
                  <a:pt x="688" y="1606"/>
                </a:cubicBezTo>
                <a:cubicBezTo>
                  <a:pt x="783" y="1544"/>
                  <a:pt x="783" y="1544"/>
                  <a:pt x="783" y="1544"/>
                </a:cubicBezTo>
                <a:cubicBezTo>
                  <a:pt x="883" y="1542"/>
                  <a:pt x="883" y="1542"/>
                  <a:pt x="883" y="1542"/>
                </a:cubicBezTo>
                <a:cubicBezTo>
                  <a:pt x="910" y="1541"/>
                  <a:pt x="910" y="1541"/>
                  <a:pt x="910" y="1541"/>
                </a:cubicBezTo>
                <a:cubicBezTo>
                  <a:pt x="923" y="1541"/>
                  <a:pt x="923" y="1541"/>
                  <a:pt x="923" y="1541"/>
                </a:cubicBezTo>
                <a:cubicBezTo>
                  <a:pt x="929" y="1541"/>
                  <a:pt x="929" y="1541"/>
                  <a:pt x="929" y="1541"/>
                </a:cubicBezTo>
                <a:cubicBezTo>
                  <a:pt x="931" y="1541"/>
                  <a:pt x="931" y="1541"/>
                  <a:pt x="931" y="1541"/>
                </a:cubicBezTo>
                <a:cubicBezTo>
                  <a:pt x="933" y="1541"/>
                  <a:pt x="933" y="1541"/>
                  <a:pt x="933" y="1541"/>
                </a:cubicBezTo>
                <a:cubicBezTo>
                  <a:pt x="936" y="1541"/>
                  <a:pt x="936" y="1541"/>
                  <a:pt x="936" y="1541"/>
                </a:cubicBezTo>
                <a:cubicBezTo>
                  <a:pt x="942" y="1541"/>
                  <a:pt x="942" y="1541"/>
                  <a:pt x="942" y="1541"/>
                </a:cubicBezTo>
                <a:cubicBezTo>
                  <a:pt x="949" y="1540"/>
                  <a:pt x="949" y="1540"/>
                  <a:pt x="949" y="1540"/>
                </a:cubicBezTo>
                <a:cubicBezTo>
                  <a:pt x="954" y="1540"/>
                  <a:pt x="958" y="1539"/>
                  <a:pt x="963" y="1538"/>
                </a:cubicBezTo>
                <a:cubicBezTo>
                  <a:pt x="967" y="1537"/>
                  <a:pt x="972" y="1536"/>
                  <a:pt x="976" y="1536"/>
                </a:cubicBezTo>
                <a:cubicBezTo>
                  <a:pt x="981" y="1534"/>
                  <a:pt x="985" y="1533"/>
                  <a:pt x="989" y="1532"/>
                </a:cubicBezTo>
                <a:cubicBezTo>
                  <a:pt x="1007" y="1527"/>
                  <a:pt x="1024" y="1520"/>
                  <a:pt x="1039" y="1510"/>
                </a:cubicBezTo>
                <a:cubicBezTo>
                  <a:pt x="1054" y="1501"/>
                  <a:pt x="1069" y="1490"/>
                  <a:pt x="1082" y="1477"/>
                </a:cubicBezTo>
                <a:cubicBezTo>
                  <a:pt x="1094" y="1465"/>
                  <a:pt x="1105" y="1451"/>
                  <a:pt x="1115" y="1435"/>
                </a:cubicBezTo>
                <a:cubicBezTo>
                  <a:pt x="1124" y="1420"/>
                  <a:pt x="1132" y="1404"/>
                  <a:pt x="1137" y="1387"/>
                </a:cubicBezTo>
                <a:cubicBezTo>
                  <a:pt x="1143" y="1370"/>
                  <a:pt x="1146" y="1352"/>
                  <a:pt x="1148" y="1335"/>
                </a:cubicBezTo>
                <a:cubicBezTo>
                  <a:pt x="1148" y="1326"/>
                  <a:pt x="1148" y="1317"/>
                  <a:pt x="1148" y="1308"/>
                </a:cubicBezTo>
                <a:cubicBezTo>
                  <a:pt x="1148" y="1305"/>
                  <a:pt x="1148" y="1305"/>
                  <a:pt x="1148" y="1305"/>
                </a:cubicBezTo>
                <a:cubicBezTo>
                  <a:pt x="1148" y="1302"/>
                  <a:pt x="1148" y="1302"/>
                  <a:pt x="1148" y="1302"/>
                </a:cubicBezTo>
                <a:cubicBezTo>
                  <a:pt x="1148" y="1295"/>
                  <a:pt x="1148" y="1295"/>
                  <a:pt x="1148" y="1295"/>
                </a:cubicBezTo>
                <a:cubicBezTo>
                  <a:pt x="1148" y="1291"/>
                  <a:pt x="1147" y="1286"/>
                  <a:pt x="1147" y="1282"/>
                </a:cubicBezTo>
                <a:cubicBezTo>
                  <a:pt x="1145" y="1264"/>
                  <a:pt x="1141" y="1247"/>
                  <a:pt x="1135" y="1230"/>
                </a:cubicBezTo>
                <a:cubicBezTo>
                  <a:pt x="1128" y="1214"/>
                  <a:pt x="1120" y="1198"/>
                  <a:pt x="1110" y="1183"/>
                </a:cubicBezTo>
                <a:cubicBezTo>
                  <a:pt x="1100" y="1169"/>
                  <a:pt x="1089" y="1156"/>
                  <a:pt x="1076" y="1144"/>
                </a:cubicBezTo>
                <a:cubicBezTo>
                  <a:pt x="1062" y="1132"/>
                  <a:pt x="1048" y="1122"/>
                  <a:pt x="1032" y="1114"/>
                </a:cubicBezTo>
                <a:cubicBezTo>
                  <a:pt x="1017" y="1106"/>
                  <a:pt x="1000" y="1099"/>
                  <a:pt x="983" y="1095"/>
                </a:cubicBezTo>
                <a:cubicBezTo>
                  <a:pt x="966" y="1091"/>
                  <a:pt x="948" y="1089"/>
                  <a:pt x="931" y="1089"/>
                </a:cubicBezTo>
                <a:cubicBezTo>
                  <a:pt x="931" y="1089"/>
                  <a:pt x="931" y="1089"/>
                  <a:pt x="931" y="1089"/>
                </a:cubicBezTo>
                <a:cubicBezTo>
                  <a:pt x="809" y="1089"/>
                  <a:pt x="809" y="1089"/>
                  <a:pt x="809" y="1089"/>
                </a:cubicBezTo>
                <a:cubicBezTo>
                  <a:pt x="748" y="1089"/>
                  <a:pt x="748" y="1089"/>
                  <a:pt x="748" y="1089"/>
                </a:cubicBezTo>
                <a:cubicBezTo>
                  <a:pt x="688" y="1089"/>
                  <a:pt x="688" y="1089"/>
                  <a:pt x="688" y="1089"/>
                </a:cubicBezTo>
                <a:cubicBezTo>
                  <a:pt x="678" y="1070"/>
                  <a:pt x="668" y="1052"/>
                  <a:pt x="658" y="1033"/>
                </a:cubicBezTo>
                <a:cubicBezTo>
                  <a:pt x="653" y="1024"/>
                  <a:pt x="647" y="1015"/>
                  <a:pt x="642" y="1005"/>
                </a:cubicBezTo>
                <a:cubicBezTo>
                  <a:pt x="639" y="1001"/>
                  <a:pt x="636" y="996"/>
                  <a:pt x="634" y="991"/>
                </a:cubicBezTo>
                <a:cubicBezTo>
                  <a:pt x="632" y="989"/>
                  <a:pt x="631" y="987"/>
                  <a:pt x="629" y="984"/>
                </a:cubicBezTo>
                <a:cubicBezTo>
                  <a:pt x="628" y="982"/>
                  <a:pt x="628" y="982"/>
                  <a:pt x="628" y="982"/>
                </a:cubicBezTo>
                <a:cubicBezTo>
                  <a:pt x="652" y="973"/>
                  <a:pt x="674" y="959"/>
                  <a:pt x="694" y="943"/>
                </a:cubicBezTo>
                <a:cubicBezTo>
                  <a:pt x="715" y="925"/>
                  <a:pt x="732" y="903"/>
                  <a:pt x="746" y="879"/>
                </a:cubicBezTo>
                <a:cubicBezTo>
                  <a:pt x="753" y="867"/>
                  <a:pt x="758" y="854"/>
                  <a:pt x="762" y="841"/>
                </a:cubicBezTo>
                <a:cubicBezTo>
                  <a:pt x="767" y="828"/>
                  <a:pt x="770" y="814"/>
                  <a:pt x="771" y="800"/>
                </a:cubicBezTo>
                <a:cubicBezTo>
                  <a:pt x="772" y="793"/>
                  <a:pt x="773" y="786"/>
                  <a:pt x="773" y="779"/>
                </a:cubicBezTo>
                <a:cubicBezTo>
                  <a:pt x="773" y="776"/>
                  <a:pt x="773" y="772"/>
                  <a:pt x="773" y="769"/>
                </a:cubicBezTo>
                <a:cubicBezTo>
                  <a:pt x="773" y="759"/>
                  <a:pt x="773" y="759"/>
                  <a:pt x="773" y="759"/>
                </a:cubicBezTo>
                <a:cubicBezTo>
                  <a:pt x="773" y="745"/>
                  <a:pt x="771" y="731"/>
                  <a:pt x="768" y="717"/>
                </a:cubicBezTo>
                <a:cubicBezTo>
                  <a:pt x="762" y="690"/>
                  <a:pt x="751" y="663"/>
                  <a:pt x="736" y="640"/>
                </a:cubicBezTo>
                <a:cubicBezTo>
                  <a:pt x="720" y="616"/>
                  <a:pt x="699" y="596"/>
                  <a:pt x="676" y="580"/>
                </a:cubicBezTo>
                <a:cubicBezTo>
                  <a:pt x="652" y="564"/>
                  <a:pt x="626" y="553"/>
                  <a:pt x="598" y="547"/>
                </a:cubicBezTo>
                <a:cubicBezTo>
                  <a:pt x="584" y="543"/>
                  <a:pt x="570" y="542"/>
                  <a:pt x="556" y="541"/>
                </a:cubicBezTo>
                <a:cubicBezTo>
                  <a:pt x="552" y="541"/>
                  <a:pt x="549" y="541"/>
                  <a:pt x="545" y="541"/>
                </a:cubicBezTo>
                <a:cubicBezTo>
                  <a:pt x="537" y="541"/>
                  <a:pt x="537" y="541"/>
                  <a:pt x="537" y="541"/>
                </a:cubicBezTo>
                <a:cubicBezTo>
                  <a:pt x="538" y="539"/>
                  <a:pt x="539" y="537"/>
                  <a:pt x="540" y="535"/>
                </a:cubicBezTo>
                <a:cubicBezTo>
                  <a:pt x="545" y="526"/>
                  <a:pt x="549" y="517"/>
                  <a:pt x="554" y="509"/>
                </a:cubicBezTo>
                <a:cubicBezTo>
                  <a:pt x="558" y="500"/>
                  <a:pt x="563" y="492"/>
                  <a:pt x="568" y="483"/>
                </a:cubicBezTo>
                <a:cubicBezTo>
                  <a:pt x="578" y="465"/>
                  <a:pt x="578" y="465"/>
                  <a:pt x="578" y="465"/>
                </a:cubicBezTo>
                <a:cubicBezTo>
                  <a:pt x="702" y="466"/>
                  <a:pt x="702" y="466"/>
                  <a:pt x="702" y="466"/>
                </a:cubicBezTo>
                <a:cubicBezTo>
                  <a:pt x="738" y="466"/>
                  <a:pt x="775" y="466"/>
                  <a:pt x="811" y="466"/>
                </a:cubicBezTo>
                <a:cubicBezTo>
                  <a:pt x="819" y="466"/>
                  <a:pt x="827" y="466"/>
                  <a:pt x="835" y="466"/>
                </a:cubicBezTo>
                <a:cubicBezTo>
                  <a:pt x="868" y="466"/>
                  <a:pt x="868" y="466"/>
                  <a:pt x="868" y="466"/>
                </a:cubicBezTo>
                <a:cubicBezTo>
                  <a:pt x="885" y="466"/>
                  <a:pt x="885" y="466"/>
                  <a:pt x="885" y="466"/>
                </a:cubicBezTo>
                <a:cubicBezTo>
                  <a:pt x="893" y="466"/>
                  <a:pt x="893" y="466"/>
                  <a:pt x="893" y="466"/>
                </a:cubicBezTo>
                <a:cubicBezTo>
                  <a:pt x="896" y="466"/>
                  <a:pt x="899" y="465"/>
                  <a:pt x="902" y="465"/>
                </a:cubicBezTo>
                <a:cubicBezTo>
                  <a:pt x="926" y="463"/>
                  <a:pt x="949" y="457"/>
                  <a:pt x="971" y="448"/>
                </a:cubicBezTo>
                <a:cubicBezTo>
                  <a:pt x="1015" y="430"/>
                  <a:pt x="1052" y="396"/>
                  <a:pt x="1077" y="356"/>
                </a:cubicBezTo>
                <a:cubicBezTo>
                  <a:pt x="1089" y="336"/>
                  <a:pt x="1098" y="314"/>
                  <a:pt x="1104" y="291"/>
                </a:cubicBezTo>
                <a:cubicBezTo>
                  <a:pt x="1107" y="279"/>
                  <a:pt x="1109" y="268"/>
                  <a:pt x="1110" y="256"/>
                </a:cubicBezTo>
                <a:cubicBezTo>
                  <a:pt x="1110" y="250"/>
                  <a:pt x="1111" y="244"/>
                  <a:pt x="1111" y="238"/>
                </a:cubicBezTo>
                <a:cubicBezTo>
                  <a:pt x="1111" y="235"/>
                  <a:pt x="1111" y="232"/>
                  <a:pt x="1111" y="230"/>
                </a:cubicBezTo>
                <a:cubicBezTo>
                  <a:pt x="1111" y="225"/>
                  <a:pt x="1111" y="225"/>
                  <a:pt x="1111" y="225"/>
                </a:cubicBezTo>
                <a:cubicBezTo>
                  <a:pt x="1111" y="223"/>
                  <a:pt x="1111" y="223"/>
                  <a:pt x="1111" y="223"/>
                </a:cubicBezTo>
                <a:cubicBezTo>
                  <a:pt x="1111" y="221"/>
                  <a:pt x="1111" y="221"/>
                  <a:pt x="1111" y="221"/>
                </a:cubicBezTo>
                <a:cubicBezTo>
                  <a:pt x="1111" y="213"/>
                  <a:pt x="1111" y="213"/>
                  <a:pt x="1111" y="213"/>
                </a:cubicBezTo>
                <a:cubicBezTo>
                  <a:pt x="1110" y="204"/>
                  <a:pt x="1110" y="204"/>
                  <a:pt x="1110" y="204"/>
                </a:cubicBezTo>
                <a:cubicBezTo>
                  <a:pt x="1110" y="201"/>
                  <a:pt x="1109" y="198"/>
                  <a:pt x="1109" y="195"/>
                </a:cubicBezTo>
                <a:cubicBezTo>
                  <a:pt x="1108" y="192"/>
                  <a:pt x="1108" y="189"/>
                  <a:pt x="1108" y="186"/>
                </a:cubicBezTo>
                <a:cubicBezTo>
                  <a:pt x="1106" y="174"/>
                  <a:pt x="1103" y="163"/>
                  <a:pt x="1099" y="152"/>
                </a:cubicBezTo>
                <a:cubicBezTo>
                  <a:pt x="1095" y="141"/>
                  <a:pt x="1090" y="130"/>
                  <a:pt x="1085" y="119"/>
                </a:cubicBezTo>
                <a:cubicBezTo>
                  <a:pt x="1080" y="109"/>
                  <a:pt x="1073" y="99"/>
                  <a:pt x="1066" y="90"/>
                </a:cubicBezTo>
                <a:cubicBezTo>
                  <a:pt x="1038" y="52"/>
                  <a:pt x="998" y="24"/>
                  <a:pt x="954" y="10"/>
                </a:cubicBezTo>
                <a:cubicBezTo>
                  <a:pt x="931" y="3"/>
                  <a:pt x="908" y="0"/>
                  <a:pt x="885"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10" name="Freeform 7"/>
          <p:cNvSpPr/>
          <p:nvPr/>
        </p:nvSpPr>
        <p:spPr bwMode="auto">
          <a:xfrm>
            <a:off x="865641" y="1302883"/>
            <a:ext cx="2386013" cy="3475037"/>
          </a:xfrm>
          <a:custGeom>
            <a:gdLst>
              <a:gd name="T0" fmla="*/ 916 w 1128"/>
              <a:gd name="T1" fmla="*/ 1080 h 1644"/>
              <a:gd name="T2" fmla="*/ 671 w 1128"/>
              <a:gd name="T3" fmla="*/ 1080 h 1644"/>
              <a:gd name="T4" fmla="*/ 606 w 1128"/>
              <a:gd name="T5" fmla="*/ 969 h 1644"/>
              <a:gd name="T6" fmla="*/ 748 w 1128"/>
              <a:gd name="T7" fmla="*/ 767 h 1644"/>
              <a:gd name="T8" fmla="*/ 748 w 1128"/>
              <a:gd name="T9" fmla="*/ 759 h 1644"/>
              <a:gd name="T10" fmla="*/ 536 w 1128"/>
              <a:gd name="T11" fmla="*/ 544 h 1644"/>
              <a:gd name="T12" fmla="*/ 500 w 1128"/>
              <a:gd name="T13" fmla="*/ 544 h 1644"/>
              <a:gd name="T14" fmla="*/ 544 w 1128"/>
              <a:gd name="T15" fmla="*/ 457 h 1644"/>
              <a:gd name="T16" fmla="*/ 554 w 1128"/>
              <a:gd name="T17" fmla="*/ 440 h 1644"/>
              <a:gd name="T18" fmla="*/ 868 w 1128"/>
              <a:gd name="T19" fmla="*/ 440 h 1644"/>
              <a:gd name="T20" fmla="*/ 1080 w 1128"/>
              <a:gd name="T21" fmla="*/ 222 h 1644"/>
              <a:gd name="T22" fmla="*/ 1080 w 1128"/>
              <a:gd name="T23" fmla="*/ 214 h 1644"/>
              <a:gd name="T24" fmla="*/ 868 w 1128"/>
              <a:gd name="T25" fmla="*/ 0 h 1644"/>
              <a:gd name="T26" fmla="*/ 458 w 1128"/>
              <a:gd name="T27" fmla="*/ 0 h 1644"/>
              <a:gd name="T28" fmla="*/ 240 w 1128"/>
              <a:gd name="T29" fmla="*/ 214 h 1644"/>
              <a:gd name="T30" fmla="*/ 240 w 1128"/>
              <a:gd name="T31" fmla="*/ 222 h 1644"/>
              <a:gd name="T32" fmla="*/ 458 w 1128"/>
              <a:gd name="T33" fmla="*/ 440 h 1644"/>
              <a:gd name="T34" fmla="*/ 486 w 1128"/>
              <a:gd name="T35" fmla="*/ 440 h 1644"/>
              <a:gd name="T36" fmla="*/ 427 w 1128"/>
              <a:gd name="T37" fmla="*/ 544 h 1644"/>
              <a:gd name="T38" fmla="*/ 218 w 1128"/>
              <a:gd name="T39" fmla="*/ 544 h 1644"/>
              <a:gd name="T40" fmla="*/ 0 w 1128"/>
              <a:gd name="T41" fmla="*/ 759 h 1644"/>
              <a:gd name="T42" fmla="*/ 0 w 1128"/>
              <a:gd name="T43" fmla="*/ 767 h 1644"/>
              <a:gd name="T44" fmla="*/ 218 w 1128"/>
              <a:gd name="T45" fmla="*/ 984 h 1644"/>
              <a:gd name="T46" fmla="*/ 533 w 1128"/>
              <a:gd name="T47" fmla="*/ 984 h 1644"/>
              <a:gd name="T48" fmla="*/ 534 w 1128"/>
              <a:gd name="T49" fmla="*/ 985 h 1644"/>
              <a:gd name="T50" fmla="*/ 567 w 1128"/>
              <a:gd name="T51" fmla="*/ 1046 h 1644"/>
              <a:gd name="T52" fmla="*/ 583 w 1128"/>
              <a:gd name="T53" fmla="*/ 1080 h 1644"/>
              <a:gd name="T54" fmla="*/ 380 w 1128"/>
              <a:gd name="T55" fmla="*/ 1295 h 1644"/>
              <a:gd name="T56" fmla="*/ 380 w 1128"/>
              <a:gd name="T57" fmla="*/ 1304 h 1644"/>
              <a:gd name="T58" fmla="*/ 597 w 1128"/>
              <a:gd name="T59" fmla="*/ 1520 h 1644"/>
              <a:gd name="T60" fmla="*/ 631 w 1128"/>
              <a:gd name="T61" fmla="*/ 1520 h 1644"/>
              <a:gd name="T62" fmla="*/ 567 w 1128"/>
              <a:gd name="T63" fmla="*/ 1644 h 1644"/>
              <a:gd name="T64" fmla="*/ 764 w 1128"/>
              <a:gd name="T65" fmla="*/ 1520 h 1644"/>
              <a:gd name="T66" fmla="*/ 916 w 1128"/>
              <a:gd name="T67" fmla="*/ 1520 h 1644"/>
              <a:gd name="T68" fmla="*/ 1128 w 1128"/>
              <a:gd name="T69" fmla="*/ 1304 h 1644"/>
              <a:gd name="T70" fmla="*/ 1128 w 1128"/>
              <a:gd name="T71" fmla="*/ 1295 h 1644"/>
              <a:gd name="T72" fmla="*/ 916 w 1128"/>
              <a:gd name="T73" fmla="*/ 1080 h 16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8" h="1644">
                <a:moveTo>
                  <a:pt x="916" y="1080"/>
                </a:moveTo>
                <a:cubicBezTo>
                  <a:pt x="671" y="1080"/>
                  <a:pt x="671" y="1080"/>
                  <a:pt x="671" y="1080"/>
                </a:cubicBezTo>
                <a:cubicBezTo>
                  <a:pt x="671" y="1080"/>
                  <a:pt x="615" y="981"/>
                  <a:pt x="606" y="969"/>
                </a:cubicBezTo>
                <a:cubicBezTo>
                  <a:pt x="687" y="939"/>
                  <a:pt x="748" y="860"/>
                  <a:pt x="748" y="767"/>
                </a:cubicBezTo>
                <a:cubicBezTo>
                  <a:pt x="748" y="759"/>
                  <a:pt x="748" y="759"/>
                  <a:pt x="748" y="759"/>
                </a:cubicBezTo>
                <a:cubicBezTo>
                  <a:pt x="748" y="639"/>
                  <a:pt x="656" y="544"/>
                  <a:pt x="536" y="544"/>
                </a:cubicBezTo>
                <a:cubicBezTo>
                  <a:pt x="500" y="544"/>
                  <a:pt x="500" y="544"/>
                  <a:pt x="500" y="544"/>
                </a:cubicBezTo>
                <a:cubicBezTo>
                  <a:pt x="514" y="516"/>
                  <a:pt x="529" y="485"/>
                  <a:pt x="544" y="457"/>
                </a:cubicBezTo>
                <a:cubicBezTo>
                  <a:pt x="548" y="451"/>
                  <a:pt x="554" y="440"/>
                  <a:pt x="554" y="440"/>
                </a:cubicBezTo>
                <a:cubicBezTo>
                  <a:pt x="868" y="440"/>
                  <a:pt x="868" y="440"/>
                  <a:pt x="868" y="440"/>
                </a:cubicBezTo>
                <a:cubicBezTo>
                  <a:pt x="987" y="440"/>
                  <a:pt x="1080" y="342"/>
                  <a:pt x="1080" y="222"/>
                </a:cubicBezTo>
                <a:cubicBezTo>
                  <a:pt x="1080" y="214"/>
                  <a:pt x="1080" y="214"/>
                  <a:pt x="1080" y="214"/>
                </a:cubicBezTo>
                <a:cubicBezTo>
                  <a:pt x="1080" y="94"/>
                  <a:pt x="987" y="0"/>
                  <a:pt x="868" y="0"/>
                </a:cubicBezTo>
                <a:cubicBezTo>
                  <a:pt x="458" y="0"/>
                  <a:pt x="458" y="0"/>
                  <a:pt x="458" y="0"/>
                </a:cubicBezTo>
                <a:cubicBezTo>
                  <a:pt x="339" y="0"/>
                  <a:pt x="240" y="94"/>
                  <a:pt x="240" y="214"/>
                </a:cubicBezTo>
                <a:cubicBezTo>
                  <a:pt x="240" y="222"/>
                  <a:pt x="240" y="222"/>
                  <a:pt x="240" y="222"/>
                </a:cubicBezTo>
                <a:cubicBezTo>
                  <a:pt x="240" y="342"/>
                  <a:pt x="339" y="440"/>
                  <a:pt x="458" y="440"/>
                </a:cubicBezTo>
                <a:cubicBezTo>
                  <a:pt x="486" y="440"/>
                  <a:pt x="486" y="440"/>
                  <a:pt x="486" y="440"/>
                </a:cubicBezTo>
                <a:cubicBezTo>
                  <a:pt x="465" y="472"/>
                  <a:pt x="446" y="504"/>
                  <a:pt x="427" y="544"/>
                </a:cubicBezTo>
                <a:cubicBezTo>
                  <a:pt x="218" y="544"/>
                  <a:pt x="218" y="544"/>
                  <a:pt x="218" y="544"/>
                </a:cubicBezTo>
                <a:cubicBezTo>
                  <a:pt x="99" y="544"/>
                  <a:pt x="0" y="639"/>
                  <a:pt x="0" y="759"/>
                </a:cubicBezTo>
                <a:cubicBezTo>
                  <a:pt x="0" y="767"/>
                  <a:pt x="0" y="767"/>
                  <a:pt x="0" y="767"/>
                </a:cubicBezTo>
                <a:cubicBezTo>
                  <a:pt x="0" y="887"/>
                  <a:pt x="99" y="984"/>
                  <a:pt x="218" y="984"/>
                </a:cubicBezTo>
                <a:cubicBezTo>
                  <a:pt x="533" y="984"/>
                  <a:pt x="533" y="984"/>
                  <a:pt x="533" y="984"/>
                </a:cubicBezTo>
                <a:cubicBezTo>
                  <a:pt x="534" y="984"/>
                  <a:pt x="534" y="985"/>
                  <a:pt x="534" y="985"/>
                </a:cubicBezTo>
                <a:cubicBezTo>
                  <a:pt x="546" y="1005"/>
                  <a:pt x="557" y="1025"/>
                  <a:pt x="567" y="1046"/>
                </a:cubicBezTo>
                <a:cubicBezTo>
                  <a:pt x="573" y="1057"/>
                  <a:pt x="577" y="1068"/>
                  <a:pt x="583" y="1080"/>
                </a:cubicBezTo>
                <a:cubicBezTo>
                  <a:pt x="470" y="1087"/>
                  <a:pt x="380" y="1181"/>
                  <a:pt x="380" y="1295"/>
                </a:cubicBezTo>
                <a:cubicBezTo>
                  <a:pt x="380" y="1304"/>
                  <a:pt x="380" y="1304"/>
                  <a:pt x="380" y="1304"/>
                </a:cubicBezTo>
                <a:cubicBezTo>
                  <a:pt x="380" y="1423"/>
                  <a:pt x="478" y="1520"/>
                  <a:pt x="597" y="1520"/>
                </a:cubicBezTo>
                <a:cubicBezTo>
                  <a:pt x="631" y="1520"/>
                  <a:pt x="631" y="1520"/>
                  <a:pt x="631" y="1520"/>
                </a:cubicBezTo>
                <a:cubicBezTo>
                  <a:pt x="567" y="1644"/>
                  <a:pt x="567" y="1644"/>
                  <a:pt x="567" y="1644"/>
                </a:cubicBezTo>
                <a:cubicBezTo>
                  <a:pt x="764" y="1520"/>
                  <a:pt x="764" y="1520"/>
                  <a:pt x="764" y="1520"/>
                </a:cubicBezTo>
                <a:cubicBezTo>
                  <a:pt x="916" y="1520"/>
                  <a:pt x="916" y="1520"/>
                  <a:pt x="916" y="1520"/>
                </a:cubicBezTo>
                <a:cubicBezTo>
                  <a:pt x="1035" y="1520"/>
                  <a:pt x="1128" y="1423"/>
                  <a:pt x="1128" y="1304"/>
                </a:cubicBezTo>
                <a:cubicBezTo>
                  <a:pt x="1128" y="1295"/>
                  <a:pt x="1128" y="1295"/>
                  <a:pt x="1128" y="1295"/>
                </a:cubicBezTo>
                <a:cubicBezTo>
                  <a:pt x="1128" y="1176"/>
                  <a:pt x="1035" y="1080"/>
                  <a:pt x="916" y="10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1" name="Freeform 8"/>
          <p:cNvSpPr>
            <a:spLocks noEditPoints="1"/>
          </p:cNvSpPr>
          <p:nvPr/>
        </p:nvSpPr>
        <p:spPr bwMode="auto">
          <a:xfrm>
            <a:off x="833890" y="1280658"/>
            <a:ext cx="2427288" cy="3594100"/>
          </a:xfrm>
          <a:custGeom>
            <a:gdLst>
              <a:gd name="T0" fmla="*/ 652 w 1148"/>
              <a:gd name="T1" fmla="*/ 1037 h 1700"/>
              <a:gd name="T2" fmla="*/ 620 w 1148"/>
              <a:gd name="T3" fmla="*/ 976 h 1700"/>
              <a:gd name="T4" fmla="*/ 757 w 1148"/>
              <a:gd name="T5" fmla="*/ 769 h 1700"/>
              <a:gd name="T6" fmla="*/ 545 w 1148"/>
              <a:gd name="T7" fmla="*/ 569 h 1700"/>
              <a:gd name="T8" fmla="*/ 528 w 1148"/>
              <a:gd name="T9" fmla="*/ 496 h 1700"/>
              <a:gd name="T10" fmla="*/ 702 w 1148"/>
              <a:gd name="T11" fmla="*/ 435 h 1700"/>
              <a:gd name="T12" fmla="*/ 1051 w 1148"/>
              <a:gd name="T13" fmla="*/ 340 h 1700"/>
              <a:gd name="T14" fmla="*/ 1083 w 1148"/>
              <a:gd name="T15" fmla="*/ 222 h 1700"/>
              <a:gd name="T16" fmla="*/ 1046 w 1148"/>
              <a:gd name="T17" fmla="*/ 105 h 1700"/>
              <a:gd name="T18" fmla="*/ 470 w 1148"/>
              <a:gd name="T19" fmla="*/ 16 h 1700"/>
              <a:gd name="T20" fmla="*/ 260 w 1148"/>
              <a:gd name="T21" fmla="*/ 220 h 1700"/>
              <a:gd name="T22" fmla="*/ 272 w 1148"/>
              <a:gd name="T23" fmla="*/ 300 h 1700"/>
              <a:gd name="T24" fmla="*/ 516 w 1148"/>
              <a:gd name="T25" fmla="*/ 442 h 1700"/>
              <a:gd name="T26" fmla="*/ 451 w 1148"/>
              <a:gd name="T27" fmla="*/ 559 h 1700"/>
              <a:gd name="T28" fmla="*/ 68 w 1148"/>
              <a:gd name="T29" fmla="*/ 651 h 1700"/>
              <a:gd name="T30" fmla="*/ 31 w 1148"/>
              <a:gd name="T31" fmla="*/ 797 h 1700"/>
              <a:gd name="T32" fmla="*/ 232 w 1148"/>
              <a:gd name="T33" fmla="*/ 979 h 1700"/>
              <a:gd name="T34" fmla="*/ 548 w 1148"/>
              <a:gd name="T35" fmla="*/ 978 h 1700"/>
              <a:gd name="T36" fmla="*/ 566 w 1148"/>
              <a:gd name="T37" fmla="*/ 988 h 1700"/>
              <a:gd name="T38" fmla="*/ 598 w 1148"/>
              <a:gd name="T39" fmla="*/ 1047 h 1700"/>
              <a:gd name="T40" fmla="*/ 521 w 1148"/>
              <a:gd name="T41" fmla="*/ 1130 h 1700"/>
              <a:gd name="T42" fmla="*/ 490 w 1148"/>
              <a:gd name="T43" fmla="*/ 1471 h 1700"/>
              <a:gd name="T44" fmla="*/ 661 w 1148"/>
              <a:gd name="T45" fmla="*/ 1540 h 1700"/>
              <a:gd name="T46" fmla="*/ 883 w 1148"/>
              <a:gd name="T47" fmla="*/ 1521 h 1700"/>
              <a:gd name="T48" fmla="*/ 942 w 1148"/>
              <a:gd name="T49" fmla="*/ 1522 h 1700"/>
              <a:gd name="T50" fmla="*/ 1105 w 1148"/>
              <a:gd name="T51" fmla="*/ 1429 h 1700"/>
              <a:gd name="T52" fmla="*/ 1139 w 1148"/>
              <a:gd name="T53" fmla="*/ 1283 h 1700"/>
              <a:gd name="T54" fmla="*/ 931 w 1148"/>
              <a:gd name="T55" fmla="*/ 1090 h 1700"/>
              <a:gd name="T56" fmla="*/ 1148 w 1148"/>
              <a:gd name="T57" fmla="*/ 1295 h 1700"/>
              <a:gd name="T58" fmla="*/ 1081 w 1148"/>
              <a:gd name="T59" fmla="*/ 1477 h 1700"/>
              <a:gd name="T60" fmla="*/ 936 w 1148"/>
              <a:gd name="T61" fmla="*/ 1541 h 1700"/>
              <a:gd name="T62" fmla="*/ 779 w 1148"/>
              <a:gd name="T63" fmla="*/ 1544 h 1700"/>
              <a:gd name="T64" fmla="*/ 646 w 1148"/>
              <a:gd name="T65" fmla="*/ 1549 h 1700"/>
              <a:gd name="T66" fmla="*/ 387 w 1148"/>
              <a:gd name="T67" fmla="*/ 1383 h 1700"/>
              <a:gd name="T68" fmla="*/ 384 w 1148"/>
              <a:gd name="T69" fmla="*/ 1241 h 1700"/>
              <a:gd name="T70" fmla="*/ 566 w 1148"/>
              <a:gd name="T71" fmla="*/ 1065 h 1700"/>
              <a:gd name="T72" fmla="*/ 534 w 1148"/>
              <a:gd name="T73" fmla="*/ 1007 h 1700"/>
              <a:gd name="T74" fmla="*/ 547 w 1148"/>
              <a:gd name="T75" fmla="*/ 1014 h 1700"/>
              <a:gd name="T76" fmla="*/ 242 w 1148"/>
              <a:gd name="T77" fmla="*/ 1012 h 1700"/>
              <a:gd name="T78" fmla="*/ 25 w 1148"/>
              <a:gd name="T79" fmla="*/ 884 h 1700"/>
              <a:gd name="T80" fmla="*/ 7 w 1148"/>
              <a:gd name="T81" fmla="*/ 713 h 1700"/>
              <a:gd name="T82" fmla="*/ 434 w 1148"/>
              <a:gd name="T83" fmla="*/ 551 h 1700"/>
              <a:gd name="T84" fmla="*/ 501 w 1148"/>
              <a:gd name="T85" fmla="*/ 459 h 1700"/>
              <a:gd name="T86" fmla="*/ 253 w 1148"/>
              <a:gd name="T87" fmla="*/ 271 h 1700"/>
              <a:gd name="T88" fmla="*/ 251 w 1148"/>
              <a:gd name="T89" fmla="*/ 203 h 1700"/>
              <a:gd name="T90" fmla="*/ 469 w 1148"/>
              <a:gd name="T91" fmla="*/ 4 h 1700"/>
              <a:gd name="T92" fmla="*/ 1066 w 1148"/>
              <a:gd name="T93" fmla="*/ 90 h 1700"/>
              <a:gd name="T94" fmla="*/ 1111 w 1148"/>
              <a:gd name="T95" fmla="*/ 221 h 1700"/>
              <a:gd name="T96" fmla="*/ 1077 w 1148"/>
              <a:gd name="T97" fmla="*/ 356 h 1700"/>
              <a:gd name="T98" fmla="*/ 702 w 1148"/>
              <a:gd name="T99" fmla="*/ 466 h 1700"/>
              <a:gd name="T100" fmla="*/ 528 w 1148"/>
              <a:gd name="T101" fmla="*/ 561 h 1700"/>
              <a:gd name="T102" fmla="*/ 736 w 1148"/>
              <a:gd name="T103" fmla="*/ 640 h 1700"/>
              <a:gd name="T104" fmla="*/ 746 w 1148"/>
              <a:gd name="T105" fmla="*/ 879 h 1700"/>
              <a:gd name="T106" fmla="*/ 642 w 1148"/>
              <a:gd name="T107" fmla="*/ 1006 h 17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8" h="1700">
                <a:moveTo>
                  <a:pt x="931" y="1093"/>
                </a:moveTo>
                <a:cubicBezTo>
                  <a:pt x="809" y="1093"/>
                  <a:pt x="809" y="1093"/>
                  <a:pt x="809" y="1093"/>
                </a:cubicBezTo>
                <a:cubicBezTo>
                  <a:pt x="748" y="1094"/>
                  <a:pt x="748" y="1094"/>
                  <a:pt x="748" y="1094"/>
                </a:cubicBezTo>
                <a:cubicBezTo>
                  <a:pt x="686" y="1094"/>
                  <a:pt x="686" y="1094"/>
                  <a:pt x="686" y="1094"/>
                </a:cubicBezTo>
                <a:cubicBezTo>
                  <a:pt x="685" y="1094"/>
                  <a:pt x="685" y="1094"/>
                  <a:pt x="685" y="1094"/>
                </a:cubicBezTo>
                <a:cubicBezTo>
                  <a:pt x="684" y="1093"/>
                  <a:pt x="684" y="1093"/>
                  <a:pt x="684" y="1093"/>
                </a:cubicBezTo>
                <a:cubicBezTo>
                  <a:pt x="674" y="1074"/>
                  <a:pt x="663" y="1055"/>
                  <a:pt x="652" y="1037"/>
                </a:cubicBezTo>
                <a:cubicBezTo>
                  <a:pt x="647" y="1028"/>
                  <a:pt x="641" y="1018"/>
                  <a:pt x="636" y="1009"/>
                </a:cubicBezTo>
                <a:cubicBezTo>
                  <a:pt x="633" y="1005"/>
                  <a:pt x="630" y="1000"/>
                  <a:pt x="627" y="995"/>
                </a:cubicBezTo>
                <a:cubicBezTo>
                  <a:pt x="626" y="993"/>
                  <a:pt x="624" y="991"/>
                  <a:pt x="623" y="989"/>
                </a:cubicBezTo>
                <a:cubicBezTo>
                  <a:pt x="621" y="986"/>
                  <a:pt x="621" y="986"/>
                  <a:pt x="621" y="986"/>
                </a:cubicBezTo>
                <a:cubicBezTo>
                  <a:pt x="619" y="983"/>
                  <a:pt x="619" y="983"/>
                  <a:pt x="619" y="983"/>
                </a:cubicBezTo>
                <a:cubicBezTo>
                  <a:pt x="615" y="978"/>
                  <a:pt x="615" y="978"/>
                  <a:pt x="615" y="978"/>
                </a:cubicBezTo>
                <a:cubicBezTo>
                  <a:pt x="620" y="976"/>
                  <a:pt x="620" y="976"/>
                  <a:pt x="620" y="976"/>
                </a:cubicBezTo>
                <a:cubicBezTo>
                  <a:pt x="645" y="967"/>
                  <a:pt x="667" y="953"/>
                  <a:pt x="687" y="935"/>
                </a:cubicBezTo>
                <a:cubicBezTo>
                  <a:pt x="697" y="926"/>
                  <a:pt x="706" y="916"/>
                  <a:pt x="714" y="906"/>
                </a:cubicBezTo>
                <a:cubicBezTo>
                  <a:pt x="722" y="896"/>
                  <a:pt x="729" y="885"/>
                  <a:pt x="735" y="873"/>
                </a:cubicBezTo>
                <a:cubicBezTo>
                  <a:pt x="741" y="861"/>
                  <a:pt x="745" y="849"/>
                  <a:pt x="749" y="837"/>
                </a:cubicBezTo>
                <a:cubicBezTo>
                  <a:pt x="753" y="824"/>
                  <a:pt x="755" y="811"/>
                  <a:pt x="756" y="799"/>
                </a:cubicBezTo>
                <a:cubicBezTo>
                  <a:pt x="757" y="792"/>
                  <a:pt x="757" y="786"/>
                  <a:pt x="757" y="779"/>
                </a:cubicBezTo>
                <a:cubicBezTo>
                  <a:pt x="757" y="776"/>
                  <a:pt x="757" y="773"/>
                  <a:pt x="757" y="769"/>
                </a:cubicBezTo>
                <a:cubicBezTo>
                  <a:pt x="756" y="759"/>
                  <a:pt x="756" y="759"/>
                  <a:pt x="756" y="759"/>
                </a:cubicBezTo>
                <a:cubicBezTo>
                  <a:pt x="756" y="747"/>
                  <a:pt x="754" y="734"/>
                  <a:pt x="750" y="721"/>
                </a:cubicBezTo>
                <a:cubicBezTo>
                  <a:pt x="744" y="696"/>
                  <a:pt x="733" y="673"/>
                  <a:pt x="718" y="652"/>
                </a:cubicBezTo>
                <a:cubicBezTo>
                  <a:pt x="703" y="631"/>
                  <a:pt x="684" y="613"/>
                  <a:pt x="663" y="600"/>
                </a:cubicBezTo>
                <a:cubicBezTo>
                  <a:pt x="642" y="586"/>
                  <a:pt x="618" y="577"/>
                  <a:pt x="593" y="572"/>
                </a:cubicBezTo>
                <a:cubicBezTo>
                  <a:pt x="580" y="570"/>
                  <a:pt x="568" y="569"/>
                  <a:pt x="555" y="569"/>
                </a:cubicBezTo>
                <a:cubicBezTo>
                  <a:pt x="552" y="569"/>
                  <a:pt x="549" y="569"/>
                  <a:pt x="545" y="569"/>
                </a:cubicBezTo>
                <a:cubicBezTo>
                  <a:pt x="535" y="569"/>
                  <a:pt x="535" y="569"/>
                  <a:pt x="535" y="569"/>
                </a:cubicBezTo>
                <a:cubicBezTo>
                  <a:pt x="515" y="569"/>
                  <a:pt x="515" y="569"/>
                  <a:pt x="515" y="569"/>
                </a:cubicBezTo>
                <a:cubicBezTo>
                  <a:pt x="493" y="569"/>
                  <a:pt x="493" y="569"/>
                  <a:pt x="493" y="569"/>
                </a:cubicBezTo>
                <a:cubicBezTo>
                  <a:pt x="502" y="549"/>
                  <a:pt x="502" y="549"/>
                  <a:pt x="502" y="549"/>
                </a:cubicBezTo>
                <a:cubicBezTo>
                  <a:pt x="509" y="536"/>
                  <a:pt x="509" y="536"/>
                  <a:pt x="509" y="536"/>
                </a:cubicBezTo>
                <a:cubicBezTo>
                  <a:pt x="511" y="531"/>
                  <a:pt x="513" y="527"/>
                  <a:pt x="515" y="522"/>
                </a:cubicBezTo>
                <a:cubicBezTo>
                  <a:pt x="519" y="513"/>
                  <a:pt x="523" y="504"/>
                  <a:pt x="528" y="496"/>
                </a:cubicBezTo>
                <a:cubicBezTo>
                  <a:pt x="532" y="487"/>
                  <a:pt x="537" y="478"/>
                  <a:pt x="541" y="469"/>
                </a:cubicBezTo>
                <a:cubicBezTo>
                  <a:pt x="545" y="463"/>
                  <a:pt x="545" y="463"/>
                  <a:pt x="545" y="463"/>
                </a:cubicBezTo>
                <a:cubicBezTo>
                  <a:pt x="548" y="456"/>
                  <a:pt x="548" y="456"/>
                  <a:pt x="548" y="456"/>
                </a:cubicBezTo>
                <a:cubicBezTo>
                  <a:pt x="555" y="443"/>
                  <a:pt x="555" y="443"/>
                  <a:pt x="555" y="443"/>
                </a:cubicBezTo>
                <a:cubicBezTo>
                  <a:pt x="560" y="435"/>
                  <a:pt x="560" y="435"/>
                  <a:pt x="560" y="435"/>
                </a:cubicBezTo>
                <a:cubicBezTo>
                  <a:pt x="569" y="435"/>
                  <a:pt x="569" y="435"/>
                  <a:pt x="569" y="435"/>
                </a:cubicBezTo>
                <a:cubicBezTo>
                  <a:pt x="702" y="435"/>
                  <a:pt x="702" y="435"/>
                  <a:pt x="702" y="435"/>
                </a:cubicBezTo>
                <a:cubicBezTo>
                  <a:pt x="746" y="435"/>
                  <a:pt x="790" y="434"/>
                  <a:pt x="834" y="435"/>
                </a:cubicBezTo>
                <a:cubicBezTo>
                  <a:pt x="868" y="435"/>
                  <a:pt x="868" y="435"/>
                  <a:pt x="868" y="435"/>
                </a:cubicBezTo>
                <a:cubicBezTo>
                  <a:pt x="884" y="435"/>
                  <a:pt x="884" y="435"/>
                  <a:pt x="884" y="435"/>
                </a:cubicBezTo>
                <a:cubicBezTo>
                  <a:pt x="892" y="434"/>
                  <a:pt x="892" y="434"/>
                  <a:pt x="892" y="434"/>
                </a:cubicBezTo>
                <a:cubicBezTo>
                  <a:pt x="895" y="434"/>
                  <a:pt x="897" y="434"/>
                  <a:pt x="900" y="434"/>
                </a:cubicBezTo>
                <a:cubicBezTo>
                  <a:pt x="920" y="432"/>
                  <a:pt x="940" y="427"/>
                  <a:pt x="959" y="419"/>
                </a:cubicBezTo>
                <a:cubicBezTo>
                  <a:pt x="997" y="403"/>
                  <a:pt x="1029" y="375"/>
                  <a:pt x="1051" y="340"/>
                </a:cubicBezTo>
                <a:cubicBezTo>
                  <a:pt x="1062" y="323"/>
                  <a:pt x="1070" y="304"/>
                  <a:pt x="1076" y="284"/>
                </a:cubicBezTo>
                <a:cubicBezTo>
                  <a:pt x="1078" y="274"/>
                  <a:pt x="1080" y="263"/>
                  <a:pt x="1081" y="253"/>
                </a:cubicBezTo>
                <a:cubicBezTo>
                  <a:pt x="1082" y="248"/>
                  <a:pt x="1082" y="243"/>
                  <a:pt x="1082" y="238"/>
                </a:cubicBezTo>
                <a:cubicBezTo>
                  <a:pt x="1082" y="235"/>
                  <a:pt x="1083" y="233"/>
                  <a:pt x="1083" y="230"/>
                </a:cubicBezTo>
                <a:cubicBezTo>
                  <a:pt x="1083" y="226"/>
                  <a:pt x="1083" y="226"/>
                  <a:pt x="1083" y="226"/>
                </a:cubicBezTo>
                <a:cubicBezTo>
                  <a:pt x="1083" y="224"/>
                  <a:pt x="1083" y="224"/>
                  <a:pt x="1083" y="224"/>
                </a:cubicBezTo>
                <a:cubicBezTo>
                  <a:pt x="1083" y="222"/>
                  <a:pt x="1083" y="222"/>
                  <a:pt x="1083" y="222"/>
                </a:cubicBezTo>
                <a:cubicBezTo>
                  <a:pt x="1083" y="213"/>
                  <a:pt x="1083" y="213"/>
                  <a:pt x="1083" y="213"/>
                </a:cubicBezTo>
                <a:cubicBezTo>
                  <a:pt x="1082" y="206"/>
                  <a:pt x="1082" y="206"/>
                  <a:pt x="1082" y="206"/>
                </a:cubicBezTo>
                <a:cubicBezTo>
                  <a:pt x="1082" y="203"/>
                  <a:pt x="1082" y="201"/>
                  <a:pt x="1081" y="198"/>
                </a:cubicBezTo>
                <a:cubicBezTo>
                  <a:pt x="1081" y="196"/>
                  <a:pt x="1081" y="193"/>
                  <a:pt x="1080" y="191"/>
                </a:cubicBezTo>
                <a:cubicBezTo>
                  <a:pt x="1079" y="180"/>
                  <a:pt x="1076" y="170"/>
                  <a:pt x="1073" y="160"/>
                </a:cubicBezTo>
                <a:cubicBezTo>
                  <a:pt x="1070" y="150"/>
                  <a:pt x="1066" y="141"/>
                  <a:pt x="1062" y="131"/>
                </a:cubicBezTo>
                <a:cubicBezTo>
                  <a:pt x="1057" y="122"/>
                  <a:pt x="1052" y="113"/>
                  <a:pt x="1046" y="105"/>
                </a:cubicBezTo>
                <a:cubicBezTo>
                  <a:pt x="1022" y="71"/>
                  <a:pt x="987" y="44"/>
                  <a:pt x="947" y="31"/>
                </a:cubicBezTo>
                <a:cubicBezTo>
                  <a:pt x="927" y="24"/>
                  <a:pt x="906" y="21"/>
                  <a:pt x="885" y="20"/>
                </a:cubicBezTo>
                <a:cubicBezTo>
                  <a:pt x="818" y="19"/>
                  <a:pt x="818" y="19"/>
                  <a:pt x="818" y="19"/>
                </a:cubicBezTo>
                <a:cubicBezTo>
                  <a:pt x="685" y="18"/>
                  <a:pt x="685" y="18"/>
                  <a:pt x="685" y="18"/>
                </a:cubicBezTo>
                <a:cubicBezTo>
                  <a:pt x="641" y="17"/>
                  <a:pt x="597" y="17"/>
                  <a:pt x="553" y="17"/>
                </a:cubicBezTo>
                <a:cubicBezTo>
                  <a:pt x="486" y="16"/>
                  <a:pt x="486" y="16"/>
                  <a:pt x="486" y="16"/>
                </a:cubicBezTo>
                <a:cubicBezTo>
                  <a:pt x="481" y="16"/>
                  <a:pt x="475" y="16"/>
                  <a:pt x="470" y="16"/>
                </a:cubicBezTo>
                <a:cubicBezTo>
                  <a:pt x="461" y="16"/>
                  <a:pt x="461" y="16"/>
                  <a:pt x="461" y="16"/>
                </a:cubicBezTo>
                <a:cubicBezTo>
                  <a:pt x="453" y="17"/>
                  <a:pt x="453" y="17"/>
                  <a:pt x="453" y="17"/>
                </a:cubicBezTo>
                <a:cubicBezTo>
                  <a:pt x="443" y="18"/>
                  <a:pt x="432" y="19"/>
                  <a:pt x="421" y="22"/>
                </a:cubicBezTo>
                <a:cubicBezTo>
                  <a:pt x="379" y="32"/>
                  <a:pt x="341" y="55"/>
                  <a:pt x="312" y="87"/>
                </a:cubicBezTo>
                <a:cubicBezTo>
                  <a:pt x="283" y="120"/>
                  <a:pt x="265" y="161"/>
                  <a:pt x="261" y="204"/>
                </a:cubicBezTo>
                <a:cubicBezTo>
                  <a:pt x="261" y="212"/>
                  <a:pt x="261" y="212"/>
                  <a:pt x="261" y="212"/>
                </a:cubicBezTo>
                <a:cubicBezTo>
                  <a:pt x="261" y="215"/>
                  <a:pt x="260" y="218"/>
                  <a:pt x="260" y="220"/>
                </a:cubicBezTo>
                <a:cubicBezTo>
                  <a:pt x="260" y="223"/>
                  <a:pt x="260" y="226"/>
                  <a:pt x="260" y="229"/>
                </a:cubicBezTo>
                <a:cubicBezTo>
                  <a:pt x="260" y="233"/>
                  <a:pt x="260" y="233"/>
                  <a:pt x="260" y="233"/>
                </a:cubicBezTo>
                <a:cubicBezTo>
                  <a:pt x="260" y="237"/>
                  <a:pt x="260" y="237"/>
                  <a:pt x="260" y="237"/>
                </a:cubicBezTo>
                <a:cubicBezTo>
                  <a:pt x="261" y="242"/>
                  <a:pt x="261" y="248"/>
                  <a:pt x="261" y="253"/>
                </a:cubicBezTo>
                <a:cubicBezTo>
                  <a:pt x="262" y="258"/>
                  <a:pt x="263" y="264"/>
                  <a:pt x="264" y="269"/>
                </a:cubicBezTo>
                <a:cubicBezTo>
                  <a:pt x="265" y="274"/>
                  <a:pt x="266" y="279"/>
                  <a:pt x="267" y="285"/>
                </a:cubicBezTo>
                <a:cubicBezTo>
                  <a:pt x="269" y="290"/>
                  <a:pt x="270" y="295"/>
                  <a:pt x="272" y="300"/>
                </a:cubicBezTo>
                <a:cubicBezTo>
                  <a:pt x="275" y="310"/>
                  <a:pt x="280" y="320"/>
                  <a:pt x="285" y="330"/>
                </a:cubicBezTo>
                <a:cubicBezTo>
                  <a:pt x="305" y="368"/>
                  <a:pt x="337" y="400"/>
                  <a:pt x="375" y="419"/>
                </a:cubicBezTo>
                <a:cubicBezTo>
                  <a:pt x="385" y="424"/>
                  <a:pt x="395" y="428"/>
                  <a:pt x="405" y="432"/>
                </a:cubicBezTo>
                <a:cubicBezTo>
                  <a:pt x="415" y="435"/>
                  <a:pt x="425" y="438"/>
                  <a:pt x="436" y="440"/>
                </a:cubicBezTo>
                <a:cubicBezTo>
                  <a:pt x="446" y="441"/>
                  <a:pt x="457" y="442"/>
                  <a:pt x="468" y="442"/>
                </a:cubicBezTo>
                <a:cubicBezTo>
                  <a:pt x="478" y="443"/>
                  <a:pt x="490" y="442"/>
                  <a:pt x="501" y="442"/>
                </a:cubicBezTo>
                <a:cubicBezTo>
                  <a:pt x="516" y="442"/>
                  <a:pt x="516" y="442"/>
                  <a:pt x="516" y="442"/>
                </a:cubicBezTo>
                <a:cubicBezTo>
                  <a:pt x="508" y="455"/>
                  <a:pt x="508" y="455"/>
                  <a:pt x="508" y="455"/>
                </a:cubicBezTo>
                <a:cubicBezTo>
                  <a:pt x="502" y="463"/>
                  <a:pt x="497" y="472"/>
                  <a:pt x="492" y="480"/>
                </a:cubicBezTo>
                <a:cubicBezTo>
                  <a:pt x="489" y="484"/>
                  <a:pt x="487" y="489"/>
                  <a:pt x="484" y="493"/>
                </a:cubicBezTo>
                <a:cubicBezTo>
                  <a:pt x="482" y="497"/>
                  <a:pt x="480" y="501"/>
                  <a:pt x="477" y="506"/>
                </a:cubicBezTo>
                <a:cubicBezTo>
                  <a:pt x="475" y="510"/>
                  <a:pt x="473" y="515"/>
                  <a:pt x="470" y="519"/>
                </a:cubicBezTo>
                <a:cubicBezTo>
                  <a:pt x="468" y="523"/>
                  <a:pt x="466" y="528"/>
                  <a:pt x="464" y="532"/>
                </a:cubicBezTo>
                <a:cubicBezTo>
                  <a:pt x="459" y="541"/>
                  <a:pt x="455" y="550"/>
                  <a:pt x="451" y="559"/>
                </a:cubicBezTo>
                <a:cubicBezTo>
                  <a:pt x="448" y="564"/>
                  <a:pt x="448" y="564"/>
                  <a:pt x="448" y="564"/>
                </a:cubicBezTo>
                <a:cubicBezTo>
                  <a:pt x="442" y="564"/>
                  <a:pt x="442" y="564"/>
                  <a:pt x="442" y="564"/>
                </a:cubicBezTo>
                <a:cubicBezTo>
                  <a:pt x="277" y="566"/>
                  <a:pt x="277" y="566"/>
                  <a:pt x="277" y="566"/>
                </a:cubicBezTo>
                <a:cubicBezTo>
                  <a:pt x="236" y="567"/>
                  <a:pt x="236" y="567"/>
                  <a:pt x="236" y="567"/>
                </a:cubicBezTo>
                <a:cubicBezTo>
                  <a:pt x="222" y="567"/>
                  <a:pt x="210" y="568"/>
                  <a:pt x="197" y="570"/>
                </a:cubicBezTo>
                <a:cubicBezTo>
                  <a:pt x="171" y="575"/>
                  <a:pt x="147" y="585"/>
                  <a:pt x="125" y="598"/>
                </a:cubicBezTo>
                <a:cubicBezTo>
                  <a:pt x="103" y="612"/>
                  <a:pt x="84" y="630"/>
                  <a:pt x="68" y="651"/>
                </a:cubicBezTo>
                <a:cubicBezTo>
                  <a:pt x="53" y="671"/>
                  <a:pt x="42" y="695"/>
                  <a:pt x="36" y="720"/>
                </a:cubicBezTo>
                <a:cubicBezTo>
                  <a:pt x="33" y="732"/>
                  <a:pt x="31" y="745"/>
                  <a:pt x="30" y="758"/>
                </a:cubicBezTo>
                <a:cubicBezTo>
                  <a:pt x="30" y="767"/>
                  <a:pt x="30" y="767"/>
                  <a:pt x="30" y="767"/>
                </a:cubicBezTo>
                <a:cubicBezTo>
                  <a:pt x="30" y="769"/>
                  <a:pt x="30" y="771"/>
                  <a:pt x="30" y="772"/>
                </a:cubicBezTo>
                <a:cubicBezTo>
                  <a:pt x="30" y="777"/>
                  <a:pt x="30" y="777"/>
                  <a:pt x="30" y="777"/>
                </a:cubicBezTo>
                <a:cubicBezTo>
                  <a:pt x="30" y="787"/>
                  <a:pt x="30" y="787"/>
                  <a:pt x="30" y="787"/>
                </a:cubicBezTo>
                <a:cubicBezTo>
                  <a:pt x="31" y="797"/>
                  <a:pt x="31" y="797"/>
                  <a:pt x="31" y="797"/>
                </a:cubicBezTo>
                <a:cubicBezTo>
                  <a:pt x="34" y="822"/>
                  <a:pt x="42" y="847"/>
                  <a:pt x="54" y="869"/>
                </a:cubicBezTo>
                <a:cubicBezTo>
                  <a:pt x="65" y="892"/>
                  <a:pt x="82" y="912"/>
                  <a:pt x="101" y="929"/>
                </a:cubicBezTo>
                <a:cubicBezTo>
                  <a:pt x="120" y="946"/>
                  <a:pt x="143" y="959"/>
                  <a:pt x="167" y="967"/>
                </a:cubicBezTo>
                <a:cubicBezTo>
                  <a:pt x="179" y="972"/>
                  <a:pt x="191" y="975"/>
                  <a:pt x="203" y="976"/>
                </a:cubicBezTo>
                <a:cubicBezTo>
                  <a:pt x="213" y="978"/>
                  <a:pt x="213" y="978"/>
                  <a:pt x="213" y="978"/>
                </a:cubicBezTo>
                <a:cubicBezTo>
                  <a:pt x="222" y="978"/>
                  <a:pt x="222" y="978"/>
                  <a:pt x="222" y="978"/>
                </a:cubicBezTo>
                <a:cubicBezTo>
                  <a:pt x="232" y="979"/>
                  <a:pt x="232" y="979"/>
                  <a:pt x="232" y="979"/>
                </a:cubicBezTo>
                <a:cubicBezTo>
                  <a:pt x="242" y="979"/>
                  <a:pt x="242" y="979"/>
                  <a:pt x="242" y="979"/>
                </a:cubicBezTo>
                <a:cubicBezTo>
                  <a:pt x="325" y="978"/>
                  <a:pt x="325" y="978"/>
                  <a:pt x="325" y="978"/>
                </a:cubicBezTo>
                <a:cubicBezTo>
                  <a:pt x="490" y="977"/>
                  <a:pt x="490" y="977"/>
                  <a:pt x="490" y="977"/>
                </a:cubicBezTo>
                <a:cubicBezTo>
                  <a:pt x="531" y="977"/>
                  <a:pt x="531" y="977"/>
                  <a:pt x="531" y="977"/>
                </a:cubicBezTo>
                <a:cubicBezTo>
                  <a:pt x="541" y="978"/>
                  <a:pt x="541" y="978"/>
                  <a:pt x="541" y="978"/>
                </a:cubicBezTo>
                <a:cubicBezTo>
                  <a:pt x="547" y="978"/>
                  <a:pt x="547" y="978"/>
                  <a:pt x="547" y="978"/>
                </a:cubicBezTo>
                <a:cubicBezTo>
                  <a:pt x="548" y="978"/>
                  <a:pt x="548" y="978"/>
                  <a:pt x="548" y="978"/>
                </a:cubicBezTo>
                <a:cubicBezTo>
                  <a:pt x="549" y="978"/>
                  <a:pt x="549" y="978"/>
                  <a:pt x="549" y="978"/>
                </a:cubicBezTo>
                <a:cubicBezTo>
                  <a:pt x="549" y="978"/>
                  <a:pt x="549" y="977"/>
                  <a:pt x="552" y="978"/>
                </a:cubicBezTo>
                <a:cubicBezTo>
                  <a:pt x="555" y="978"/>
                  <a:pt x="557" y="979"/>
                  <a:pt x="560" y="981"/>
                </a:cubicBezTo>
                <a:cubicBezTo>
                  <a:pt x="562" y="983"/>
                  <a:pt x="563" y="984"/>
                  <a:pt x="564" y="985"/>
                </a:cubicBezTo>
                <a:cubicBezTo>
                  <a:pt x="565" y="987"/>
                  <a:pt x="565" y="988"/>
                  <a:pt x="565" y="987"/>
                </a:cubicBezTo>
                <a:cubicBezTo>
                  <a:pt x="565" y="987"/>
                  <a:pt x="565" y="987"/>
                  <a:pt x="565" y="987"/>
                </a:cubicBezTo>
                <a:cubicBezTo>
                  <a:pt x="566" y="988"/>
                  <a:pt x="566" y="988"/>
                  <a:pt x="566" y="988"/>
                </a:cubicBezTo>
                <a:cubicBezTo>
                  <a:pt x="566" y="989"/>
                  <a:pt x="566" y="989"/>
                  <a:pt x="566" y="989"/>
                </a:cubicBezTo>
                <a:cubicBezTo>
                  <a:pt x="576" y="1007"/>
                  <a:pt x="576" y="1007"/>
                  <a:pt x="576" y="1007"/>
                </a:cubicBezTo>
                <a:cubicBezTo>
                  <a:pt x="582" y="1016"/>
                  <a:pt x="582" y="1016"/>
                  <a:pt x="582" y="1016"/>
                </a:cubicBezTo>
                <a:cubicBezTo>
                  <a:pt x="587" y="1025"/>
                  <a:pt x="587" y="1025"/>
                  <a:pt x="587" y="1025"/>
                </a:cubicBezTo>
                <a:cubicBezTo>
                  <a:pt x="597" y="1044"/>
                  <a:pt x="597" y="1044"/>
                  <a:pt x="597" y="1044"/>
                </a:cubicBezTo>
                <a:cubicBezTo>
                  <a:pt x="598" y="1046"/>
                  <a:pt x="598" y="1046"/>
                  <a:pt x="598" y="1046"/>
                </a:cubicBezTo>
                <a:cubicBezTo>
                  <a:pt x="598" y="1047"/>
                  <a:pt x="598" y="1047"/>
                  <a:pt x="598" y="1047"/>
                </a:cubicBezTo>
                <a:cubicBezTo>
                  <a:pt x="599" y="1049"/>
                  <a:pt x="599" y="1049"/>
                  <a:pt x="599" y="1049"/>
                </a:cubicBezTo>
                <a:cubicBezTo>
                  <a:pt x="601" y="1054"/>
                  <a:pt x="601" y="1054"/>
                  <a:pt x="601" y="1054"/>
                </a:cubicBezTo>
                <a:cubicBezTo>
                  <a:pt x="603" y="1056"/>
                  <a:pt x="604" y="1060"/>
                  <a:pt x="606" y="1063"/>
                </a:cubicBezTo>
                <a:cubicBezTo>
                  <a:pt x="614" y="1082"/>
                  <a:pt x="614" y="1082"/>
                  <a:pt x="614" y="1082"/>
                </a:cubicBezTo>
                <a:cubicBezTo>
                  <a:pt x="625" y="1107"/>
                  <a:pt x="625" y="1107"/>
                  <a:pt x="625" y="1107"/>
                </a:cubicBezTo>
                <a:cubicBezTo>
                  <a:pt x="598" y="1109"/>
                  <a:pt x="598" y="1109"/>
                  <a:pt x="598" y="1109"/>
                </a:cubicBezTo>
                <a:cubicBezTo>
                  <a:pt x="571" y="1110"/>
                  <a:pt x="545" y="1118"/>
                  <a:pt x="521" y="1130"/>
                </a:cubicBezTo>
                <a:cubicBezTo>
                  <a:pt x="497" y="1142"/>
                  <a:pt x="475" y="1160"/>
                  <a:pt x="458" y="1181"/>
                </a:cubicBezTo>
                <a:cubicBezTo>
                  <a:pt x="441" y="1201"/>
                  <a:pt x="428" y="1226"/>
                  <a:pt x="421" y="1252"/>
                </a:cubicBezTo>
                <a:cubicBezTo>
                  <a:pt x="417" y="1265"/>
                  <a:pt x="415" y="1278"/>
                  <a:pt x="414" y="1291"/>
                </a:cubicBezTo>
                <a:cubicBezTo>
                  <a:pt x="413" y="1304"/>
                  <a:pt x="413" y="1320"/>
                  <a:pt x="414" y="1333"/>
                </a:cubicBezTo>
                <a:cubicBezTo>
                  <a:pt x="415" y="1346"/>
                  <a:pt x="418" y="1359"/>
                  <a:pt x="422" y="1372"/>
                </a:cubicBezTo>
                <a:cubicBezTo>
                  <a:pt x="426" y="1385"/>
                  <a:pt x="431" y="1398"/>
                  <a:pt x="438" y="1409"/>
                </a:cubicBezTo>
                <a:cubicBezTo>
                  <a:pt x="451" y="1433"/>
                  <a:pt x="469" y="1454"/>
                  <a:pt x="490" y="1471"/>
                </a:cubicBezTo>
                <a:cubicBezTo>
                  <a:pt x="511" y="1488"/>
                  <a:pt x="536" y="1501"/>
                  <a:pt x="562" y="1508"/>
                </a:cubicBezTo>
                <a:cubicBezTo>
                  <a:pt x="575" y="1511"/>
                  <a:pt x="589" y="1513"/>
                  <a:pt x="602" y="1514"/>
                </a:cubicBezTo>
                <a:cubicBezTo>
                  <a:pt x="612" y="1514"/>
                  <a:pt x="612" y="1514"/>
                  <a:pt x="612" y="1514"/>
                </a:cubicBezTo>
                <a:cubicBezTo>
                  <a:pt x="624" y="1515"/>
                  <a:pt x="624" y="1515"/>
                  <a:pt x="624" y="1515"/>
                </a:cubicBezTo>
                <a:cubicBezTo>
                  <a:pt x="646" y="1515"/>
                  <a:pt x="646" y="1515"/>
                  <a:pt x="646" y="1515"/>
                </a:cubicBezTo>
                <a:cubicBezTo>
                  <a:pt x="674" y="1515"/>
                  <a:pt x="674" y="1515"/>
                  <a:pt x="674" y="1515"/>
                </a:cubicBezTo>
                <a:cubicBezTo>
                  <a:pt x="661" y="1540"/>
                  <a:pt x="661" y="1540"/>
                  <a:pt x="661" y="1540"/>
                </a:cubicBezTo>
                <a:cubicBezTo>
                  <a:pt x="639" y="1581"/>
                  <a:pt x="618" y="1622"/>
                  <a:pt x="596" y="1663"/>
                </a:cubicBezTo>
                <a:cubicBezTo>
                  <a:pt x="573" y="1643"/>
                  <a:pt x="573" y="1643"/>
                  <a:pt x="573" y="1643"/>
                </a:cubicBezTo>
                <a:cubicBezTo>
                  <a:pt x="673" y="1582"/>
                  <a:pt x="673" y="1582"/>
                  <a:pt x="673" y="1582"/>
                </a:cubicBezTo>
                <a:cubicBezTo>
                  <a:pt x="772" y="1521"/>
                  <a:pt x="772" y="1521"/>
                  <a:pt x="772" y="1521"/>
                </a:cubicBezTo>
                <a:cubicBezTo>
                  <a:pt x="776" y="1520"/>
                  <a:pt x="776" y="1520"/>
                  <a:pt x="776" y="1520"/>
                </a:cubicBezTo>
                <a:cubicBezTo>
                  <a:pt x="779" y="1520"/>
                  <a:pt x="779" y="1520"/>
                  <a:pt x="779" y="1520"/>
                </a:cubicBezTo>
                <a:cubicBezTo>
                  <a:pt x="883" y="1521"/>
                  <a:pt x="883" y="1521"/>
                  <a:pt x="883" y="1521"/>
                </a:cubicBezTo>
                <a:cubicBezTo>
                  <a:pt x="910" y="1522"/>
                  <a:pt x="910" y="1522"/>
                  <a:pt x="910" y="1522"/>
                </a:cubicBezTo>
                <a:cubicBezTo>
                  <a:pt x="923" y="1522"/>
                  <a:pt x="923" y="1522"/>
                  <a:pt x="923" y="1522"/>
                </a:cubicBezTo>
                <a:cubicBezTo>
                  <a:pt x="929" y="1522"/>
                  <a:pt x="929" y="1522"/>
                  <a:pt x="929" y="1522"/>
                </a:cubicBezTo>
                <a:cubicBezTo>
                  <a:pt x="930" y="1522"/>
                  <a:pt x="930" y="1522"/>
                  <a:pt x="930" y="1522"/>
                </a:cubicBezTo>
                <a:cubicBezTo>
                  <a:pt x="932" y="1522"/>
                  <a:pt x="932" y="1522"/>
                  <a:pt x="932" y="1522"/>
                </a:cubicBezTo>
                <a:cubicBezTo>
                  <a:pt x="935" y="1522"/>
                  <a:pt x="935" y="1522"/>
                  <a:pt x="935" y="1522"/>
                </a:cubicBezTo>
                <a:cubicBezTo>
                  <a:pt x="942" y="1522"/>
                  <a:pt x="942" y="1522"/>
                  <a:pt x="942" y="1522"/>
                </a:cubicBezTo>
                <a:cubicBezTo>
                  <a:pt x="948" y="1522"/>
                  <a:pt x="948" y="1522"/>
                  <a:pt x="948" y="1522"/>
                </a:cubicBezTo>
                <a:cubicBezTo>
                  <a:pt x="952" y="1522"/>
                  <a:pt x="956" y="1521"/>
                  <a:pt x="960" y="1521"/>
                </a:cubicBezTo>
                <a:cubicBezTo>
                  <a:pt x="964" y="1520"/>
                  <a:pt x="969" y="1519"/>
                  <a:pt x="973" y="1519"/>
                </a:cubicBezTo>
                <a:cubicBezTo>
                  <a:pt x="977" y="1518"/>
                  <a:pt x="981" y="1517"/>
                  <a:pt x="985" y="1516"/>
                </a:cubicBezTo>
                <a:cubicBezTo>
                  <a:pt x="1001" y="1512"/>
                  <a:pt x="1017" y="1506"/>
                  <a:pt x="1031" y="1497"/>
                </a:cubicBezTo>
                <a:cubicBezTo>
                  <a:pt x="1046" y="1489"/>
                  <a:pt x="1060" y="1479"/>
                  <a:pt x="1072" y="1468"/>
                </a:cubicBezTo>
                <a:cubicBezTo>
                  <a:pt x="1085" y="1456"/>
                  <a:pt x="1096" y="1443"/>
                  <a:pt x="1105" y="1429"/>
                </a:cubicBezTo>
                <a:cubicBezTo>
                  <a:pt x="1114" y="1415"/>
                  <a:pt x="1122" y="1400"/>
                  <a:pt x="1128" y="1384"/>
                </a:cubicBezTo>
                <a:cubicBezTo>
                  <a:pt x="1133" y="1368"/>
                  <a:pt x="1137" y="1351"/>
                  <a:pt x="1139" y="1334"/>
                </a:cubicBezTo>
                <a:cubicBezTo>
                  <a:pt x="1140" y="1325"/>
                  <a:pt x="1140" y="1317"/>
                  <a:pt x="1140" y="1308"/>
                </a:cubicBezTo>
                <a:cubicBezTo>
                  <a:pt x="1140" y="1305"/>
                  <a:pt x="1140" y="1305"/>
                  <a:pt x="1140" y="1305"/>
                </a:cubicBezTo>
                <a:cubicBezTo>
                  <a:pt x="1140" y="1302"/>
                  <a:pt x="1140" y="1302"/>
                  <a:pt x="1140" y="1302"/>
                </a:cubicBezTo>
                <a:cubicBezTo>
                  <a:pt x="1140" y="1295"/>
                  <a:pt x="1140" y="1295"/>
                  <a:pt x="1140" y="1295"/>
                </a:cubicBezTo>
                <a:cubicBezTo>
                  <a:pt x="1140" y="1291"/>
                  <a:pt x="1140" y="1287"/>
                  <a:pt x="1139" y="1283"/>
                </a:cubicBezTo>
                <a:cubicBezTo>
                  <a:pt x="1138" y="1266"/>
                  <a:pt x="1134" y="1249"/>
                  <a:pt x="1129" y="1233"/>
                </a:cubicBezTo>
                <a:cubicBezTo>
                  <a:pt x="1123" y="1216"/>
                  <a:pt x="1115" y="1201"/>
                  <a:pt x="1106" y="1186"/>
                </a:cubicBezTo>
                <a:cubicBezTo>
                  <a:pt x="1096" y="1172"/>
                  <a:pt x="1085" y="1159"/>
                  <a:pt x="1072" y="1147"/>
                </a:cubicBezTo>
                <a:cubicBezTo>
                  <a:pt x="1060" y="1136"/>
                  <a:pt x="1045" y="1126"/>
                  <a:pt x="1030" y="1118"/>
                </a:cubicBezTo>
                <a:cubicBezTo>
                  <a:pt x="1015" y="1110"/>
                  <a:pt x="999" y="1103"/>
                  <a:pt x="982" y="1099"/>
                </a:cubicBezTo>
                <a:cubicBezTo>
                  <a:pt x="965" y="1095"/>
                  <a:pt x="948" y="1093"/>
                  <a:pt x="931" y="1093"/>
                </a:cubicBezTo>
                <a:close/>
                <a:moveTo>
                  <a:pt x="931" y="1090"/>
                </a:moveTo>
                <a:cubicBezTo>
                  <a:pt x="948" y="1090"/>
                  <a:pt x="966" y="1092"/>
                  <a:pt x="983" y="1096"/>
                </a:cubicBezTo>
                <a:cubicBezTo>
                  <a:pt x="1000" y="1100"/>
                  <a:pt x="1016" y="1106"/>
                  <a:pt x="1032" y="1114"/>
                </a:cubicBezTo>
                <a:cubicBezTo>
                  <a:pt x="1048" y="1122"/>
                  <a:pt x="1062" y="1132"/>
                  <a:pt x="1075" y="1144"/>
                </a:cubicBezTo>
                <a:cubicBezTo>
                  <a:pt x="1089" y="1156"/>
                  <a:pt x="1100" y="1169"/>
                  <a:pt x="1110" y="1183"/>
                </a:cubicBezTo>
                <a:cubicBezTo>
                  <a:pt x="1120" y="1198"/>
                  <a:pt x="1128" y="1214"/>
                  <a:pt x="1135" y="1230"/>
                </a:cubicBezTo>
                <a:cubicBezTo>
                  <a:pt x="1141" y="1247"/>
                  <a:pt x="1145" y="1264"/>
                  <a:pt x="1147" y="1282"/>
                </a:cubicBezTo>
                <a:cubicBezTo>
                  <a:pt x="1147" y="1286"/>
                  <a:pt x="1148" y="1291"/>
                  <a:pt x="1148" y="1295"/>
                </a:cubicBezTo>
                <a:cubicBezTo>
                  <a:pt x="1148" y="1302"/>
                  <a:pt x="1148" y="1302"/>
                  <a:pt x="1148" y="1302"/>
                </a:cubicBezTo>
                <a:cubicBezTo>
                  <a:pt x="1148" y="1305"/>
                  <a:pt x="1148" y="1305"/>
                  <a:pt x="1148" y="1305"/>
                </a:cubicBezTo>
                <a:cubicBezTo>
                  <a:pt x="1148" y="1308"/>
                  <a:pt x="1148" y="1308"/>
                  <a:pt x="1148" y="1308"/>
                </a:cubicBezTo>
                <a:cubicBezTo>
                  <a:pt x="1148" y="1317"/>
                  <a:pt x="1148" y="1326"/>
                  <a:pt x="1148" y="1335"/>
                </a:cubicBezTo>
                <a:cubicBezTo>
                  <a:pt x="1146" y="1353"/>
                  <a:pt x="1143" y="1370"/>
                  <a:pt x="1137" y="1387"/>
                </a:cubicBezTo>
                <a:cubicBezTo>
                  <a:pt x="1132" y="1404"/>
                  <a:pt x="1124" y="1420"/>
                  <a:pt x="1115" y="1435"/>
                </a:cubicBezTo>
                <a:cubicBezTo>
                  <a:pt x="1105" y="1451"/>
                  <a:pt x="1094" y="1465"/>
                  <a:pt x="1081" y="1477"/>
                </a:cubicBezTo>
                <a:cubicBezTo>
                  <a:pt x="1069" y="1490"/>
                  <a:pt x="1054" y="1501"/>
                  <a:pt x="1039" y="1510"/>
                </a:cubicBezTo>
                <a:cubicBezTo>
                  <a:pt x="1024" y="1520"/>
                  <a:pt x="1007" y="1527"/>
                  <a:pt x="989" y="1532"/>
                </a:cubicBezTo>
                <a:cubicBezTo>
                  <a:pt x="985" y="1534"/>
                  <a:pt x="981" y="1534"/>
                  <a:pt x="976" y="1536"/>
                </a:cubicBezTo>
                <a:cubicBezTo>
                  <a:pt x="972" y="1537"/>
                  <a:pt x="967" y="1538"/>
                  <a:pt x="963" y="1538"/>
                </a:cubicBezTo>
                <a:cubicBezTo>
                  <a:pt x="958" y="1539"/>
                  <a:pt x="954" y="1540"/>
                  <a:pt x="949" y="1540"/>
                </a:cubicBezTo>
                <a:cubicBezTo>
                  <a:pt x="942" y="1541"/>
                  <a:pt x="942" y="1541"/>
                  <a:pt x="942" y="1541"/>
                </a:cubicBezTo>
                <a:cubicBezTo>
                  <a:pt x="936" y="1541"/>
                  <a:pt x="936" y="1541"/>
                  <a:pt x="936" y="1541"/>
                </a:cubicBezTo>
                <a:cubicBezTo>
                  <a:pt x="933" y="1541"/>
                  <a:pt x="933" y="1541"/>
                  <a:pt x="933" y="1541"/>
                </a:cubicBezTo>
                <a:cubicBezTo>
                  <a:pt x="931" y="1541"/>
                  <a:pt x="931" y="1541"/>
                  <a:pt x="931" y="1541"/>
                </a:cubicBezTo>
                <a:cubicBezTo>
                  <a:pt x="929" y="1541"/>
                  <a:pt x="929" y="1541"/>
                  <a:pt x="929" y="1541"/>
                </a:cubicBezTo>
                <a:cubicBezTo>
                  <a:pt x="923" y="1541"/>
                  <a:pt x="923" y="1541"/>
                  <a:pt x="923" y="1541"/>
                </a:cubicBezTo>
                <a:cubicBezTo>
                  <a:pt x="910" y="1542"/>
                  <a:pt x="910" y="1542"/>
                  <a:pt x="910" y="1542"/>
                </a:cubicBezTo>
                <a:cubicBezTo>
                  <a:pt x="883" y="1542"/>
                  <a:pt x="883" y="1542"/>
                  <a:pt x="883" y="1542"/>
                </a:cubicBezTo>
                <a:cubicBezTo>
                  <a:pt x="779" y="1544"/>
                  <a:pt x="779" y="1544"/>
                  <a:pt x="779" y="1544"/>
                </a:cubicBezTo>
                <a:cubicBezTo>
                  <a:pt x="785" y="1542"/>
                  <a:pt x="785" y="1542"/>
                  <a:pt x="785" y="1542"/>
                </a:cubicBezTo>
                <a:cubicBezTo>
                  <a:pt x="688" y="1606"/>
                  <a:pt x="688" y="1606"/>
                  <a:pt x="688" y="1606"/>
                </a:cubicBezTo>
                <a:cubicBezTo>
                  <a:pt x="590" y="1669"/>
                  <a:pt x="590" y="1669"/>
                  <a:pt x="590" y="1669"/>
                </a:cubicBezTo>
                <a:cubicBezTo>
                  <a:pt x="542" y="1700"/>
                  <a:pt x="542" y="1700"/>
                  <a:pt x="542" y="1700"/>
                </a:cubicBezTo>
                <a:cubicBezTo>
                  <a:pt x="568" y="1649"/>
                  <a:pt x="568" y="1649"/>
                  <a:pt x="568" y="1649"/>
                </a:cubicBezTo>
                <a:cubicBezTo>
                  <a:pt x="589" y="1607"/>
                  <a:pt x="610" y="1566"/>
                  <a:pt x="631" y="1524"/>
                </a:cubicBezTo>
                <a:cubicBezTo>
                  <a:pt x="646" y="1549"/>
                  <a:pt x="646" y="1549"/>
                  <a:pt x="646" y="1549"/>
                </a:cubicBezTo>
                <a:cubicBezTo>
                  <a:pt x="624" y="1549"/>
                  <a:pt x="624" y="1549"/>
                  <a:pt x="624" y="1549"/>
                </a:cubicBezTo>
                <a:cubicBezTo>
                  <a:pt x="612" y="1549"/>
                  <a:pt x="612" y="1549"/>
                  <a:pt x="612" y="1549"/>
                </a:cubicBezTo>
                <a:cubicBezTo>
                  <a:pt x="601" y="1549"/>
                  <a:pt x="601" y="1549"/>
                  <a:pt x="601" y="1549"/>
                </a:cubicBezTo>
                <a:cubicBezTo>
                  <a:pt x="585" y="1548"/>
                  <a:pt x="569" y="1546"/>
                  <a:pt x="553" y="1542"/>
                </a:cubicBezTo>
                <a:cubicBezTo>
                  <a:pt x="522" y="1534"/>
                  <a:pt x="493" y="1519"/>
                  <a:pt x="468" y="1499"/>
                </a:cubicBezTo>
                <a:cubicBezTo>
                  <a:pt x="443" y="1480"/>
                  <a:pt x="421" y="1455"/>
                  <a:pt x="406" y="1427"/>
                </a:cubicBezTo>
                <a:cubicBezTo>
                  <a:pt x="398" y="1413"/>
                  <a:pt x="391" y="1398"/>
                  <a:pt x="387" y="1383"/>
                </a:cubicBezTo>
                <a:cubicBezTo>
                  <a:pt x="382" y="1368"/>
                  <a:pt x="378" y="1352"/>
                  <a:pt x="377" y="1336"/>
                </a:cubicBezTo>
                <a:cubicBezTo>
                  <a:pt x="377" y="1332"/>
                  <a:pt x="376" y="1327"/>
                  <a:pt x="376" y="1324"/>
                </a:cubicBezTo>
                <a:cubicBezTo>
                  <a:pt x="376" y="1318"/>
                  <a:pt x="376" y="1318"/>
                  <a:pt x="376" y="1318"/>
                </a:cubicBezTo>
                <a:cubicBezTo>
                  <a:pt x="376" y="1315"/>
                  <a:pt x="376" y="1315"/>
                  <a:pt x="376" y="1315"/>
                </a:cubicBezTo>
                <a:cubicBezTo>
                  <a:pt x="376" y="1312"/>
                  <a:pt x="376" y="1312"/>
                  <a:pt x="376" y="1312"/>
                </a:cubicBezTo>
                <a:cubicBezTo>
                  <a:pt x="376" y="1305"/>
                  <a:pt x="376" y="1297"/>
                  <a:pt x="376" y="1289"/>
                </a:cubicBezTo>
                <a:cubicBezTo>
                  <a:pt x="377" y="1273"/>
                  <a:pt x="380" y="1257"/>
                  <a:pt x="384" y="1241"/>
                </a:cubicBezTo>
                <a:cubicBezTo>
                  <a:pt x="393" y="1210"/>
                  <a:pt x="409" y="1181"/>
                  <a:pt x="429" y="1157"/>
                </a:cubicBezTo>
                <a:cubicBezTo>
                  <a:pt x="450" y="1132"/>
                  <a:pt x="475" y="1111"/>
                  <a:pt x="504" y="1097"/>
                </a:cubicBezTo>
                <a:cubicBezTo>
                  <a:pt x="532" y="1082"/>
                  <a:pt x="564" y="1073"/>
                  <a:pt x="596" y="1071"/>
                </a:cubicBezTo>
                <a:cubicBezTo>
                  <a:pt x="580" y="1098"/>
                  <a:pt x="580" y="1098"/>
                  <a:pt x="580" y="1098"/>
                </a:cubicBezTo>
                <a:cubicBezTo>
                  <a:pt x="577" y="1091"/>
                  <a:pt x="574" y="1085"/>
                  <a:pt x="572" y="1079"/>
                </a:cubicBezTo>
                <a:cubicBezTo>
                  <a:pt x="571" y="1076"/>
                  <a:pt x="569" y="1073"/>
                  <a:pt x="568" y="1070"/>
                </a:cubicBezTo>
                <a:cubicBezTo>
                  <a:pt x="566" y="1065"/>
                  <a:pt x="566" y="1065"/>
                  <a:pt x="566" y="1065"/>
                </a:cubicBezTo>
                <a:cubicBezTo>
                  <a:pt x="565" y="1064"/>
                  <a:pt x="565" y="1064"/>
                  <a:pt x="565" y="1064"/>
                </a:cubicBezTo>
                <a:cubicBezTo>
                  <a:pt x="565" y="1063"/>
                  <a:pt x="565" y="1063"/>
                  <a:pt x="565" y="1063"/>
                </a:cubicBezTo>
                <a:cubicBezTo>
                  <a:pt x="563" y="1061"/>
                  <a:pt x="563" y="1061"/>
                  <a:pt x="563" y="1061"/>
                </a:cubicBezTo>
                <a:cubicBezTo>
                  <a:pt x="554" y="1043"/>
                  <a:pt x="554" y="1043"/>
                  <a:pt x="554" y="1043"/>
                </a:cubicBezTo>
                <a:cubicBezTo>
                  <a:pt x="549" y="1034"/>
                  <a:pt x="549" y="1034"/>
                  <a:pt x="549" y="1034"/>
                </a:cubicBezTo>
                <a:cubicBezTo>
                  <a:pt x="544" y="1025"/>
                  <a:pt x="544" y="1025"/>
                  <a:pt x="544" y="1025"/>
                </a:cubicBezTo>
                <a:cubicBezTo>
                  <a:pt x="534" y="1007"/>
                  <a:pt x="534" y="1007"/>
                  <a:pt x="534" y="1007"/>
                </a:cubicBezTo>
                <a:cubicBezTo>
                  <a:pt x="534" y="1006"/>
                  <a:pt x="534" y="1006"/>
                  <a:pt x="534" y="1006"/>
                </a:cubicBezTo>
                <a:cubicBezTo>
                  <a:pt x="533" y="1005"/>
                  <a:pt x="533" y="1005"/>
                  <a:pt x="533" y="1005"/>
                </a:cubicBezTo>
                <a:cubicBezTo>
                  <a:pt x="533" y="1005"/>
                  <a:pt x="533" y="1005"/>
                  <a:pt x="533" y="1005"/>
                </a:cubicBezTo>
                <a:cubicBezTo>
                  <a:pt x="533" y="1004"/>
                  <a:pt x="533" y="1005"/>
                  <a:pt x="534" y="1007"/>
                </a:cubicBezTo>
                <a:cubicBezTo>
                  <a:pt x="535" y="1008"/>
                  <a:pt x="536" y="1009"/>
                  <a:pt x="538" y="1010"/>
                </a:cubicBezTo>
                <a:cubicBezTo>
                  <a:pt x="540" y="1012"/>
                  <a:pt x="542" y="1013"/>
                  <a:pt x="545" y="1013"/>
                </a:cubicBezTo>
                <a:cubicBezTo>
                  <a:pt x="548" y="1014"/>
                  <a:pt x="547" y="1014"/>
                  <a:pt x="547" y="1014"/>
                </a:cubicBezTo>
                <a:cubicBezTo>
                  <a:pt x="549" y="1014"/>
                  <a:pt x="548" y="1014"/>
                  <a:pt x="548" y="1014"/>
                </a:cubicBezTo>
                <a:cubicBezTo>
                  <a:pt x="547" y="1014"/>
                  <a:pt x="547" y="1014"/>
                  <a:pt x="547" y="1014"/>
                </a:cubicBezTo>
                <a:cubicBezTo>
                  <a:pt x="541" y="1014"/>
                  <a:pt x="541" y="1014"/>
                  <a:pt x="541" y="1014"/>
                </a:cubicBezTo>
                <a:cubicBezTo>
                  <a:pt x="531" y="1014"/>
                  <a:pt x="531" y="1014"/>
                  <a:pt x="531" y="1014"/>
                </a:cubicBezTo>
                <a:cubicBezTo>
                  <a:pt x="490" y="1013"/>
                  <a:pt x="490" y="1013"/>
                  <a:pt x="490" y="1013"/>
                </a:cubicBezTo>
                <a:cubicBezTo>
                  <a:pt x="325" y="1013"/>
                  <a:pt x="325" y="1013"/>
                  <a:pt x="325" y="1013"/>
                </a:cubicBezTo>
                <a:cubicBezTo>
                  <a:pt x="242" y="1012"/>
                  <a:pt x="242" y="1012"/>
                  <a:pt x="242" y="1012"/>
                </a:cubicBezTo>
                <a:cubicBezTo>
                  <a:pt x="232" y="1012"/>
                  <a:pt x="232" y="1012"/>
                  <a:pt x="232" y="1012"/>
                </a:cubicBezTo>
                <a:cubicBezTo>
                  <a:pt x="221" y="1012"/>
                  <a:pt x="221" y="1012"/>
                  <a:pt x="221" y="1012"/>
                </a:cubicBezTo>
                <a:cubicBezTo>
                  <a:pt x="209" y="1011"/>
                  <a:pt x="209" y="1011"/>
                  <a:pt x="209" y="1011"/>
                </a:cubicBezTo>
                <a:cubicBezTo>
                  <a:pt x="198" y="1010"/>
                  <a:pt x="198" y="1010"/>
                  <a:pt x="198" y="1010"/>
                </a:cubicBezTo>
                <a:cubicBezTo>
                  <a:pt x="184" y="1007"/>
                  <a:pt x="169" y="1004"/>
                  <a:pt x="155" y="998"/>
                </a:cubicBezTo>
                <a:cubicBezTo>
                  <a:pt x="128" y="988"/>
                  <a:pt x="102" y="973"/>
                  <a:pt x="80" y="953"/>
                </a:cubicBezTo>
                <a:cubicBezTo>
                  <a:pt x="57" y="934"/>
                  <a:pt x="39" y="910"/>
                  <a:pt x="25" y="884"/>
                </a:cubicBezTo>
                <a:cubicBezTo>
                  <a:pt x="12" y="858"/>
                  <a:pt x="4" y="829"/>
                  <a:pt x="1" y="800"/>
                </a:cubicBezTo>
                <a:cubicBezTo>
                  <a:pt x="1" y="796"/>
                  <a:pt x="0" y="792"/>
                  <a:pt x="0" y="788"/>
                </a:cubicBezTo>
                <a:cubicBezTo>
                  <a:pt x="0" y="778"/>
                  <a:pt x="0" y="778"/>
                  <a:pt x="0" y="778"/>
                </a:cubicBezTo>
                <a:cubicBezTo>
                  <a:pt x="0" y="772"/>
                  <a:pt x="0" y="772"/>
                  <a:pt x="0" y="772"/>
                </a:cubicBezTo>
                <a:cubicBezTo>
                  <a:pt x="0" y="771"/>
                  <a:pt x="0" y="769"/>
                  <a:pt x="0" y="767"/>
                </a:cubicBezTo>
                <a:cubicBezTo>
                  <a:pt x="0" y="763"/>
                  <a:pt x="0" y="760"/>
                  <a:pt x="0" y="756"/>
                </a:cubicBezTo>
                <a:cubicBezTo>
                  <a:pt x="1" y="741"/>
                  <a:pt x="4" y="727"/>
                  <a:pt x="7" y="713"/>
                </a:cubicBezTo>
                <a:cubicBezTo>
                  <a:pt x="15" y="684"/>
                  <a:pt x="28" y="657"/>
                  <a:pt x="46" y="634"/>
                </a:cubicBezTo>
                <a:cubicBezTo>
                  <a:pt x="64" y="611"/>
                  <a:pt x="86" y="591"/>
                  <a:pt x="111" y="576"/>
                </a:cubicBezTo>
                <a:cubicBezTo>
                  <a:pt x="136" y="561"/>
                  <a:pt x="164" y="551"/>
                  <a:pt x="193" y="546"/>
                </a:cubicBezTo>
                <a:cubicBezTo>
                  <a:pt x="207" y="544"/>
                  <a:pt x="222" y="543"/>
                  <a:pt x="236" y="543"/>
                </a:cubicBezTo>
                <a:cubicBezTo>
                  <a:pt x="277" y="544"/>
                  <a:pt x="277" y="544"/>
                  <a:pt x="277" y="544"/>
                </a:cubicBezTo>
                <a:cubicBezTo>
                  <a:pt x="442" y="546"/>
                  <a:pt x="442" y="546"/>
                  <a:pt x="442" y="546"/>
                </a:cubicBezTo>
                <a:cubicBezTo>
                  <a:pt x="434" y="551"/>
                  <a:pt x="434" y="551"/>
                  <a:pt x="434" y="551"/>
                </a:cubicBezTo>
                <a:cubicBezTo>
                  <a:pt x="438" y="542"/>
                  <a:pt x="443" y="533"/>
                  <a:pt x="447" y="524"/>
                </a:cubicBezTo>
                <a:cubicBezTo>
                  <a:pt x="450" y="520"/>
                  <a:pt x="452" y="515"/>
                  <a:pt x="455" y="511"/>
                </a:cubicBezTo>
                <a:cubicBezTo>
                  <a:pt x="457" y="506"/>
                  <a:pt x="459" y="502"/>
                  <a:pt x="462" y="497"/>
                </a:cubicBezTo>
                <a:cubicBezTo>
                  <a:pt x="464" y="493"/>
                  <a:pt x="467" y="489"/>
                  <a:pt x="470" y="484"/>
                </a:cubicBezTo>
                <a:cubicBezTo>
                  <a:pt x="472" y="480"/>
                  <a:pt x="475" y="476"/>
                  <a:pt x="477" y="471"/>
                </a:cubicBezTo>
                <a:cubicBezTo>
                  <a:pt x="483" y="463"/>
                  <a:pt x="488" y="454"/>
                  <a:pt x="494" y="446"/>
                </a:cubicBezTo>
                <a:cubicBezTo>
                  <a:pt x="501" y="459"/>
                  <a:pt x="501" y="459"/>
                  <a:pt x="501" y="459"/>
                </a:cubicBezTo>
                <a:cubicBezTo>
                  <a:pt x="490" y="458"/>
                  <a:pt x="479" y="458"/>
                  <a:pt x="467" y="458"/>
                </a:cubicBezTo>
                <a:cubicBezTo>
                  <a:pt x="456" y="458"/>
                  <a:pt x="444" y="456"/>
                  <a:pt x="433" y="454"/>
                </a:cubicBezTo>
                <a:cubicBezTo>
                  <a:pt x="422" y="452"/>
                  <a:pt x="411" y="449"/>
                  <a:pt x="400" y="445"/>
                </a:cubicBezTo>
                <a:cubicBezTo>
                  <a:pt x="389" y="441"/>
                  <a:pt x="379" y="437"/>
                  <a:pt x="369" y="431"/>
                </a:cubicBezTo>
                <a:cubicBezTo>
                  <a:pt x="329" y="409"/>
                  <a:pt x="295" y="376"/>
                  <a:pt x="274" y="335"/>
                </a:cubicBezTo>
                <a:cubicBezTo>
                  <a:pt x="269" y="325"/>
                  <a:pt x="265" y="315"/>
                  <a:pt x="261" y="304"/>
                </a:cubicBezTo>
                <a:cubicBezTo>
                  <a:pt x="257" y="293"/>
                  <a:pt x="255" y="282"/>
                  <a:pt x="253" y="271"/>
                </a:cubicBezTo>
                <a:cubicBezTo>
                  <a:pt x="252" y="265"/>
                  <a:pt x="251" y="260"/>
                  <a:pt x="250" y="254"/>
                </a:cubicBezTo>
                <a:cubicBezTo>
                  <a:pt x="250" y="248"/>
                  <a:pt x="250" y="242"/>
                  <a:pt x="250" y="237"/>
                </a:cubicBezTo>
                <a:cubicBezTo>
                  <a:pt x="251" y="233"/>
                  <a:pt x="251" y="233"/>
                  <a:pt x="251" y="233"/>
                </a:cubicBezTo>
                <a:cubicBezTo>
                  <a:pt x="251" y="229"/>
                  <a:pt x="251" y="229"/>
                  <a:pt x="251" y="229"/>
                </a:cubicBezTo>
                <a:cubicBezTo>
                  <a:pt x="251" y="226"/>
                  <a:pt x="250" y="223"/>
                  <a:pt x="250" y="220"/>
                </a:cubicBezTo>
                <a:cubicBezTo>
                  <a:pt x="250" y="217"/>
                  <a:pt x="250" y="214"/>
                  <a:pt x="250" y="212"/>
                </a:cubicBezTo>
                <a:cubicBezTo>
                  <a:pt x="251" y="203"/>
                  <a:pt x="251" y="203"/>
                  <a:pt x="251" y="203"/>
                </a:cubicBezTo>
                <a:cubicBezTo>
                  <a:pt x="252" y="192"/>
                  <a:pt x="253" y="181"/>
                  <a:pt x="256" y="170"/>
                </a:cubicBezTo>
                <a:cubicBezTo>
                  <a:pt x="259" y="159"/>
                  <a:pt x="263" y="148"/>
                  <a:pt x="267" y="137"/>
                </a:cubicBezTo>
                <a:cubicBezTo>
                  <a:pt x="277" y="117"/>
                  <a:pt x="289" y="97"/>
                  <a:pt x="304" y="80"/>
                </a:cubicBezTo>
                <a:cubicBezTo>
                  <a:pt x="334" y="46"/>
                  <a:pt x="375" y="22"/>
                  <a:pt x="419" y="11"/>
                </a:cubicBezTo>
                <a:cubicBezTo>
                  <a:pt x="430" y="8"/>
                  <a:pt x="441" y="6"/>
                  <a:pt x="452" y="5"/>
                </a:cubicBezTo>
                <a:cubicBezTo>
                  <a:pt x="461" y="4"/>
                  <a:pt x="461" y="4"/>
                  <a:pt x="461" y="4"/>
                </a:cubicBezTo>
                <a:cubicBezTo>
                  <a:pt x="469" y="4"/>
                  <a:pt x="469" y="4"/>
                  <a:pt x="469" y="4"/>
                </a:cubicBezTo>
                <a:cubicBezTo>
                  <a:pt x="475" y="4"/>
                  <a:pt x="480" y="4"/>
                  <a:pt x="486" y="4"/>
                </a:cubicBezTo>
                <a:cubicBezTo>
                  <a:pt x="553" y="3"/>
                  <a:pt x="553" y="3"/>
                  <a:pt x="553" y="3"/>
                </a:cubicBezTo>
                <a:cubicBezTo>
                  <a:pt x="597" y="3"/>
                  <a:pt x="641" y="3"/>
                  <a:pt x="685" y="2"/>
                </a:cubicBezTo>
                <a:cubicBezTo>
                  <a:pt x="818" y="1"/>
                  <a:pt x="818" y="1"/>
                  <a:pt x="818" y="1"/>
                </a:cubicBezTo>
                <a:cubicBezTo>
                  <a:pt x="885" y="0"/>
                  <a:pt x="885" y="0"/>
                  <a:pt x="885" y="0"/>
                </a:cubicBezTo>
                <a:cubicBezTo>
                  <a:pt x="908" y="0"/>
                  <a:pt x="931" y="3"/>
                  <a:pt x="954" y="10"/>
                </a:cubicBezTo>
                <a:cubicBezTo>
                  <a:pt x="998" y="24"/>
                  <a:pt x="1038" y="52"/>
                  <a:pt x="1066" y="90"/>
                </a:cubicBezTo>
                <a:cubicBezTo>
                  <a:pt x="1073" y="99"/>
                  <a:pt x="1079" y="109"/>
                  <a:pt x="1085" y="119"/>
                </a:cubicBezTo>
                <a:cubicBezTo>
                  <a:pt x="1090" y="130"/>
                  <a:pt x="1095" y="141"/>
                  <a:pt x="1099" y="152"/>
                </a:cubicBezTo>
                <a:cubicBezTo>
                  <a:pt x="1103" y="163"/>
                  <a:pt x="1106" y="174"/>
                  <a:pt x="1107" y="186"/>
                </a:cubicBezTo>
                <a:cubicBezTo>
                  <a:pt x="1108" y="189"/>
                  <a:pt x="1108" y="192"/>
                  <a:pt x="1109" y="195"/>
                </a:cubicBezTo>
                <a:cubicBezTo>
                  <a:pt x="1109" y="198"/>
                  <a:pt x="1110" y="201"/>
                  <a:pt x="1110" y="204"/>
                </a:cubicBezTo>
                <a:cubicBezTo>
                  <a:pt x="1111" y="213"/>
                  <a:pt x="1111" y="213"/>
                  <a:pt x="1111" y="213"/>
                </a:cubicBezTo>
                <a:cubicBezTo>
                  <a:pt x="1111" y="221"/>
                  <a:pt x="1111" y="221"/>
                  <a:pt x="1111" y="221"/>
                </a:cubicBezTo>
                <a:cubicBezTo>
                  <a:pt x="1111" y="223"/>
                  <a:pt x="1111" y="223"/>
                  <a:pt x="1111" y="223"/>
                </a:cubicBezTo>
                <a:cubicBezTo>
                  <a:pt x="1111" y="226"/>
                  <a:pt x="1111" y="226"/>
                  <a:pt x="1111" y="226"/>
                </a:cubicBezTo>
                <a:cubicBezTo>
                  <a:pt x="1111" y="230"/>
                  <a:pt x="1111" y="230"/>
                  <a:pt x="1111" y="230"/>
                </a:cubicBezTo>
                <a:cubicBezTo>
                  <a:pt x="1111" y="232"/>
                  <a:pt x="1111" y="235"/>
                  <a:pt x="1111" y="238"/>
                </a:cubicBezTo>
                <a:cubicBezTo>
                  <a:pt x="1111" y="244"/>
                  <a:pt x="1110" y="250"/>
                  <a:pt x="1110" y="256"/>
                </a:cubicBezTo>
                <a:cubicBezTo>
                  <a:pt x="1109" y="268"/>
                  <a:pt x="1107" y="279"/>
                  <a:pt x="1104" y="291"/>
                </a:cubicBezTo>
                <a:cubicBezTo>
                  <a:pt x="1098" y="314"/>
                  <a:pt x="1089" y="336"/>
                  <a:pt x="1077" y="356"/>
                </a:cubicBezTo>
                <a:cubicBezTo>
                  <a:pt x="1052" y="397"/>
                  <a:pt x="1015" y="430"/>
                  <a:pt x="971" y="448"/>
                </a:cubicBezTo>
                <a:cubicBezTo>
                  <a:pt x="949" y="457"/>
                  <a:pt x="926" y="463"/>
                  <a:pt x="902" y="465"/>
                </a:cubicBezTo>
                <a:cubicBezTo>
                  <a:pt x="899" y="465"/>
                  <a:pt x="896" y="466"/>
                  <a:pt x="893" y="466"/>
                </a:cubicBezTo>
                <a:cubicBezTo>
                  <a:pt x="885" y="466"/>
                  <a:pt x="885" y="466"/>
                  <a:pt x="885" y="466"/>
                </a:cubicBezTo>
                <a:cubicBezTo>
                  <a:pt x="868" y="466"/>
                  <a:pt x="868" y="466"/>
                  <a:pt x="868" y="466"/>
                </a:cubicBezTo>
                <a:cubicBezTo>
                  <a:pt x="834" y="466"/>
                  <a:pt x="834" y="466"/>
                  <a:pt x="834" y="466"/>
                </a:cubicBezTo>
                <a:cubicBezTo>
                  <a:pt x="790" y="466"/>
                  <a:pt x="746" y="466"/>
                  <a:pt x="702" y="466"/>
                </a:cubicBezTo>
                <a:cubicBezTo>
                  <a:pt x="569" y="465"/>
                  <a:pt x="569" y="465"/>
                  <a:pt x="569" y="465"/>
                </a:cubicBezTo>
                <a:cubicBezTo>
                  <a:pt x="582" y="458"/>
                  <a:pt x="582" y="458"/>
                  <a:pt x="582" y="458"/>
                </a:cubicBezTo>
                <a:cubicBezTo>
                  <a:pt x="568" y="483"/>
                  <a:pt x="568" y="483"/>
                  <a:pt x="568" y="483"/>
                </a:cubicBezTo>
                <a:cubicBezTo>
                  <a:pt x="563" y="492"/>
                  <a:pt x="558" y="500"/>
                  <a:pt x="554" y="509"/>
                </a:cubicBezTo>
                <a:cubicBezTo>
                  <a:pt x="549" y="517"/>
                  <a:pt x="545" y="526"/>
                  <a:pt x="540" y="535"/>
                </a:cubicBezTo>
                <a:cubicBezTo>
                  <a:pt x="538" y="539"/>
                  <a:pt x="536" y="543"/>
                  <a:pt x="534" y="548"/>
                </a:cubicBezTo>
                <a:cubicBezTo>
                  <a:pt x="528" y="561"/>
                  <a:pt x="528" y="561"/>
                  <a:pt x="528" y="561"/>
                </a:cubicBezTo>
                <a:cubicBezTo>
                  <a:pt x="515" y="541"/>
                  <a:pt x="515" y="541"/>
                  <a:pt x="515" y="541"/>
                </a:cubicBezTo>
                <a:cubicBezTo>
                  <a:pt x="535" y="541"/>
                  <a:pt x="535" y="541"/>
                  <a:pt x="535" y="541"/>
                </a:cubicBezTo>
                <a:cubicBezTo>
                  <a:pt x="545" y="541"/>
                  <a:pt x="545" y="541"/>
                  <a:pt x="545" y="541"/>
                </a:cubicBezTo>
                <a:cubicBezTo>
                  <a:pt x="549" y="541"/>
                  <a:pt x="552" y="541"/>
                  <a:pt x="556" y="542"/>
                </a:cubicBezTo>
                <a:cubicBezTo>
                  <a:pt x="570" y="542"/>
                  <a:pt x="584" y="544"/>
                  <a:pt x="598" y="547"/>
                </a:cubicBezTo>
                <a:cubicBezTo>
                  <a:pt x="626" y="553"/>
                  <a:pt x="652" y="564"/>
                  <a:pt x="676" y="580"/>
                </a:cubicBezTo>
                <a:cubicBezTo>
                  <a:pt x="699" y="596"/>
                  <a:pt x="720" y="616"/>
                  <a:pt x="736" y="640"/>
                </a:cubicBezTo>
                <a:cubicBezTo>
                  <a:pt x="751" y="663"/>
                  <a:pt x="762" y="690"/>
                  <a:pt x="768" y="717"/>
                </a:cubicBezTo>
                <a:cubicBezTo>
                  <a:pt x="771" y="731"/>
                  <a:pt x="773" y="745"/>
                  <a:pt x="773" y="759"/>
                </a:cubicBezTo>
                <a:cubicBezTo>
                  <a:pt x="773" y="769"/>
                  <a:pt x="773" y="769"/>
                  <a:pt x="773" y="769"/>
                </a:cubicBezTo>
                <a:cubicBezTo>
                  <a:pt x="773" y="773"/>
                  <a:pt x="773" y="776"/>
                  <a:pt x="773" y="779"/>
                </a:cubicBezTo>
                <a:cubicBezTo>
                  <a:pt x="773" y="786"/>
                  <a:pt x="772" y="793"/>
                  <a:pt x="771" y="800"/>
                </a:cubicBezTo>
                <a:cubicBezTo>
                  <a:pt x="770" y="814"/>
                  <a:pt x="767" y="828"/>
                  <a:pt x="762" y="841"/>
                </a:cubicBezTo>
                <a:cubicBezTo>
                  <a:pt x="758" y="854"/>
                  <a:pt x="752" y="867"/>
                  <a:pt x="746" y="879"/>
                </a:cubicBezTo>
                <a:cubicBezTo>
                  <a:pt x="732" y="903"/>
                  <a:pt x="715" y="925"/>
                  <a:pt x="694" y="943"/>
                </a:cubicBezTo>
                <a:cubicBezTo>
                  <a:pt x="673" y="960"/>
                  <a:pt x="649" y="975"/>
                  <a:pt x="623" y="984"/>
                </a:cubicBezTo>
                <a:cubicBezTo>
                  <a:pt x="625" y="978"/>
                  <a:pt x="625" y="978"/>
                  <a:pt x="625" y="978"/>
                </a:cubicBezTo>
                <a:cubicBezTo>
                  <a:pt x="627" y="981"/>
                  <a:pt x="627" y="981"/>
                  <a:pt x="627" y="981"/>
                </a:cubicBezTo>
                <a:cubicBezTo>
                  <a:pt x="629" y="985"/>
                  <a:pt x="629" y="985"/>
                  <a:pt x="629" y="985"/>
                </a:cubicBezTo>
                <a:cubicBezTo>
                  <a:pt x="631" y="987"/>
                  <a:pt x="632" y="989"/>
                  <a:pt x="634" y="992"/>
                </a:cubicBezTo>
                <a:cubicBezTo>
                  <a:pt x="636" y="996"/>
                  <a:pt x="639" y="1001"/>
                  <a:pt x="642" y="1006"/>
                </a:cubicBezTo>
                <a:cubicBezTo>
                  <a:pt x="647" y="1015"/>
                  <a:pt x="652" y="1024"/>
                  <a:pt x="658" y="1034"/>
                </a:cubicBezTo>
                <a:cubicBezTo>
                  <a:pt x="668" y="1052"/>
                  <a:pt x="679" y="1071"/>
                  <a:pt x="689" y="1090"/>
                </a:cubicBezTo>
                <a:cubicBezTo>
                  <a:pt x="686" y="1089"/>
                  <a:pt x="686" y="1089"/>
                  <a:pt x="686" y="1089"/>
                </a:cubicBezTo>
                <a:cubicBezTo>
                  <a:pt x="748" y="1089"/>
                  <a:pt x="748" y="1089"/>
                  <a:pt x="748" y="1089"/>
                </a:cubicBezTo>
                <a:cubicBezTo>
                  <a:pt x="809" y="1089"/>
                  <a:pt x="809" y="1089"/>
                  <a:pt x="809" y="1089"/>
                </a:cubicBezTo>
                <a:lnTo>
                  <a:pt x="931" y="109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Rectangle 36"/>
          <p:cNvSpPr>
            <a:spLocks noChangeArrowheads="1"/>
          </p:cNvSpPr>
          <p:nvPr/>
        </p:nvSpPr>
        <p:spPr bwMode="auto">
          <a:xfrm>
            <a:off x="1468150" y="1408564"/>
            <a:ext cx="1608878" cy="69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bg1"/>
                </a:solidFill>
                <a:latin typeface="+mn-ea"/>
                <a:sym typeface="Arial" panose="020b0604020202020204" pitchFamily="34" charset="0"/>
              </a:rPr>
              <a:t>添加标题</a:t>
            </a:r>
            <a:endParaRPr lang="zh-CN" altLang="en-US">
              <a:solidFill>
                <a:schemeClr val="bg1"/>
              </a:solidFill>
              <a:latin typeface="+mn-ea"/>
              <a:sym typeface="Arial" panose="020b0604020202020204" pitchFamily="34" charset="0"/>
            </a:endParaRPr>
          </a:p>
        </p:txBody>
      </p:sp>
      <p:sp>
        <p:nvSpPr>
          <p:cNvPr id="29" name="Rectangle 36"/>
          <p:cNvSpPr>
            <a:spLocks noChangeArrowheads="1"/>
          </p:cNvSpPr>
          <p:nvPr/>
        </p:nvSpPr>
        <p:spPr bwMode="auto">
          <a:xfrm>
            <a:off x="878024" y="2569707"/>
            <a:ext cx="1608878" cy="69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bg1"/>
                </a:solidFill>
                <a:latin typeface="+mn-ea"/>
                <a:sym typeface="Arial" panose="020b0604020202020204" pitchFamily="34" charset="0"/>
              </a:rPr>
              <a:t>添加标题</a:t>
            </a:r>
            <a:endParaRPr lang="zh-CN" altLang="en-US">
              <a:solidFill>
                <a:schemeClr val="bg1"/>
              </a:solidFill>
              <a:latin typeface="+mn-ea"/>
              <a:sym typeface="Arial" panose="020b0604020202020204" pitchFamily="34" charset="0"/>
            </a:endParaRPr>
          </a:p>
        </p:txBody>
      </p:sp>
      <p:sp>
        <p:nvSpPr>
          <p:cNvPr id="30" name="Rectangle 36"/>
          <p:cNvSpPr>
            <a:spLocks noChangeArrowheads="1"/>
          </p:cNvSpPr>
          <p:nvPr/>
        </p:nvSpPr>
        <p:spPr bwMode="auto">
          <a:xfrm>
            <a:off x="1691309" y="3687308"/>
            <a:ext cx="1608878" cy="69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bg1"/>
                </a:solidFill>
                <a:latin typeface="+mn-ea"/>
                <a:sym typeface="Arial" panose="020b0604020202020204" pitchFamily="34" charset="0"/>
              </a:rPr>
              <a:t>添加标题</a:t>
            </a:r>
            <a:endParaRPr lang="zh-CN" altLang="en-US">
              <a:solidFill>
                <a:schemeClr val="bg1"/>
              </a:solidFill>
              <a:latin typeface="+mn-ea"/>
              <a:sym typeface="Arial" panose="020b0604020202020204" pitchFamily="34" charset="0"/>
            </a:endParaRPr>
          </a:p>
        </p:txBody>
      </p:sp>
      <p:sp>
        <p:nvSpPr>
          <p:cNvPr id="40" name="文本框 12"/>
          <p:cNvSpPr txBox="1"/>
          <p:nvPr/>
        </p:nvSpPr>
        <p:spPr>
          <a:xfrm>
            <a:off x="3622387" y="1408563"/>
            <a:ext cx="4128241" cy="691372"/>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latin typeface="+mn-ea"/>
              </a:rPr>
              <a:t>点击这里添加内容描述点击这里添加内容点击这里添加内容点击这里添加内容描述点击这里添加内容</a:t>
            </a:r>
            <a:endParaRPr lang="en-US" altLang="zh-CN" sz="1200">
              <a:solidFill>
                <a:schemeClr val="tx1">
                  <a:lumMod val="65000"/>
                  <a:lumOff val="35000"/>
                </a:schemeClr>
              </a:solidFill>
              <a:latin typeface="+mn-ea"/>
            </a:endParaRPr>
          </a:p>
        </p:txBody>
      </p:sp>
      <p:sp>
        <p:nvSpPr>
          <p:cNvPr id="41" name="文本框 12"/>
          <p:cNvSpPr txBox="1"/>
          <p:nvPr/>
        </p:nvSpPr>
        <p:spPr>
          <a:xfrm>
            <a:off x="2809587" y="2599314"/>
            <a:ext cx="4128241" cy="691372"/>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latin typeface="+mn-ea"/>
              </a:rPr>
              <a:t>点击这里添加内容描述点击这里添加内容点击这里添加内容点击这里添加内容描述点击这里添加内容</a:t>
            </a:r>
            <a:endParaRPr lang="en-US" altLang="zh-CN" sz="1200">
              <a:solidFill>
                <a:schemeClr val="tx1">
                  <a:lumMod val="65000"/>
                  <a:lumOff val="35000"/>
                </a:schemeClr>
              </a:solidFill>
              <a:latin typeface="+mn-ea"/>
            </a:endParaRPr>
          </a:p>
        </p:txBody>
      </p:sp>
      <p:sp>
        <p:nvSpPr>
          <p:cNvPr id="42" name="文本框 12"/>
          <p:cNvSpPr txBox="1"/>
          <p:nvPr/>
        </p:nvSpPr>
        <p:spPr>
          <a:xfrm>
            <a:off x="3372757" y="3687889"/>
            <a:ext cx="4128241" cy="691372"/>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latin typeface="+mn-ea"/>
              </a:rPr>
              <a:t>点击这里添加内容描述点击这里添加内容点击这里添加内容点击这里添加内容描述点击这里添加内容</a:t>
            </a:r>
            <a:endParaRPr lang="en-US" altLang="zh-CN" sz="1200">
              <a:solidFill>
                <a:schemeClr val="tx1">
                  <a:lumMod val="65000"/>
                  <a:lumOff val="35000"/>
                </a:schemeClr>
              </a:solidFill>
              <a:latin typeface="+mn-ea"/>
            </a:endParaRP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3271995" y="1584086"/>
            <a:ext cx="2272462" cy="584775"/>
          </a:xfrm>
          <a:prstGeom prst="rect">
            <a:avLst/>
          </a:prstGeom>
          <a:solidFill>
            <a:schemeClr val="accent1"/>
          </a:solid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dist" fontAlgn="base">
              <a:spcBef>
                <a:spcPct val="0"/>
              </a:spcBef>
              <a:spcAft>
                <a:spcPct val="0"/>
              </a:spcAft>
            </a:pPr>
            <a:r>
              <a:rPr lang="en-US" altLang="zh-CN" sz="3200" b="1">
                <a:solidFill>
                  <a:srgbClr val="FFFFFF"/>
                </a:solidFill>
                <a:latin typeface="Impact" panose="020b0806030902050204" pitchFamily="34" charset="0"/>
                <a:ea typeface="+mj-ea"/>
                <a:sym typeface="Calibri" panose="020f0502020204030204" pitchFamily="34" charset="0"/>
              </a:rPr>
              <a:t>THANKS</a:t>
            </a:r>
            <a:endParaRPr lang="en-US" altLang="zh-CN" sz="3200" b="1">
              <a:solidFill>
                <a:srgbClr val="FFFFFF"/>
              </a:solidFill>
              <a:latin typeface="Impact" panose="020b0806030902050204" pitchFamily="34" charset="0"/>
              <a:ea typeface="+mj-ea"/>
              <a:sym typeface="Calibri" panose="020f0502020204030204" pitchFamily="34" charset="0"/>
            </a:endParaRPr>
          </a:p>
        </p:txBody>
      </p:sp>
      <p:cxnSp>
        <p:nvCxnSpPr>
          <p:cNvPr id="3" name="直接连接符 2" descr="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
          <p:cNvCxnSpPr/>
          <p:nvPr/>
        </p:nvCxnSpPr>
        <p:spPr>
          <a:xfrm>
            <a:off x="4280964" y="2212974"/>
            <a:ext cx="25452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矩形 3"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1477884" y="2212974"/>
            <a:ext cx="6188233" cy="600164"/>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fontAlgn="base">
              <a:lnSpc>
                <a:spcPct val="150000"/>
              </a:lnSpc>
              <a:spcBef>
                <a:spcPct val="0"/>
              </a:spcBef>
              <a:spcAft>
                <a:spcPct val="0"/>
              </a:spcAft>
            </a:pPr>
            <a:r>
              <a:rPr lang="en-US" altLang="zh-CN" sz="1100">
                <a:cs typeface="Arial" panose="020b0604020202020204" pitchFamily="34" charset="0"/>
                <a:sym typeface="Calibri" panose="020f0502020204030204" pitchFamily="34" charset="0"/>
              </a:rPr>
              <a:t>Thank you for reading my report. If you have any further questions, contact Miss Liu, who will answer all the questions for you. Thank you</a:t>
            </a:r>
            <a:endParaRPr lang="en-US" altLang="zh-CN" sz="1100">
              <a:ea typeface="微软雅黑" panose="020b0503020204020204" pitchFamily="34" charset="-122"/>
              <a:cs typeface="Arial" panose="020b0604020202020204" pitchFamily="34" charset="0"/>
              <a:sym typeface="Calibri" panose="020f0502020204030204" pitchFamily="34" charset="0"/>
            </a:endParaRPr>
          </a:p>
        </p:txBody>
      </p:sp>
      <p:sp>
        <p:nvSpPr>
          <p:cNvPr id="5" name="圆角矩形 10" descr="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
          <p:cNvSpPr/>
          <p:nvPr/>
        </p:nvSpPr>
        <p:spPr>
          <a:xfrm>
            <a:off x="3804910" y="3155441"/>
            <a:ext cx="1206631" cy="338068"/>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US" altLang="zh-CN" sz="1400">
                <a:solidFill>
                  <a:schemeClr val="accent1"/>
                </a:solidFill>
                <a:latin typeface="Impact" panose="020b0806030902050204" pitchFamily="34" charset="0"/>
              </a:rPr>
              <a:t>@JM</a:t>
            </a:r>
            <a:endParaRPr lang="zh-CN" altLang="en-US" sz="1400">
              <a:solidFill>
                <a:schemeClr val="accent1"/>
              </a:solidFill>
              <a:latin typeface="Impact" panose="020b0806030902050204" pitchFamily="34" charset="0"/>
            </a:endParaRPr>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589548" y="2069432"/>
            <a:ext cx="721894" cy="721894"/>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1311442" y="2610852"/>
            <a:ext cx="360947" cy="360947"/>
          </a:xfrm>
          <a:prstGeom prst="ellipse">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1618731" y="2189747"/>
            <a:ext cx="481264" cy="481264"/>
          </a:xfrm>
          <a:prstGeom prst="ellipse">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817737" y="2824655"/>
            <a:ext cx="294288" cy="294288"/>
          </a:xfrm>
          <a:prstGeom prst="ellipse">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2389724" y="2018442"/>
            <a:ext cx="5575185" cy="977421"/>
          </a:xfrm>
          <a:prstGeom prst="rect">
            <a:avLst/>
          </a:prstGeom>
          <a:noFill/>
        </p:spPr>
        <p:txBody>
          <a:bodyPr vert="horz"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800" b="1" spc="400">
                <a:latin typeface="Arial" panose="020b0604020202020204" pitchFamily="34" charset="0"/>
                <a:cs typeface="Arial" panose="020b0604020202020204" pitchFamily="34" charset="0"/>
              </a:rPr>
              <a:t>这里添加章节标题</a:t>
            </a:r>
            <a:endParaRPr lang="en-US" altLang="zh-CN" sz="2800" b="1" spc="400">
              <a:latin typeface="Arial" panose="020b0604020202020204" pitchFamily="34" charset="0"/>
              <a:cs typeface="Arial" panose="020b0604020202020204" pitchFamily="34" charset="0"/>
            </a:endParaRPr>
          </a:p>
        </p:txBody>
      </p:sp>
      <p:pic>
        <p:nvPicPr>
          <p:cNvPr id="9" name="图片 8"/>
          <p:cNvPicPr>
            <a:picLocks noChangeAspect="1"/>
          </p:cNvPicPr>
          <p:nvPr/>
        </p:nvPicPr>
        <p:blipFill>
          <a:blip r:embed="rId2"/>
          <a:stretch>
            <a:fillRect/>
          </a:stretch>
        </p:blipFill>
        <p:spPr>
          <a:xfrm>
            <a:off x="6914459" y="2881410"/>
            <a:ext cx="2229541" cy="226209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lang="zh-CN" altLang="en-US">
                <a:latin typeface="+mj-ea"/>
              </a:rPr>
              <a:t>点击这里添加标题</a:t>
            </a:r>
            <a:endParaRPr lang="zh-CN" altLang="en-US"/>
          </a:p>
        </p:txBody>
      </p:sp>
      <p:sp>
        <p:nvSpPr>
          <p:cNvPr id="11" name="Donut 92"/>
          <p:cNvSpPr/>
          <p:nvPr/>
        </p:nvSpPr>
        <p:spPr>
          <a:xfrm flipH="1">
            <a:off x="4945326" y="1819075"/>
            <a:ext cx="882722" cy="882722"/>
          </a:xfrm>
          <a:prstGeom prst="donut">
            <a:avLst>
              <a:gd name="adj" fmla="val 75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a:solidFill>
                  <a:schemeClr val="tx1"/>
                </a:solidFill>
                <a:latin typeface="Impact" panose="020b0806030902050204" pitchFamily="34" charset="0"/>
              </a:rPr>
              <a:t>60</a:t>
            </a:r>
            <a:endParaRPr lang="en-US" altLang="zh-CN" sz="2400">
              <a:solidFill>
                <a:schemeClr val="tx1"/>
              </a:solidFill>
              <a:latin typeface="Impact" panose="020b0806030902050204" pitchFamily="34" charset="0"/>
            </a:endParaRPr>
          </a:p>
        </p:txBody>
      </p:sp>
      <p:sp>
        <p:nvSpPr>
          <p:cNvPr id="12" name="Donut 99"/>
          <p:cNvSpPr/>
          <p:nvPr/>
        </p:nvSpPr>
        <p:spPr>
          <a:xfrm flipH="1">
            <a:off x="4978074" y="3015108"/>
            <a:ext cx="882722" cy="882722"/>
          </a:xfrm>
          <a:prstGeom prst="donut">
            <a:avLst>
              <a:gd name="adj" fmla="val 75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a:solidFill>
                  <a:schemeClr val="tx1"/>
                </a:solidFill>
                <a:latin typeface="Impact" panose="020b0806030902050204" pitchFamily="34" charset="0"/>
              </a:rPr>
              <a:t>40</a:t>
            </a:r>
            <a:endParaRPr lang="en-US" altLang="zh-CN" sz="2400">
              <a:solidFill>
                <a:schemeClr val="tx1"/>
              </a:solidFill>
              <a:latin typeface="Impact" panose="020b0806030902050204" pitchFamily="34" charset="0"/>
            </a:endParaRPr>
          </a:p>
        </p:txBody>
      </p:sp>
      <p:cxnSp>
        <p:nvCxnSpPr>
          <p:cNvPr id="13" name="Straight Connector 108"/>
          <p:cNvCxnSpPr/>
          <p:nvPr/>
        </p:nvCxnSpPr>
        <p:spPr>
          <a:xfrm>
            <a:off x="4139728" y="1646045"/>
            <a:ext cx="851445" cy="44136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10"/>
          <p:cNvCxnSpPr/>
          <p:nvPr/>
        </p:nvCxnSpPr>
        <p:spPr>
          <a:xfrm rot="10800000" flipV="1">
            <a:off x="4139728" y="2433465"/>
            <a:ext cx="851445" cy="441362"/>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11"/>
          <p:cNvCxnSpPr/>
          <p:nvPr/>
        </p:nvCxnSpPr>
        <p:spPr>
          <a:xfrm rot="10800000" flipV="1">
            <a:off x="4139728" y="3565283"/>
            <a:ext cx="851445" cy="441362"/>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12"/>
          <p:cNvCxnSpPr/>
          <p:nvPr/>
        </p:nvCxnSpPr>
        <p:spPr>
          <a:xfrm>
            <a:off x="4139728" y="2907573"/>
            <a:ext cx="851445" cy="44136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Donut 115"/>
          <p:cNvSpPr/>
          <p:nvPr/>
        </p:nvSpPr>
        <p:spPr>
          <a:xfrm>
            <a:off x="3283204" y="1204684"/>
            <a:ext cx="882722" cy="882722"/>
          </a:xfrm>
          <a:prstGeom prst="donut">
            <a:avLst>
              <a:gd name="adj" fmla="val 75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a:solidFill>
                  <a:schemeClr val="tx1"/>
                </a:solidFill>
                <a:latin typeface="Impact" panose="020b0806030902050204" pitchFamily="34" charset="0"/>
              </a:rPr>
              <a:t>70</a:t>
            </a:r>
            <a:endParaRPr lang="en-US" altLang="zh-CN" sz="2400">
              <a:solidFill>
                <a:schemeClr val="tx1"/>
              </a:solidFill>
              <a:latin typeface="Impact" panose="020b0806030902050204" pitchFamily="34" charset="0"/>
            </a:endParaRPr>
          </a:p>
        </p:txBody>
      </p:sp>
      <p:sp>
        <p:nvSpPr>
          <p:cNvPr id="18" name="Donut 122"/>
          <p:cNvSpPr/>
          <p:nvPr/>
        </p:nvSpPr>
        <p:spPr>
          <a:xfrm>
            <a:off x="3283204" y="2433465"/>
            <a:ext cx="882722" cy="882722"/>
          </a:xfrm>
          <a:prstGeom prst="donut">
            <a:avLst>
              <a:gd name="adj" fmla="val 75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a:solidFill>
                  <a:schemeClr val="tx1"/>
                </a:solidFill>
                <a:latin typeface="Impact" panose="020b0806030902050204" pitchFamily="34" charset="0"/>
              </a:rPr>
              <a:t>50</a:t>
            </a:r>
            <a:endParaRPr lang="en-US" altLang="zh-CN" sz="2400">
              <a:solidFill>
                <a:schemeClr val="tx1"/>
              </a:solidFill>
              <a:latin typeface="Impact" panose="020b0806030902050204" pitchFamily="34" charset="0"/>
            </a:endParaRPr>
          </a:p>
        </p:txBody>
      </p:sp>
      <p:sp>
        <p:nvSpPr>
          <p:cNvPr id="19" name="Donut 129"/>
          <p:cNvSpPr/>
          <p:nvPr/>
        </p:nvSpPr>
        <p:spPr>
          <a:xfrm>
            <a:off x="3283204" y="3662246"/>
            <a:ext cx="882722" cy="882722"/>
          </a:xfrm>
          <a:prstGeom prst="donut">
            <a:avLst>
              <a:gd name="adj" fmla="val 75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solidFill>
                  <a:schemeClr val="tx1"/>
                </a:solidFill>
                <a:latin typeface="Impact" panose="020b0806030902050204" pitchFamily="34" charset="0"/>
              </a:rPr>
              <a:t>30</a:t>
            </a:r>
            <a:endParaRPr lang="en-US" sz="2400">
              <a:solidFill>
                <a:schemeClr val="tx1"/>
              </a:solidFill>
              <a:latin typeface="Impact" panose="020b0806030902050204" pitchFamily="34" charset="0"/>
            </a:endParaRPr>
          </a:p>
        </p:txBody>
      </p:sp>
      <p:sp>
        <p:nvSpPr>
          <p:cNvPr id="21" name="文本框 3"/>
          <p:cNvSpPr txBox="1"/>
          <p:nvPr/>
        </p:nvSpPr>
        <p:spPr>
          <a:xfrm>
            <a:off x="556080" y="1324834"/>
            <a:ext cx="2598729" cy="7625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pPr>
            <a:r>
              <a:rPr lang="zh-CN" altLang="en-US" sz="1200">
                <a:solidFill>
                  <a:schemeClr val="tx1">
                    <a:lumMod val="50000"/>
                    <a:lumOff val="50000"/>
                  </a:schemeClr>
                </a:solidFill>
              </a:rPr>
              <a:t>点击这里添加内容描述点击这里添加内容描述点击这里添加内容</a:t>
            </a:r>
            <a:endParaRPr lang="en-US" altLang="zh-CN" sz="1200">
              <a:solidFill>
                <a:schemeClr val="tx1">
                  <a:lumMod val="50000"/>
                  <a:lumOff val="50000"/>
                </a:schemeClr>
              </a:solidFill>
            </a:endParaRPr>
          </a:p>
        </p:txBody>
      </p:sp>
      <p:sp>
        <p:nvSpPr>
          <p:cNvPr id="22" name="文本框 3"/>
          <p:cNvSpPr txBox="1"/>
          <p:nvPr/>
        </p:nvSpPr>
        <p:spPr>
          <a:xfrm>
            <a:off x="556080" y="2507424"/>
            <a:ext cx="2598729" cy="7625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pPr>
            <a:r>
              <a:rPr lang="zh-CN" altLang="en-US" sz="1200">
                <a:solidFill>
                  <a:schemeClr val="tx1">
                    <a:lumMod val="50000"/>
                    <a:lumOff val="50000"/>
                  </a:schemeClr>
                </a:solidFill>
              </a:rPr>
              <a:t>点击这里添加内容描述点击这里添加内容描述点击这里添加内容</a:t>
            </a:r>
            <a:endParaRPr lang="en-US" altLang="zh-CN" sz="1200">
              <a:solidFill>
                <a:schemeClr val="tx1">
                  <a:lumMod val="50000"/>
                  <a:lumOff val="50000"/>
                </a:schemeClr>
              </a:solidFill>
            </a:endParaRPr>
          </a:p>
        </p:txBody>
      </p:sp>
      <p:sp>
        <p:nvSpPr>
          <p:cNvPr id="23" name="文本框 3"/>
          <p:cNvSpPr txBox="1"/>
          <p:nvPr/>
        </p:nvSpPr>
        <p:spPr>
          <a:xfrm>
            <a:off x="556080" y="3785964"/>
            <a:ext cx="2598729" cy="7625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pPr>
            <a:r>
              <a:rPr lang="zh-CN" altLang="en-US" sz="1200">
                <a:solidFill>
                  <a:schemeClr val="tx1">
                    <a:lumMod val="50000"/>
                    <a:lumOff val="50000"/>
                  </a:schemeClr>
                </a:solidFill>
              </a:rPr>
              <a:t>点击这里添加内容描述点击这里添加内容描述点击这里添加内容</a:t>
            </a:r>
            <a:endParaRPr lang="en-US" altLang="zh-CN" sz="1200">
              <a:solidFill>
                <a:schemeClr val="tx1">
                  <a:lumMod val="50000"/>
                  <a:lumOff val="50000"/>
                </a:schemeClr>
              </a:solidFill>
            </a:endParaRPr>
          </a:p>
        </p:txBody>
      </p:sp>
      <p:sp>
        <p:nvSpPr>
          <p:cNvPr id="24" name="文本框 3"/>
          <p:cNvSpPr txBox="1"/>
          <p:nvPr/>
        </p:nvSpPr>
        <p:spPr>
          <a:xfrm>
            <a:off x="5985471" y="1917952"/>
            <a:ext cx="2598729" cy="7625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1200">
                <a:solidFill>
                  <a:schemeClr val="tx1">
                    <a:lumMod val="50000"/>
                    <a:lumOff val="50000"/>
                  </a:schemeClr>
                </a:solidFill>
              </a:rPr>
              <a:t>点击这里添加内容描述点击这里添加内容描述点击这里添加内容</a:t>
            </a:r>
            <a:endParaRPr lang="en-US" altLang="zh-CN" sz="1200">
              <a:solidFill>
                <a:schemeClr val="tx1">
                  <a:lumMod val="50000"/>
                  <a:lumOff val="50000"/>
                </a:schemeClr>
              </a:solidFill>
            </a:endParaRPr>
          </a:p>
        </p:txBody>
      </p:sp>
      <p:sp>
        <p:nvSpPr>
          <p:cNvPr id="26" name="文本框 3"/>
          <p:cNvSpPr txBox="1"/>
          <p:nvPr/>
        </p:nvSpPr>
        <p:spPr>
          <a:xfrm>
            <a:off x="5985471" y="3140455"/>
            <a:ext cx="2598729" cy="7625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1200">
                <a:solidFill>
                  <a:schemeClr val="tx1">
                    <a:lumMod val="50000"/>
                    <a:lumOff val="50000"/>
                  </a:schemeClr>
                </a:solidFill>
              </a:rPr>
              <a:t>点击这里添加内容描述点击这里添加内容描述点击这里添加内容</a:t>
            </a:r>
            <a:endParaRPr lang="en-US" altLang="zh-CN" sz="1200">
              <a:solidFill>
                <a:schemeClr val="tx1">
                  <a:lumMod val="50000"/>
                  <a:lumOff val="50000"/>
                </a:schemeClr>
              </a:solidFill>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lang="zh-CN" altLang="en-US">
                <a:latin typeface="+mj-ea"/>
              </a:rPr>
              <a:t>点击这里添加标题</a:t>
            </a:r>
            <a:endParaRPr lang="zh-CN" altLang="en-US"/>
          </a:p>
        </p:txBody>
      </p:sp>
      <p:sp>
        <p:nvSpPr>
          <p:cNvPr id="3" name="矩形 2"/>
          <p:cNvSpPr/>
          <p:nvPr/>
        </p:nvSpPr>
        <p:spPr>
          <a:xfrm>
            <a:off x="754744" y="1683654"/>
            <a:ext cx="1741715" cy="274320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754744" y="1494969"/>
            <a:ext cx="1741715" cy="14514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KSO_Shape"/>
          <p:cNvSpPr/>
          <p:nvPr/>
        </p:nvSpPr>
        <p:spPr bwMode="auto">
          <a:xfrm>
            <a:off x="1310369" y="1963506"/>
            <a:ext cx="630464" cy="630464"/>
          </a:xfrm>
          <a:custGeom>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文本框 3"/>
          <p:cNvSpPr txBox="1"/>
          <p:nvPr/>
        </p:nvSpPr>
        <p:spPr>
          <a:xfrm>
            <a:off x="754744" y="2937254"/>
            <a:ext cx="1741715" cy="1533143"/>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200">
                <a:solidFill>
                  <a:schemeClr val="tx1">
                    <a:lumMod val="50000"/>
                    <a:lumOff val="50000"/>
                  </a:schemeClr>
                </a:solidFill>
              </a:rPr>
              <a:t>点击这里添加内容描述点击这里添加内容描述点击这里添加内容点击这里添加内容描述</a:t>
            </a:r>
            <a:endParaRPr lang="en-US" altLang="zh-CN" sz="1200">
              <a:solidFill>
                <a:schemeClr val="tx1">
                  <a:lumMod val="50000"/>
                  <a:lumOff val="50000"/>
                </a:schemeClr>
              </a:solidFill>
            </a:endParaRPr>
          </a:p>
        </p:txBody>
      </p:sp>
      <p:sp>
        <p:nvSpPr>
          <p:cNvPr id="7" name="矩形 6"/>
          <p:cNvSpPr/>
          <p:nvPr/>
        </p:nvSpPr>
        <p:spPr>
          <a:xfrm>
            <a:off x="2728687" y="1683654"/>
            <a:ext cx="1741715" cy="274320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2728687" y="1494969"/>
            <a:ext cx="1741715" cy="14514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3"/>
          <p:cNvSpPr txBox="1"/>
          <p:nvPr/>
        </p:nvSpPr>
        <p:spPr>
          <a:xfrm>
            <a:off x="2728687" y="2937254"/>
            <a:ext cx="1741715" cy="1533143"/>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200">
                <a:solidFill>
                  <a:schemeClr val="tx1">
                    <a:lumMod val="50000"/>
                    <a:lumOff val="50000"/>
                  </a:schemeClr>
                </a:solidFill>
              </a:rPr>
              <a:t>点击这里添加内容描述点击这里添加内容描述点击这里添加内容点击这里添加内容描述</a:t>
            </a:r>
            <a:endParaRPr lang="en-US" altLang="zh-CN" sz="1200">
              <a:solidFill>
                <a:schemeClr val="tx1">
                  <a:lumMod val="50000"/>
                  <a:lumOff val="50000"/>
                </a:schemeClr>
              </a:solidFill>
            </a:endParaRPr>
          </a:p>
        </p:txBody>
      </p:sp>
      <p:sp>
        <p:nvSpPr>
          <p:cNvPr id="11" name="矩形 10"/>
          <p:cNvSpPr/>
          <p:nvPr/>
        </p:nvSpPr>
        <p:spPr>
          <a:xfrm>
            <a:off x="4702630" y="1683654"/>
            <a:ext cx="1741715" cy="274320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11"/>
          <p:cNvSpPr/>
          <p:nvPr/>
        </p:nvSpPr>
        <p:spPr>
          <a:xfrm>
            <a:off x="4702630" y="1494969"/>
            <a:ext cx="1741715" cy="14514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文本框 3"/>
          <p:cNvSpPr txBox="1"/>
          <p:nvPr/>
        </p:nvSpPr>
        <p:spPr>
          <a:xfrm>
            <a:off x="4702630" y="2937254"/>
            <a:ext cx="1741715" cy="1533143"/>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200">
                <a:solidFill>
                  <a:schemeClr val="tx1">
                    <a:lumMod val="50000"/>
                    <a:lumOff val="50000"/>
                  </a:schemeClr>
                </a:solidFill>
              </a:rPr>
              <a:t>点击这里添加内容描述点击这里添加内容描述点击这里添加内容点击这里添加内容描述</a:t>
            </a:r>
            <a:endParaRPr lang="en-US" altLang="zh-CN" sz="1200">
              <a:solidFill>
                <a:schemeClr val="tx1">
                  <a:lumMod val="50000"/>
                  <a:lumOff val="50000"/>
                </a:schemeClr>
              </a:solidFill>
            </a:endParaRPr>
          </a:p>
        </p:txBody>
      </p:sp>
      <p:sp>
        <p:nvSpPr>
          <p:cNvPr id="15" name="矩形 14"/>
          <p:cNvSpPr/>
          <p:nvPr/>
        </p:nvSpPr>
        <p:spPr>
          <a:xfrm>
            <a:off x="6676573" y="1683654"/>
            <a:ext cx="1741715" cy="274320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矩形 15"/>
          <p:cNvSpPr/>
          <p:nvPr/>
        </p:nvSpPr>
        <p:spPr>
          <a:xfrm>
            <a:off x="6676573" y="1494969"/>
            <a:ext cx="1741715" cy="14514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文本框 3"/>
          <p:cNvSpPr txBox="1"/>
          <p:nvPr/>
        </p:nvSpPr>
        <p:spPr>
          <a:xfrm>
            <a:off x="6676573" y="2937254"/>
            <a:ext cx="1741715" cy="1533143"/>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200">
                <a:solidFill>
                  <a:schemeClr val="tx1">
                    <a:lumMod val="50000"/>
                    <a:lumOff val="50000"/>
                  </a:schemeClr>
                </a:solidFill>
              </a:rPr>
              <a:t>点击这里添加内容描述点击这里添加内容描述点击这里添加内容点击这里添加内容描述</a:t>
            </a:r>
            <a:endParaRPr lang="en-US" altLang="zh-CN" sz="1200">
              <a:solidFill>
                <a:schemeClr val="tx1">
                  <a:lumMod val="50000"/>
                  <a:lumOff val="50000"/>
                </a:schemeClr>
              </a:solidFill>
            </a:endParaRPr>
          </a:p>
        </p:txBody>
      </p:sp>
      <p:sp>
        <p:nvSpPr>
          <p:cNvPr id="19" name="KSO_Shape"/>
          <p:cNvSpPr/>
          <p:nvPr/>
        </p:nvSpPr>
        <p:spPr bwMode="auto">
          <a:xfrm>
            <a:off x="3346833" y="1963506"/>
            <a:ext cx="505422" cy="630464"/>
          </a:xfrm>
          <a:custGeom>
            <a:gdLst>
              <a:gd name="T0" fmla="*/ 333987 w 1157288"/>
              <a:gd name="T1" fmla="*/ 885791 h 1444625"/>
              <a:gd name="T2" fmla="*/ 518037 w 1157288"/>
              <a:gd name="T3" fmla="*/ 1008880 h 1444625"/>
              <a:gd name="T4" fmla="*/ 541380 w 1157288"/>
              <a:gd name="T5" fmla="*/ 973626 h 1444625"/>
              <a:gd name="T6" fmla="*/ 720643 w 1157288"/>
              <a:gd name="T7" fmla="*/ 809308 h 1444625"/>
              <a:gd name="T8" fmla="*/ 776008 w 1157288"/>
              <a:gd name="T9" fmla="*/ 713107 h 1444625"/>
              <a:gd name="T10" fmla="*/ 799650 w 1157288"/>
              <a:gd name="T11" fmla="*/ 677854 h 1444625"/>
              <a:gd name="T12" fmla="*/ 842745 w 1157288"/>
              <a:gd name="T13" fmla="*/ 677854 h 1444625"/>
              <a:gd name="T14" fmla="*/ 866686 w 1157288"/>
              <a:gd name="T15" fmla="*/ 713107 h 1444625"/>
              <a:gd name="T16" fmla="*/ 1046248 w 1157288"/>
              <a:gd name="T17" fmla="*/ 751647 h 1444625"/>
              <a:gd name="T18" fmla="*/ 1081562 w 1157288"/>
              <a:gd name="T19" fmla="*/ 759713 h 1444625"/>
              <a:gd name="T20" fmla="*/ 1099518 w 1157288"/>
              <a:gd name="T21" fmla="*/ 805724 h 1444625"/>
              <a:gd name="T22" fmla="*/ 1072883 w 1157288"/>
              <a:gd name="T23" fmla="*/ 837989 h 1444625"/>
              <a:gd name="T24" fmla="*/ 1029489 w 1157288"/>
              <a:gd name="T25" fmla="*/ 834105 h 1444625"/>
              <a:gd name="T26" fmla="*/ 1009438 w 1157288"/>
              <a:gd name="T27" fmla="*/ 796461 h 1444625"/>
              <a:gd name="T28" fmla="*/ 830175 w 1157288"/>
              <a:gd name="T29" fmla="*/ 762104 h 1444625"/>
              <a:gd name="T30" fmla="*/ 738300 w 1157288"/>
              <a:gd name="T31" fmla="*/ 825142 h 1444625"/>
              <a:gd name="T32" fmla="*/ 608117 w 1157288"/>
              <a:gd name="T33" fmla="*/ 1018141 h 1444625"/>
              <a:gd name="T34" fmla="*/ 584774 w 1157288"/>
              <a:gd name="T35" fmla="*/ 1053394 h 1444625"/>
              <a:gd name="T36" fmla="*/ 541081 w 1157288"/>
              <a:gd name="T37" fmla="*/ 1053096 h 1444625"/>
              <a:gd name="T38" fmla="*/ 494695 w 1157288"/>
              <a:gd name="T39" fmla="*/ 1201280 h 1444625"/>
              <a:gd name="T40" fmla="*/ 497089 w 1157288"/>
              <a:gd name="T41" fmla="*/ 1155571 h 1444625"/>
              <a:gd name="T42" fmla="*/ 534797 w 1157288"/>
              <a:gd name="T43" fmla="*/ 1135553 h 1444625"/>
              <a:gd name="T44" fmla="*/ 572205 w 1157288"/>
              <a:gd name="T45" fmla="*/ 1155571 h 1444625"/>
              <a:gd name="T46" fmla="*/ 576994 w 1157288"/>
              <a:gd name="T47" fmla="*/ 1197397 h 1444625"/>
              <a:gd name="T48" fmla="*/ 639241 w 1157288"/>
              <a:gd name="T49" fmla="*/ 1226376 h 1444625"/>
              <a:gd name="T50" fmla="*/ 722438 w 1157288"/>
              <a:gd name="T51" fmla="*/ 971236 h 1444625"/>
              <a:gd name="T52" fmla="*/ 722438 w 1157288"/>
              <a:gd name="T53" fmla="*/ 935684 h 1444625"/>
              <a:gd name="T54" fmla="*/ 755059 w 1157288"/>
              <a:gd name="T55" fmla="*/ 908796 h 1444625"/>
              <a:gd name="T56" fmla="*/ 796059 w 1157288"/>
              <a:gd name="T57" fmla="*/ 921343 h 1444625"/>
              <a:gd name="T58" fmla="*/ 809226 w 1157288"/>
              <a:gd name="T59" fmla="*/ 960779 h 1444625"/>
              <a:gd name="T60" fmla="*/ 908584 w 1157288"/>
              <a:gd name="T61" fmla="*/ 1043236 h 1444625"/>
              <a:gd name="T62" fmla="*/ 943000 w 1157288"/>
              <a:gd name="T63" fmla="*/ 1041744 h 1444625"/>
              <a:gd name="T64" fmla="*/ 1035474 w 1157288"/>
              <a:gd name="T65" fmla="*/ 958987 h 1444625"/>
              <a:gd name="T66" fmla="*/ 1062409 w 1157288"/>
              <a:gd name="T67" fmla="*/ 926123 h 1444625"/>
              <a:gd name="T68" fmla="*/ 1204562 w 1157288"/>
              <a:gd name="T69" fmla="*/ 802735 h 1444625"/>
              <a:gd name="T70" fmla="*/ 1125256 w 1157288"/>
              <a:gd name="T71" fmla="*/ 972729 h 1444625"/>
              <a:gd name="T72" fmla="*/ 1101912 w 1157288"/>
              <a:gd name="T73" fmla="*/ 1007983 h 1444625"/>
              <a:gd name="T74" fmla="*/ 1062409 w 1157288"/>
              <a:gd name="T75" fmla="*/ 1009776 h 1444625"/>
              <a:gd name="T76" fmla="*/ 972927 w 1157288"/>
              <a:gd name="T77" fmla="*/ 1088947 h 1444625"/>
              <a:gd name="T78" fmla="*/ 949585 w 1157288"/>
              <a:gd name="T79" fmla="*/ 1124500 h 1444625"/>
              <a:gd name="T80" fmla="*/ 906489 w 1157288"/>
              <a:gd name="T81" fmla="*/ 1124500 h 1444625"/>
              <a:gd name="T82" fmla="*/ 882548 w 1157288"/>
              <a:gd name="T83" fmla="*/ 1088947 h 1444625"/>
              <a:gd name="T84" fmla="*/ 764635 w 1157288"/>
              <a:gd name="T85" fmla="*/ 998722 h 1444625"/>
              <a:gd name="T86" fmla="*/ 684730 w 1157288"/>
              <a:gd name="T87" fmla="*/ 1276270 h 1444625"/>
              <a:gd name="T88" fmla="*/ 661387 w 1157288"/>
              <a:gd name="T89" fmla="*/ 1311524 h 1444625"/>
              <a:gd name="T90" fmla="*/ 617693 w 1157288"/>
              <a:gd name="T91" fmla="*/ 1311524 h 1444625"/>
              <a:gd name="T92" fmla="*/ 594351 w 1157288"/>
              <a:gd name="T93" fmla="*/ 1276270 h 1444625"/>
              <a:gd name="T94" fmla="*/ 547366 w 1157288"/>
              <a:gd name="T95" fmla="*/ 1224584 h 1444625"/>
              <a:gd name="T96" fmla="*/ 515942 w 1157288"/>
              <a:gd name="T97" fmla="*/ 1222195 h 1444625"/>
              <a:gd name="T98" fmla="*/ 699395 w 1157288"/>
              <a:gd name="T99" fmla="*/ 1362313 h 1444625"/>
              <a:gd name="T100" fmla="*/ 1076175 w 1157288"/>
              <a:gd name="T101" fmla="*/ 1426545 h 1444625"/>
              <a:gd name="T102" fmla="*/ 1404175 w 1157288"/>
              <a:gd name="T103" fmla="*/ 508698 h 1444625"/>
              <a:gd name="T104" fmla="*/ 1032182 w 1157288"/>
              <a:gd name="T105" fmla="*/ 485970 h 1444625"/>
              <a:gd name="T106" fmla="*/ 61350 w 1157288"/>
              <a:gd name="T107" fmla="*/ 0 h 1444625"/>
              <a:gd name="T108" fmla="*/ 1513109 w 1157288"/>
              <a:gd name="T109" fmla="*/ 1882271 h 1444625"/>
              <a:gd name="T110" fmla="*/ 61350 w 1157288"/>
              <a:gd name="T111" fmla="*/ 1905000 h 1444625"/>
              <a:gd name="T112" fmla="*/ 10475 w 1157288"/>
              <a:gd name="T113" fmla="*/ 1877786 h 1444625"/>
              <a:gd name="T114" fmla="*/ 2693 w 1157288"/>
              <a:gd name="T115" fmla="*/ 43064 h 1444625"/>
              <a:gd name="T116" fmla="*/ 43095 w 1157288"/>
              <a:gd name="T117" fmla="*/ 2691 h 14446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57288" h="1444625">
                <a:moveTo>
                  <a:pt x="223838" y="430212"/>
                </a:moveTo>
                <a:lnTo>
                  <a:pt x="253094" y="430212"/>
                </a:lnTo>
                <a:lnTo>
                  <a:pt x="253094" y="520156"/>
                </a:lnTo>
                <a:lnTo>
                  <a:pt x="303667" y="520156"/>
                </a:lnTo>
                <a:lnTo>
                  <a:pt x="303667" y="538054"/>
                </a:lnTo>
                <a:lnTo>
                  <a:pt x="253094" y="538054"/>
                </a:lnTo>
                <a:lnTo>
                  <a:pt x="253094" y="653826"/>
                </a:lnTo>
                <a:lnTo>
                  <a:pt x="303667" y="653826"/>
                </a:lnTo>
                <a:lnTo>
                  <a:pt x="303667" y="671725"/>
                </a:lnTo>
                <a:lnTo>
                  <a:pt x="253094" y="671725"/>
                </a:lnTo>
                <a:lnTo>
                  <a:pt x="253094" y="787496"/>
                </a:lnTo>
                <a:lnTo>
                  <a:pt x="303667" y="787496"/>
                </a:lnTo>
                <a:lnTo>
                  <a:pt x="303667" y="805395"/>
                </a:lnTo>
                <a:lnTo>
                  <a:pt x="253094" y="805395"/>
                </a:lnTo>
                <a:lnTo>
                  <a:pt x="253094" y="855011"/>
                </a:lnTo>
                <a:lnTo>
                  <a:pt x="393474" y="776848"/>
                </a:lnTo>
                <a:lnTo>
                  <a:pt x="392567" y="772770"/>
                </a:lnTo>
                <a:lnTo>
                  <a:pt x="392340" y="770505"/>
                </a:lnTo>
                <a:lnTo>
                  <a:pt x="392340" y="768465"/>
                </a:lnTo>
                <a:lnTo>
                  <a:pt x="392567" y="765067"/>
                </a:lnTo>
                <a:lnTo>
                  <a:pt x="393020" y="761669"/>
                </a:lnTo>
                <a:lnTo>
                  <a:pt x="393928" y="758270"/>
                </a:lnTo>
                <a:lnTo>
                  <a:pt x="394835" y="755098"/>
                </a:lnTo>
                <a:lnTo>
                  <a:pt x="396422" y="752153"/>
                </a:lnTo>
                <a:lnTo>
                  <a:pt x="398236" y="749434"/>
                </a:lnTo>
                <a:lnTo>
                  <a:pt x="400278" y="746716"/>
                </a:lnTo>
                <a:lnTo>
                  <a:pt x="402319" y="744224"/>
                </a:lnTo>
                <a:lnTo>
                  <a:pt x="404813" y="742185"/>
                </a:lnTo>
                <a:lnTo>
                  <a:pt x="407535" y="739919"/>
                </a:lnTo>
                <a:lnTo>
                  <a:pt x="410256" y="738333"/>
                </a:lnTo>
                <a:lnTo>
                  <a:pt x="413431" y="736974"/>
                </a:lnTo>
                <a:lnTo>
                  <a:pt x="416379" y="735841"/>
                </a:lnTo>
                <a:lnTo>
                  <a:pt x="419781" y="734935"/>
                </a:lnTo>
                <a:lnTo>
                  <a:pt x="423183" y="734482"/>
                </a:lnTo>
                <a:lnTo>
                  <a:pt x="426811" y="734255"/>
                </a:lnTo>
                <a:lnTo>
                  <a:pt x="430667" y="734482"/>
                </a:lnTo>
                <a:lnTo>
                  <a:pt x="434295" y="735161"/>
                </a:lnTo>
                <a:lnTo>
                  <a:pt x="437924" y="736067"/>
                </a:lnTo>
                <a:lnTo>
                  <a:pt x="441099" y="737427"/>
                </a:lnTo>
                <a:lnTo>
                  <a:pt x="546101" y="613725"/>
                </a:lnTo>
                <a:lnTo>
                  <a:pt x="592818" y="561843"/>
                </a:lnTo>
                <a:lnTo>
                  <a:pt x="591911" y="559804"/>
                </a:lnTo>
                <a:lnTo>
                  <a:pt x="591004" y="557992"/>
                </a:lnTo>
                <a:lnTo>
                  <a:pt x="590097" y="555726"/>
                </a:lnTo>
                <a:lnTo>
                  <a:pt x="589190" y="553460"/>
                </a:lnTo>
                <a:lnTo>
                  <a:pt x="588509" y="551421"/>
                </a:lnTo>
                <a:lnTo>
                  <a:pt x="588283" y="549156"/>
                </a:lnTo>
                <a:lnTo>
                  <a:pt x="587829" y="546664"/>
                </a:lnTo>
                <a:lnTo>
                  <a:pt x="587829" y="544398"/>
                </a:lnTo>
                <a:lnTo>
                  <a:pt x="588056" y="540773"/>
                </a:lnTo>
                <a:lnTo>
                  <a:pt x="588509" y="537375"/>
                </a:lnTo>
                <a:lnTo>
                  <a:pt x="589417" y="534203"/>
                </a:lnTo>
                <a:lnTo>
                  <a:pt x="590777" y="530804"/>
                </a:lnTo>
                <a:lnTo>
                  <a:pt x="592138" y="527859"/>
                </a:lnTo>
                <a:lnTo>
                  <a:pt x="593725" y="524914"/>
                </a:lnTo>
                <a:lnTo>
                  <a:pt x="595767" y="522422"/>
                </a:lnTo>
                <a:lnTo>
                  <a:pt x="598034" y="520156"/>
                </a:lnTo>
                <a:lnTo>
                  <a:pt x="600529" y="517664"/>
                </a:lnTo>
                <a:lnTo>
                  <a:pt x="603024" y="515852"/>
                </a:lnTo>
                <a:lnTo>
                  <a:pt x="605972" y="514039"/>
                </a:lnTo>
                <a:lnTo>
                  <a:pt x="608920" y="512680"/>
                </a:lnTo>
                <a:lnTo>
                  <a:pt x="612095" y="511320"/>
                </a:lnTo>
                <a:lnTo>
                  <a:pt x="615497" y="510414"/>
                </a:lnTo>
                <a:lnTo>
                  <a:pt x="618672" y="509961"/>
                </a:lnTo>
                <a:lnTo>
                  <a:pt x="622301" y="509734"/>
                </a:lnTo>
                <a:lnTo>
                  <a:pt x="625702" y="509961"/>
                </a:lnTo>
                <a:lnTo>
                  <a:pt x="629331" y="510414"/>
                </a:lnTo>
                <a:lnTo>
                  <a:pt x="632506" y="511320"/>
                </a:lnTo>
                <a:lnTo>
                  <a:pt x="635908" y="512680"/>
                </a:lnTo>
                <a:lnTo>
                  <a:pt x="638629" y="514039"/>
                </a:lnTo>
                <a:lnTo>
                  <a:pt x="641804" y="515852"/>
                </a:lnTo>
                <a:lnTo>
                  <a:pt x="644299" y="517664"/>
                </a:lnTo>
                <a:lnTo>
                  <a:pt x="646567" y="520156"/>
                </a:lnTo>
                <a:lnTo>
                  <a:pt x="649061" y="522422"/>
                </a:lnTo>
                <a:lnTo>
                  <a:pt x="650875" y="524914"/>
                </a:lnTo>
                <a:lnTo>
                  <a:pt x="652690" y="527859"/>
                </a:lnTo>
                <a:lnTo>
                  <a:pt x="654051" y="530804"/>
                </a:lnTo>
                <a:lnTo>
                  <a:pt x="655184" y="534203"/>
                </a:lnTo>
                <a:lnTo>
                  <a:pt x="655865" y="537375"/>
                </a:lnTo>
                <a:lnTo>
                  <a:pt x="656772" y="540773"/>
                </a:lnTo>
                <a:lnTo>
                  <a:pt x="656772" y="544398"/>
                </a:lnTo>
                <a:lnTo>
                  <a:pt x="656772" y="545078"/>
                </a:lnTo>
                <a:lnTo>
                  <a:pt x="770618" y="585179"/>
                </a:lnTo>
                <a:lnTo>
                  <a:pt x="773113" y="581780"/>
                </a:lnTo>
                <a:lnTo>
                  <a:pt x="776061" y="578835"/>
                </a:lnTo>
                <a:lnTo>
                  <a:pt x="779236" y="576116"/>
                </a:lnTo>
                <a:lnTo>
                  <a:pt x="782865" y="573851"/>
                </a:lnTo>
                <a:lnTo>
                  <a:pt x="786720" y="572038"/>
                </a:lnTo>
                <a:lnTo>
                  <a:pt x="790802" y="570452"/>
                </a:lnTo>
                <a:lnTo>
                  <a:pt x="792843" y="569999"/>
                </a:lnTo>
                <a:lnTo>
                  <a:pt x="794884" y="569773"/>
                </a:lnTo>
                <a:lnTo>
                  <a:pt x="797379" y="569546"/>
                </a:lnTo>
                <a:lnTo>
                  <a:pt x="799420" y="569546"/>
                </a:lnTo>
                <a:lnTo>
                  <a:pt x="802595" y="569546"/>
                </a:lnTo>
                <a:lnTo>
                  <a:pt x="805770" y="569999"/>
                </a:lnTo>
                <a:lnTo>
                  <a:pt x="808718" y="570679"/>
                </a:lnTo>
                <a:lnTo>
                  <a:pt x="811440" y="571812"/>
                </a:lnTo>
                <a:lnTo>
                  <a:pt x="814388" y="573171"/>
                </a:lnTo>
                <a:lnTo>
                  <a:pt x="816883" y="574530"/>
                </a:lnTo>
                <a:lnTo>
                  <a:pt x="819604" y="576116"/>
                </a:lnTo>
                <a:lnTo>
                  <a:pt x="821872" y="577929"/>
                </a:lnTo>
                <a:lnTo>
                  <a:pt x="900340" y="528992"/>
                </a:lnTo>
                <a:lnTo>
                  <a:pt x="910092" y="544171"/>
                </a:lnTo>
                <a:lnTo>
                  <a:pt x="831851" y="592655"/>
                </a:lnTo>
                <a:lnTo>
                  <a:pt x="832758" y="595601"/>
                </a:lnTo>
                <a:lnTo>
                  <a:pt x="833211" y="598093"/>
                </a:lnTo>
                <a:lnTo>
                  <a:pt x="833665" y="601038"/>
                </a:lnTo>
                <a:lnTo>
                  <a:pt x="833892" y="603983"/>
                </a:lnTo>
                <a:lnTo>
                  <a:pt x="833665" y="607382"/>
                </a:lnTo>
                <a:lnTo>
                  <a:pt x="833211" y="611007"/>
                </a:lnTo>
                <a:lnTo>
                  <a:pt x="832304" y="614178"/>
                </a:lnTo>
                <a:lnTo>
                  <a:pt x="831170" y="617350"/>
                </a:lnTo>
                <a:lnTo>
                  <a:pt x="829809" y="620296"/>
                </a:lnTo>
                <a:lnTo>
                  <a:pt x="827995" y="623241"/>
                </a:lnTo>
                <a:lnTo>
                  <a:pt x="825954" y="625733"/>
                </a:lnTo>
                <a:lnTo>
                  <a:pt x="823686" y="628225"/>
                </a:lnTo>
                <a:lnTo>
                  <a:pt x="821418" y="630491"/>
                </a:lnTo>
                <a:lnTo>
                  <a:pt x="818697" y="632530"/>
                </a:lnTo>
                <a:lnTo>
                  <a:pt x="815975" y="634116"/>
                </a:lnTo>
                <a:lnTo>
                  <a:pt x="813027" y="635475"/>
                </a:lnTo>
                <a:lnTo>
                  <a:pt x="809625" y="636608"/>
                </a:lnTo>
                <a:lnTo>
                  <a:pt x="806451" y="637741"/>
                </a:lnTo>
                <a:lnTo>
                  <a:pt x="802822" y="638194"/>
                </a:lnTo>
                <a:lnTo>
                  <a:pt x="799420" y="638420"/>
                </a:lnTo>
                <a:lnTo>
                  <a:pt x="795792" y="638194"/>
                </a:lnTo>
                <a:lnTo>
                  <a:pt x="792617" y="637741"/>
                </a:lnTo>
                <a:lnTo>
                  <a:pt x="789215" y="636608"/>
                </a:lnTo>
                <a:lnTo>
                  <a:pt x="786040" y="635475"/>
                </a:lnTo>
                <a:lnTo>
                  <a:pt x="783092" y="634116"/>
                </a:lnTo>
                <a:lnTo>
                  <a:pt x="780143" y="632530"/>
                </a:lnTo>
                <a:lnTo>
                  <a:pt x="777649" y="630491"/>
                </a:lnTo>
                <a:lnTo>
                  <a:pt x="775154" y="628225"/>
                </a:lnTo>
                <a:lnTo>
                  <a:pt x="772886" y="625733"/>
                </a:lnTo>
                <a:lnTo>
                  <a:pt x="770845" y="623241"/>
                </a:lnTo>
                <a:lnTo>
                  <a:pt x="769258" y="620296"/>
                </a:lnTo>
                <a:lnTo>
                  <a:pt x="767897" y="617350"/>
                </a:lnTo>
                <a:lnTo>
                  <a:pt x="766536" y="614178"/>
                </a:lnTo>
                <a:lnTo>
                  <a:pt x="765629" y="611007"/>
                </a:lnTo>
                <a:lnTo>
                  <a:pt x="765175" y="607382"/>
                </a:lnTo>
                <a:lnTo>
                  <a:pt x="764949" y="603983"/>
                </a:lnTo>
                <a:lnTo>
                  <a:pt x="765175" y="602397"/>
                </a:lnTo>
                <a:lnTo>
                  <a:pt x="651556" y="562296"/>
                </a:lnTo>
                <a:lnTo>
                  <a:pt x="649061" y="565921"/>
                </a:lnTo>
                <a:lnTo>
                  <a:pt x="646113" y="569093"/>
                </a:lnTo>
                <a:lnTo>
                  <a:pt x="642938" y="571812"/>
                </a:lnTo>
                <a:lnTo>
                  <a:pt x="639309" y="574304"/>
                </a:lnTo>
                <a:lnTo>
                  <a:pt x="635454" y="576116"/>
                </a:lnTo>
                <a:lnTo>
                  <a:pt x="633186" y="576796"/>
                </a:lnTo>
                <a:lnTo>
                  <a:pt x="631145" y="577476"/>
                </a:lnTo>
                <a:lnTo>
                  <a:pt x="629104" y="577929"/>
                </a:lnTo>
                <a:lnTo>
                  <a:pt x="627063" y="578155"/>
                </a:lnTo>
                <a:lnTo>
                  <a:pt x="624568" y="578609"/>
                </a:lnTo>
                <a:lnTo>
                  <a:pt x="622301" y="578835"/>
                </a:lnTo>
                <a:lnTo>
                  <a:pt x="620259" y="578609"/>
                </a:lnTo>
                <a:lnTo>
                  <a:pt x="617765" y="578155"/>
                </a:lnTo>
                <a:lnTo>
                  <a:pt x="615724" y="577929"/>
                </a:lnTo>
                <a:lnTo>
                  <a:pt x="613683" y="577476"/>
                </a:lnTo>
                <a:lnTo>
                  <a:pt x="609601" y="576116"/>
                </a:lnTo>
                <a:lnTo>
                  <a:pt x="605972" y="574304"/>
                </a:lnTo>
                <a:lnTo>
                  <a:pt x="559481" y="625733"/>
                </a:lnTo>
                <a:lnTo>
                  <a:pt x="454706" y="748755"/>
                </a:lnTo>
                <a:lnTo>
                  <a:pt x="456293" y="750794"/>
                </a:lnTo>
                <a:lnTo>
                  <a:pt x="457427" y="753059"/>
                </a:lnTo>
                <a:lnTo>
                  <a:pt x="458561" y="755325"/>
                </a:lnTo>
                <a:lnTo>
                  <a:pt x="459468" y="758044"/>
                </a:lnTo>
                <a:lnTo>
                  <a:pt x="460149" y="760536"/>
                </a:lnTo>
                <a:lnTo>
                  <a:pt x="460602" y="763028"/>
                </a:lnTo>
                <a:lnTo>
                  <a:pt x="461056" y="765747"/>
                </a:lnTo>
                <a:lnTo>
                  <a:pt x="461056" y="768465"/>
                </a:lnTo>
                <a:lnTo>
                  <a:pt x="460829" y="772090"/>
                </a:lnTo>
                <a:lnTo>
                  <a:pt x="460375" y="775489"/>
                </a:lnTo>
                <a:lnTo>
                  <a:pt x="459695" y="778887"/>
                </a:lnTo>
                <a:lnTo>
                  <a:pt x="458561" y="781833"/>
                </a:lnTo>
                <a:lnTo>
                  <a:pt x="456974" y="784778"/>
                </a:lnTo>
                <a:lnTo>
                  <a:pt x="455159" y="787723"/>
                </a:lnTo>
                <a:lnTo>
                  <a:pt x="453345" y="790442"/>
                </a:lnTo>
                <a:lnTo>
                  <a:pt x="451077" y="792707"/>
                </a:lnTo>
                <a:lnTo>
                  <a:pt x="448583" y="795200"/>
                </a:lnTo>
                <a:lnTo>
                  <a:pt x="445861" y="797012"/>
                </a:lnTo>
                <a:lnTo>
                  <a:pt x="443140" y="798824"/>
                </a:lnTo>
                <a:lnTo>
                  <a:pt x="439965" y="800184"/>
                </a:lnTo>
                <a:lnTo>
                  <a:pt x="437017" y="801543"/>
                </a:lnTo>
                <a:lnTo>
                  <a:pt x="433615" y="802223"/>
                </a:lnTo>
                <a:lnTo>
                  <a:pt x="430213" y="802903"/>
                </a:lnTo>
                <a:lnTo>
                  <a:pt x="426811" y="802903"/>
                </a:lnTo>
                <a:lnTo>
                  <a:pt x="423183" y="802903"/>
                </a:lnTo>
                <a:lnTo>
                  <a:pt x="419781" y="802223"/>
                </a:lnTo>
                <a:lnTo>
                  <a:pt x="416379" y="801317"/>
                </a:lnTo>
                <a:lnTo>
                  <a:pt x="413204" y="799957"/>
                </a:lnTo>
                <a:lnTo>
                  <a:pt x="410029" y="798598"/>
                </a:lnTo>
                <a:lnTo>
                  <a:pt x="407308" y="796785"/>
                </a:lnTo>
                <a:lnTo>
                  <a:pt x="404586" y="794973"/>
                </a:lnTo>
                <a:lnTo>
                  <a:pt x="402092" y="792481"/>
                </a:lnTo>
                <a:lnTo>
                  <a:pt x="253094" y="875402"/>
                </a:lnTo>
                <a:lnTo>
                  <a:pt x="253094" y="920940"/>
                </a:lnTo>
                <a:lnTo>
                  <a:pt x="303667" y="920940"/>
                </a:lnTo>
                <a:lnTo>
                  <a:pt x="303667" y="938838"/>
                </a:lnTo>
                <a:lnTo>
                  <a:pt x="253094" y="938838"/>
                </a:lnTo>
                <a:lnTo>
                  <a:pt x="253094" y="1020853"/>
                </a:lnTo>
                <a:lnTo>
                  <a:pt x="374878" y="910971"/>
                </a:lnTo>
                <a:lnTo>
                  <a:pt x="373063" y="907573"/>
                </a:lnTo>
                <a:lnTo>
                  <a:pt x="371929" y="903495"/>
                </a:lnTo>
                <a:lnTo>
                  <a:pt x="371022" y="899643"/>
                </a:lnTo>
                <a:lnTo>
                  <a:pt x="370795" y="895565"/>
                </a:lnTo>
                <a:lnTo>
                  <a:pt x="371022" y="892167"/>
                </a:lnTo>
                <a:lnTo>
                  <a:pt x="371476" y="888542"/>
                </a:lnTo>
                <a:lnTo>
                  <a:pt x="372383" y="885370"/>
                </a:lnTo>
                <a:lnTo>
                  <a:pt x="373517" y="882198"/>
                </a:lnTo>
                <a:lnTo>
                  <a:pt x="375104" y="879027"/>
                </a:lnTo>
                <a:lnTo>
                  <a:pt x="376692" y="876308"/>
                </a:lnTo>
                <a:lnTo>
                  <a:pt x="378733" y="873589"/>
                </a:lnTo>
                <a:lnTo>
                  <a:pt x="380774" y="871324"/>
                </a:lnTo>
                <a:lnTo>
                  <a:pt x="383495" y="869058"/>
                </a:lnTo>
                <a:lnTo>
                  <a:pt x="385990" y="867245"/>
                </a:lnTo>
                <a:lnTo>
                  <a:pt x="388711" y="865206"/>
                </a:lnTo>
                <a:lnTo>
                  <a:pt x="391886" y="863847"/>
                </a:lnTo>
                <a:lnTo>
                  <a:pt x="394835" y="862714"/>
                </a:lnTo>
                <a:lnTo>
                  <a:pt x="398463" y="861808"/>
                </a:lnTo>
                <a:lnTo>
                  <a:pt x="401638" y="861355"/>
                </a:lnTo>
                <a:lnTo>
                  <a:pt x="405267" y="861128"/>
                </a:lnTo>
                <a:lnTo>
                  <a:pt x="408669" y="861355"/>
                </a:lnTo>
                <a:lnTo>
                  <a:pt x="412297" y="861808"/>
                </a:lnTo>
                <a:lnTo>
                  <a:pt x="415472" y="862714"/>
                </a:lnTo>
                <a:lnTo>
                  <a:pt x="418647" y="863847"/>
                </a:lnTo>
                <a:lnTo>
                  <a:pt x="421595" y="865206"/>
                </a:lnTo>
                <a:lnTo>
                  <a:pt x="424544" y="867245"/>
                </a:lnTo>
                <a:lnTo>
                  <a:pt x="427265" y="869058"/>
                </a:lnTo>
                <a:lnTo>
                  <a:pt x="429533" y="871324"/>
                </a:lnTo>
                <a:lnTo>
                  <a:pt x="431801" y="873589"/>
                </a:lnTo>
                <a:lnTo>
                  <a:pt x="433615" y="876308"/>
                </a:lnTo>
                <a:lnTo>
                  <a:pt x="435656" y="879027"/>
                </a:lnTo>
                <a:lnTo>
                  <a:pt x="437017" y="882198"/>
                </a:lnTo>
                <a:lnTo>
                  <a:pt x="438151" y="885370"/>
                </a:lnTo>
                <a:lnTo>
                  <a:pt x="438831" y="888542"/>
                </a:lnTo>
                <a:lnTo>
                  <a:pt x="439511" y="892167"/>
                </a:lnTo>
                <a:lnTo>
                  <a:pt x="439511" y="895565"/>
                </a:lnTo>
                <a:lnTo>
                  <a:pt x="439511" y="897831"/>
                </a:lnTo>
                <a:lnTo>
                  <a:pt x="439284" y="899870"/>
                </a:lnTo>
                <a:lnTo>
                  <a:pt x="438604" y="904175"/>
                </a:lnTo>
                <a:lnTo>
                  <a:pt x="437244" y="908026"/>
                </a:lnTo>
                <a:lnTo>
                  <a:pt x="435656" y="911651"/>
                </a:lnTo>
                <a:lnTo>
                  <a:pt x="463097" y="937705"/>
                </a:lnTo>
                <a:lnTo>
                  <a:pt x="465592" y="935893"/>
                </a:lnTo>
                <a:lnTo>
                  <a:pt x="467859" y="934534"/>
                </a:lnTo>
                <a:lnTo>
                  <a:pt x="470354" y="932948"/>
                </a:lnTo>
                <a:lnTo>
                  <a:pt x="473075" y="932041"/>
                </a:lnTo>
                <a:lnTo>
                  <a:pt x="475797" y="931135"/>
                </a:lnTo>
                <a:lnTo>
                  <a:pt x="478745" y="930456"/>
                </a:lnTo>
                <a:lnTo>
                  <a:pt x="481467" y="930002"/>
                </a:lnTo>
                <a:lnTo>
                  <a:pt x="484415" y="930002"/>
                </a:lnTo>
                <a:lnTo>
                  <a:pt x="487590" y="930229"/>
                </a:lnTo>
                <a:lnTo>
                  <a:pt x="490084" y="930456"/>
                </a:lnTo>
                <a:lnTo>
                  <a:pt x="561975" y="752606"/>
                </a:lnTo>
                <a:lnTo>
                  <a:pt x="558120" y="750341"/>
                </a:lnTo>
                <a:lnTo>
                  <a:pt x="554945" y="747169"/>
                </a:lnTo>
                <a:lnTo>
                  <a:pt x="551770" y="743997"/>
                </a:lnTo>
                <a:lnTo>
                  <a:pt x="550636" y="742411"/>
                </a:lnTo>
                <a:lnTo>
                  <a:pt x="549502" y="740372"/>
                </a:lnTo>
                <a:lnTo>
                  <a:pt x="548368" y="738333"/>
                </a:lnTo>
                <a:lnTo>
                  <a:pt x="547461" y="736521"/>
                </a:lnTo>
                <a:lnTo>
                  <a:pt x="546781" y="734482"/>
                </a:lnTo>
                <a:lnTo>
                  <a:pt x="546101" y="732216"/>
                </a:lnTo>
                <a:lnTo>
                  <a:pt x="545420" y="729950"/>
                </a:lnTo>
                <a:lnTo>
                  <a:pt x="544967" y="727911"/>
                </a:lnTo>
                <a:lnTo>
                  <a:pt x="544740" y="725419"/>
                </a:lnTo>
                <a:lnTo>
                  <a:pt x="544513" y="722927"/>
                </a:lnTo>
                <a:lnTo>
                  <a:pt x="544740" y="719529"/>
                </a:lnTo>
                <a:lnTo>
                  <a:pt x="545420" y="716130"/>
                </a:lnTo>
                <a:lnTo>
                  <a:pt x="546327" y="712958"/>
                </a:lnTo>
                <a:lnTo>
                  <a:pt x="547461" y="709560"/>
                </a:lnTo>
                <a:lnTo>
                  <a:pt x="548822" y="706615"/>
                </a:lnTo>
                <a:lnTo>
                  <a:pt x="550409" y="703669"/>
                </a:lnTo>
                <a:lnTo>
                  <a:pt x="552677" y="701177"/>
                </a:lnTo>
                <a:lnTo>
                  <a:pt x="554718" y="698685"/>
                </a:lnTo>
                <a:lnTo>
                  <a:pt x="557213" y="696420"/>
                </a:lnTo>
                <a:lnTo>
                  <a:pt x="559708" y="694381"/>
                </a:lnTo>
                <a:lnTo>
                  <a:pt x="562656" y="692795"/>
                </a:lnTo>
                <a:lnTo>
                  <a:pt x="565604" y="691435"/>
                </a:lnTo>
                <a:lnTo>
                  <a:pt x="569006" y="690302"/>
                </a:lnTo>
                <a:lnTo>
                  <a:pt x="572181" y="689170"/>
                </a:lnTo>
                <a:lnTo>
                  <a:pt x="575583" y="688717"/>
                </a:lnTo>
                <a:lnTo>
                  <a:pt x="578984" y="688490"/>
                </a:lnTo>
                <a:lnTo>
                  <a:pt x="582613" y="688717"/>
                </a:lnTo>
                <a:lnTo>
                  <a:pt x="586015" y="689170"/>
                </a:lnTo>
                <a:lnTo>
                  <a:pt x="589190" y="690302"/>
                </a:lnTo>
                <a:lnTo>
                  <a:pt x="592592" y="691435"/>
                </a:lnTo>
                <a:lnTo>
                  <a:pt x="595540" y="692795"/>
                </a:lnTo>
                <a:lnTo>
                  <a:pt x="598488" y="694381"/>
                </a:lnTo>
                <a:lnTo>
                  <a:pt x="600983" y="696420"/>
                </a:lnTo>
                <a:lnTo>
                  <a:pt x="603251" y="698685"/>
                </a:lnTo>
                <a:lnTo>
                  <a:pt x="605745" y="701177"/>
                </a:lnTo>
                <a:lnTo>
                  <a:pt x="607559" y="703669"/>
                </a:lnTo>
                <a:lnTo>
                  <a:pt x="609374" y="706615"/>
                </a:lnTo>
                <a:lnTo>
                  <a:pt x="610734" y="709560"/>
                </a:lnTo>
                <a:lnTo>
                  <a:pt x="612095" y="712958"/>
                </a:lnTo>
                <a:lnTo>
                  <a:pt x="613002" y="716130"/>
                </a:lnTo>
                <a:lnTo>
                  <a:pt x="613456" y="719529"/>
                </a:lnTo>
                <a:lnTo>
                  <a:pt x="613683" y="722927"/>
                </a:lnTo>
                <a:lnTo>
                  <a:pt x="613456" y="725646"/>
                </a:lnTo>
                <a:lnTo>
                  <a:pt x="613229" y="728591"/>
                </a:lnTo>
                <a:lnTo>
                  <a:pt x="612549" y="731083"/>
                </a:lnTo>
                <a:lnTo>
                  <a:pt x="611642" y="733575"/>
                </a:lnTo>
                <a:lnTo>
                  <a:pt x="610734" y="736294"/>
                </a:lnTo>
                <a:lnTo>
                  <a:pt x="609601" y="738560"/>
                </a:lnTo>
                <a:lnTo>
                  <a:pt x="608467" y="740825"/>
                </a:lnTo>
                <a:lnTo>
                  <a:pt x="607106" y="743091"/>
                </a:lnTo>
                <a:lnTo>
                  <a:pt x="681265" y="796106"/>
                </a:lnTo>
                <a:lnTo>
                  <a:pt x="683306" y="794293"/>
                </a:lnTo>
                <a:lnTo>
                  <a:pt x="685801" y="792481"/>
                </a:lnTo>
                <a:lnTo>
                  <a:pt x="688522" y="791121"/>
                </a:lnTo>
                <a:lnTo>
                  <a:pt x="691243" y="789989"/>
                </a:lnTo>
                <a:lnTo>
                  <a:pt x="694192" y="789082"/>
                </a:lnTo>
                <a:lnTo>
                  <a:pt x="696913" y="788403"/>
                </a:lnTo>
                <a:lnTo>
                  <a:pt x="699861" y="788176"/>
                </a:lnTo>
                <a:lnTo>
                  <a:pt x="703263" y="787950"/>
                </a:lnTo>
                <a:lnTo>
                  <a:pt x="705531" y="787950"/>
                </a:lnTo>
                <a:lnTo>
                  <a:pt x="707799" y="788176"/>
                </a:lnTo>
                <a:lnTo>
                  <a:pt x="710293" y="788629"/>
                </a:lnTo>
                <a:lnTo>
                  <a:pt x="712334" y="789309"/>
                </a:lnTo>
                <a:lnTo>
                  <a:pt x="714602" y="789989"/>
                </a:lnTo>
                <a:lnTo>
                  <a:pt x="716870" y="790668"/>
                </a:lnTo>
                <a:lnTo>
                  <a:pt x="718911" y="791801"/>
                </a:lnTo>
                <a:lnTo>
                  <a:pt x="720725" y="792707"/>
                </a:lnTo>
                <a:lnTo>
                  <a:pt x="786720" y="747622"/>
                </a:lnTo>
                <a:lnTo>
                  <a:pt x="785586" y="744450"/>
                </a:lnTo>
                <a:lnTo>
                  <a:pt x="784679" y="741278"/>
                </a:lnTo>
                <a:lnTo>
                  <a:pt x="784225" y="737653"/>
                </a:lnTo>
                <a:lnTo>
                  <a:pt x="783999" y="734255"/>
                </a:lnTo>
                <a:lnTo>
                  <a:pt x="784225" y="730630"/>
                </a:lnTo>
                <a:lnTo>
                  <a:pt x="784679" y="727232"/>
                </a:lnTo>
                <a:lnTo>
                  <a:pt x="785586" y="723833"/>
                </a:lnTo>
                <a:lnTo>
                  <a:pt x="786720" y="720888"/>
                </a:lnTo>
                <a:lnTo>
                  <a:pt x="788081" y="717716"/>
                </a:lnTo>
                <a:lnTo>
                  <a:pt x="789668" y="714997"/>
                </a:lnTo>
                <a:lnTo>
                  <a:pt x="791936" y="712279"/>
                </a:lnTo>
                <a:lnTo>
                  <a:pt x="793977" y="709787"/>
                </a:lnTo>
                <a:lnTo>
                  <a:pt x="796472" y="707521"/>
                </a:lnTo>
                <a:lnTo>
                  <a:pt x="799193" y="705708"/>
                </a:lnTo>
                <a:lnTo>
                  <a:pt x="801915" y="703896"/>
                </a:lnTo>
                <a:lnTo>
                  <a:pt x="805090" y="702310"/>
                </a:lnTo>
                <a:lnTo>
                  <a:pt x="808265" y="701177"/>
                </a:lnTo>
                <a:lnTo>
                  <a:pt x="811440" y="700498"/>
                </a:lnTo>
                <a:lnTo>
                  <a:pt x="814842" y="700045"/>
                </a:lnTo>
                <a:lnTo>
                  <a:pt x="818243" y="699818"/>
                </a:lnTo>
                <a:lnTo>
                  <a:pt x="822099" y="700045"/>
                </a:lnTo>
                <a:lnTo>
                  <a:pt x="825274" y="700498"/>
                </a:lnTo>
                <a:lnTo>
                  <a:pt x="828675" y="701404"/>
                </a:lnTo>
                <a:lnTo>
                  <a:pt x="831851" y="702537"/>
                </a:lnTo>
                <a:lnTo>
                  <a:pt x="897618" y="598999"/>
                </a:lnTo>
                <a:lnTo>
                  <a:pt x="912813" y="608741"/>
                </a:lnTo>
                <a:lnTo>
                  <a:pt x="845684" y="713412"/>
                </a:lnTo>
                <a:lnTo>
                  <a:pt x="847272" y="715451"/>
                </a:lnTo>
                <a:lnTo>
                  <a:pt x="848633" y="717716"/>
                </a:lnTo>
                <a:lnTo>
                  <a:pt x="849993" y="720435"/>
                </a:lnTo>
                <a:lnTo>
                  <a:pt x="850901" y="722927"/>
                </a:lnTo>
                <a:lnTo>
                  <a:pt x="851808" y="725646"/>
                </a:lnTo>
                <a:lnTo>
                  <a:pt x="852261" y="728364"/>
                </a:lnTo>
                <a:lnTo>
                  <a:pt x="852715" y="731310"/>
                </a:lnTo>
                <a:lnTo>
                  <a:pt x="852942" y="734255"/>
                </a:lnTo>
                <a:lnTo>
                  <a:pt x="852715" y="737653"/>
                </a:lnTo>
                <a:lnTo>
                  <a:pt x="852261" y="741278"/>
                </a:lnTo>
                <a:lnTo>
                  <a:pt x="851354" y="744450"/>
                </a:lnTo>
                <a:lnTo>
                  <a:pt x="850220" y="747395"/>
                </a:lnTo>
                <a:lnTo>
                  <a:pt x="848633" y="750567"/>
                </a:lnTo>
                <a:lnTo>
                  <a:pt x="846818" y="753286"/>
                </a:lnTo>
                <a:lnTo>
                  <a:pt x="845004" y="756231"/>
                </a:lnTo>
                <a:lnTo>
                  <a:pt x="842963" y="758497"/>
                </a:lnTo>
                <a:lnTo>
                  <a:pt x="840242" y="760762"/>
                </a:lnTo>
                <a:lnTo>
                  <a:pt x="837747" y="762575"/>
                </a:lnTo>
                <a:lnTo>
                  <a:pt x="835025" y="764387"/>
                </a:lnTo>
                <a:lnTo>
                  <a:pt x="831851" y="765973"/>
                </a:lnTo>
                <a:lnTo>
                  <a:pt x="828675" y="767106"/>
                </a:lnTo>
                <a:lnTo>
                  <a:pt x="825274" y="767786"/>
                </a:lnTo>
                <a:lnTo>
                  <a:pt x="821872" y="768239"/>
                </a:lnTo>
                <a:lnTo>
                  <a:pt x="818243" y="768465"/>
                </a:lnTo>
                <a:lnTo>
                  <a:pt x="815522" y="768465"/>
                </a:lnTo>
                <a:lnTo>
                  <a:pt x="812801" y="768012"/>
                </a:lnTo>
                <a:lnTo>
                  <a:pt x="810079" y="767559"/>
                </a:lnTo>
                <a:lnTo>
                  <a:pt x="807584" y="766653"/>
                </a:lnTo>
                <a:lnTo>
                  <a:pt x="805090" y="765747"/>
                </a:lnTo>
                <a:lnTo>
                  <a:pt x="802595" y="764614"/>
                </a:lnTo>
                <a:lnTo>
                  <a:pt x="800327" y="763028"/>
                </a:lnTo>
                <a:lnTo>
                  <a:pt x="798059" y="761669"/>
                </a:lnTo>
                <a:lnTo>
                  <a:pt x="733425" y="806074"/>
                </a:lnTo>
                <a:lnTo>
                  <a:pt x="735013" y="809926"/>
                </a:lnTo>
                <a:lnTo>
                  <a:pt x="736374" y="813777"/>
                </a:lnTo>
                <a:lnTo>
                  <a:pt x="737281" y="818082"/>
                </a:lnTo>
                <a:lnTo>
                  <a:pt x="737508" y="820121"/>
                </a:lnTo>
                <a:lnTo>
                  <a:pt x="737508" y="822160"/>
                </a:lnTo>
                <a:lnTo>
                  <a:pt x="737281" y="825785"/>
                </a:lnTo>
                <a:lnTo>
                  <a:pt x="736827" y="829183"/>
                </a:lnTo>
                <a:lnTo>
                  <a:pt x="735920" y="832582"/>
                </a:lnTo>
                <a:lnTo>
                  <a:pt x="734786" y="835527"/>
                </a:lnTo>
                <a:lnTo>
                  <a:pt x="733425" y="838699"/>
                </a:lnTo>
                <a:lnTo>
                  <a:pt x="731838" y="841418"/>
                </a:lnTo>
                <a:lnTo>
                  <a:pt x="729570" y="844136"/>
                </a:lnTo>
                <a:lnTo>
                  <a:pt x="727529" y="846629"/>
                </a:lnTo>
                <a:lnTo>
                  <a:pt x="725034" y="848894"/>
                </a:lnTo>
                <a:lnTo>
                  <a:pt x="722313" y="850707"/>
                </a:lnTo>
                <a:lnTo>
                  <a:pt x="719592" y="852746"/>
                </a:lnTo>
                <a:lnTo>
                  <a:pt x="716643" y="854105"/>
                </a:lnTo>
                <a:lnTo>
                  <a:pt x="713242" y="855238"/>
                </a:lnTo>
                <a:lnTo>
                  <a:pt x="710067" y="855917"/>
                </a:lnTo>
                <a:lnTo>
                  <a:pt x="706665" y="856597"/>
                </a:lnTo>
                <a:lnTo>
                  <a:pt x="703263" y="856597"/>
                </a:lnTo>
                <a:lnTo>
                  <a:pt x="699634" y="856597"/>
                </a:lnTo>
                <a:lnTo>
                  <a:pt x="696233" y="855917"/>
                </a:lnTo>
                <a:lnTo>
                  <a:pt x="692831" y="855238"/>
                </a:lnTo>
                <a:lnTo>
                  <a:pt x="689656" y="854105"/>
                </a:lnTo>
                <a:lnTo>
                  <a:pt x="686934" y="852746"/>
                </a:lnTo>
                <a:lnTo>
                  <a:pt x="683759" y="850707"/>
                </a:lnTo>
                <a:lnTo>
                  <a:pt x="681265" y="848894"/>
                </a:lnTo>
                <a:lnTo>
                  <a:pt x="678997" y="846629"/>
                </a:lnTo>
                <a:lnTo>
                  <a:pt x="676502" y="844136"/>
                </a:lnTo>
                <a:lnTo>
                  <a:pt x="674688" y="841418"/>
                </a:lnTo>
                <a:lnTo>
                  <a:pt x="672874" y="838699"/>
                </a:lnTo>
                <a:lnTo>
                  <a:pt x="671513" y="835527"/>
                </a:lnTo>
                <a:lnTo>
                  <a:pt x="670152" y="832582"/>
                </a:lnTo>
                <a:lnTo>
                  <a:pt x="669472" y="829183"/>
                </a:lnTo>
                <a:lnTo>
                  <a:pt x="668792" y="825785"/>
                </a:lnTo>
                <a:lnTo>
                  <a:pt x="668792" y="822160"/>
                </a:lnTo>
                <a:lnTo>
                  <a:pt x="668792" y="819215"/>
                </a:lnTo>
                <a:lnTo>
                  <a:pt x="669245" y="816496"/>
                </a:lnTo>
                <a:lnTo>
                  <a:pt x="669925" y="813551"/>
                </a:lnTo>
                <a:lnTo>
                  <a:pt x="670833" y="810832"/>
                </a:lnTo>
                <a:lnTo>
                  <a:pt x="592592" y="754645"/>
                </a:lnTo>
                <a:lnTo>
                  <a:pt x="589190" y="755778"/>
                </a:lnTo>
                <a:lnTo>
                  <a:pt x="586242" y="756684"/>
                </a:lnTo>
                <a:lnTo>
                  <a:pt x="582840" y="757364"/>
                </a:lnTo>
                <a:lnTo>
                  <a:pt x="579438" y="757364"/>
                </a:lnTo>
                <a:lnTo>
                  <a:pt x="506413" y="937932"/>
                </a:lnTo>
                <a:lnTo>
                  <a:pt x="509361" y="940424"/>
                </a:lnTo>
                <a:lnTo>
                  <a:pt x="511629" y="943369"/>
                </a:lnTo>
                <a:lnTo>
                  <a:pt x="513670" y="946315"/>
                </a:lnTo>
                <a:lnTo>
                  <a:pt x="515711" y="949713"/>
                </a:lnTo>
                <a:lnTo>
                  <a:pt x="517072" y="953112"/>
                </a:lnTo>
                <a:lnTo>
                  <a:pt x="518206" y="956736"/>
                </a:lnTo>
                <a:lnTo>
                  <a:pt x="518886" y="960361"/>
                </a:lnTo>
                <a:lnTo>
                  <a:pt x="519113" y="964440"/>
                </a:lnTo>
                <a:lnTo>
                  <a:pt x="518886" y="967838"/>
                </a:lnTo>
                <a:lnTo>
                  <a:pt x="518433" y="971463"/>
                </a:lnTo>
                <a:lnTo>
                  <a:pt x="517525" y="974635"/>
                </a:lnTo>
                <a:lnTo>
                  <a:pt x="516392" y="977580"/>
                </a:lnTo>
                <a:lnTo>
                  <a:pt x="514804" y="980752"/>
                </a:lnTo>
                <a:lnTo>
                  <a:pt x="512990" y="983471"/>
                </a:lnTo>
                <a:lnTo>
                  <a:pt x="511175" y="986416"/>
                </a:lnTo>
                <a:lnTo>
                  <a:pt x="508908" y="988681"/>
                </a:lnTo>
                <a:lnTo>
                  <a:pt x="506413" y="990947"/>
                </a:lnTo>
                <a:lnTo>
                  <a:pt x="503918" y="992986"/>
                </a:lnTo>
                <a:lnTo>
                  <a:pt x="501197" y="994572"/>
                </a:lnTo>
                <a:lnTo>
                  <a:pt x="498022" y="996158"/>
                </a:lnTo>
                <a:lnTo>
                  <a:pt x="494847" y="997291"/>
                </a:lnTo>
                <a:lnTo>
                  <a:pt x="491445" y="997970"/>
                </a:lnTo>
                <a:lnTo>
                  <a:pt x="488043" y="998423"/>
                </a:lnTo>
                <a:lnTo>
                  <a:pt x="484415" y="998650"/>
                </a:lnTo>
                <a:lnTo>
                  <a:pt x="481013" y="998423"/>
                </a:lnTo>
                <a:lnTo>
                  <a:pt x="477611" y="997970"/>
                </a:lnTo>
                <a:lnTo>
                  <a:pt x="474436" y="997291"/>
                </a:lnTo>
                <a:lnTo>
                  <a:pt x="471261" y="996158"/>
                </a:lnTo>
                <a:lnTo>
                  <a:pt x="468086" y="994572"/>
                </a:lnTo>
                <a:lnTo>
                  <a:pt x="465365" y="992986"/>
                </a:lnTo>
                <a:lnTo>
                  <a:pt x="462643" y="990947"/>
                </a:lnTo>
                <a:lnTo>
                  <a:pt x="460149" y="988681"/>
                </a:lnTo>
                <a:lnTo>
                  <a:pt x="458108" y="986416"/>
                </a:lnTo>
                <a:lnTo>
                  <a:pt x="455840" y="983471"/>
                </a:lnTo>
                <a:lnTo>
                  <a:pt x="454252" y="980752"/>
                </a:lnTo>
                <a:lnTo>
                  <a:pt x="452892" y="977580"/>
                </a:lnTo>
                <a:lnTo>
                  <a:pt x="451758" y="974635"/>
                </a:lnTo>
                <a:lnTo>
                  <a:pt x="450851" y="971463"/>
                </a:lnTo>
                <a:lnTo>
                  <a:pt x="450397" y="967838"/>
                </a:lnTo>
                <a:lnTo>
                  <a:pt x="450170" y="964440"/>
                </a:lnTo>
                <a:lnTo>
                  <a:pt x="450397" y="961041"/>
                </a:lnTo>
                <a:lnTo>
                  <a:pt x="450851" y="958096"/>
                </a:lnTo>
                <a:lnTo>
                  <a:pt x="451531" y="954924"/>
                </a:lnTo>
                <a:lnTo>
                  <a:pt x="452438" y="952205"/>
                </a:lnTo>
                <a:lnTo>
                  <a:pt x="423183" y="924792"/>
                </a:lnTo>
                <a:lnTo>
                  <a:pt x="421369" y="925924"/>
                </a:lnTo>
                <a:lnTo>
                  <a:pt x="419328" y="927057"/>
                </a:lnTo>
                <a:lnTo>
                  <a:pt x="416833" y="927963"/>
                </a:lnTo>
                <a:lnTo>
                  <a:pt x="414792" y="928643"/>
                </a:lnTo>
                <a:lnTo>
                  <a:pt x="412524" y="929096"/>
                </a:lnTo>
                <a:lnTo>
                  <a:pt x="410029" y="929549"/>
                </a:lnTo>
                <a:lnTo>
                  <a:pt x="407761" y="929776"/>
                </a:lnTo>
                <a:lnTo>
                  <a:pt x="405267" y="930002"/>
                </a:lnTo>
                <a:lnTo>
                  <a:pt x="402545" y="929776"/>
                </a:lnTo>
                <a:lnTo>
                  <a:pt x="400278" y="929549"/>
                </a:lnTo>
                <a:lnTo>
                  <a:pt x="397783" y="929096"/>
                </a:lnTo>
                <a:lnTo>
                  <a:pt x="395288" y="928643"/>
                </a:lnTo>
                <a:lnTo>
                  <a:pt x="393020" y="927737"/>
                </a:lnTo>
                <a:lnTo>
                  <a:pt x="390979" y="926831"/>
                </a:lnTo>
                <a:lnTo>
                  <a:pt x="388711" y="925698"/>
                </a:lnTo>
                <a:lnTo>
                  <a:pt x="386670" y="924338"/>
                </a:lnTo>
                <a:lnTo>
                  <a:pt x="253094" y="1045321"/>
                </a:lnTo>
                <a:lnTo>
                  <a:pt x="253094" y="1081797"/>
                </a:lnTo>
                <a:lnTo>
                  <a:pt x="396195" y="1081797"/>
                </a:lnTo>
                <a:lnTo>
                  <a:pt x="396195" y="1033087"/>
                </a:lnTo>
                <a:lnTo>
                  <a:pt x="414338" y="1033087"/>
                </a:lnTo>
                <a:lnTo>
                  <a:pt x="414338" y="1081797"/>
                </a:lnTo>
                <a:lnTo>
                  <a:pt x="529999" y="1081797"/>
                </a:lnTo>
                <a:lnTo>
                  <a:pt x="529999" y="1033087"/>
                </a:lnTo>
                <a:lnTo>
                  <a:pt x="547915" y="1033087"/>
                </a:lnTo>
                <a:lnTo>
                  <a:pt x="547915" y="1081797"/>
                </a:lnTo>
                <a:lnTo>
                  <a:pt x="663575" y="1081797"/>
                </a:lnTo>
                <a:lnTo>
                  <a:pt x="663575" y="1033087"/>
                </a:lnTo>
                <a:lnTo>
                  <a:pt x="681718" y="1033087"/>
                </a:lnTo>
                <a:lnTo>
                  <a:pt x="681718" y="1081797"/>
                </a:lnTo>
                <a:lnTo>
                  <a:pt x="797606" y="1081797"/>
                </a:lnTo>
                <a:lnTo>
                  <a:pt x="797606" y="1033087"/>
                </a:lnTo>
                <a:lnTo>
                  <a:pt x="815522" y="1033087"/>
                </a:lnTo>
                <a:lnTo>
                  <a:pt x="815522" y="1081797"/>
                </a:lnTo>
                <a:lnTo>
                  <a:pt x="905329" y="1081797"/>
                </a:lnTo>
                <a:lnTo>
                  <a:pt x="905329" y="1111250"/>
                </a:lnTo>
                <a:lnTo>
                  <a:pt x="253094" y="1111250"/>
                </a:lnTo>
                <a:lnTo>
                  <a:pt x="223838" y="1111250"/>
                </a:lnTo>
                <a:lnTo>
                  <a:pt x="223838" y="1081797"/>
                </a:lnTo>
                <a:lnTo>
                  <a:pt x="223838" y="430212"/>
                </a:lnTo>
                <a:close/>
                <a:moveTo>
                  <a:pt x="93436" y="93209"/>
                </a:moveTo>
                <a:lnTo>
                  <a:pt x="93436" y="1351189"/>
                </a:lnTo>
                <a:lnTo>
                  <a:pt x="1064079" y="1351189"/>
                </a:lnTo>
                <a:lnTo>
                  <a:pt x="1064079" y="385763"/>
                </a:lnTo>
                <a:lnTo>
                  <a:pt x="818016" y="385763"/>
                </a:lnTo>
                <a:lnTo>
                  <a:pt x="813481" y="385536"/>
                </a:lnTo>
                <a:lnTo>
                  <a:pt x="808718" y="384629"/>
                </a:lnTo>
                <a:lnTo>
                  <a:pt x="804409" y="383495"/>
                </a:lnTo>
                <a:lnTo>
                  <a:pt x="799874" y="381907"/>
                </a:lnTo>
                <a:lnTo>
                  <a:pt x="795791" y="380093"/>
                </a:lnTo>
                <a:lnTo>
                  <a:pt x="792163" y="377825"/>
                </a:lnTo>
                <a:lnTo>
                  <a:pt x="788307" y="374877"/>
                </a:lnTo>
                <a:lnTo>
                  <a:pt x="785133" y="372155"/>
                </a:lnTo>
                <a:lnTo>
                  <a:pt x="782184" y="368527"/>
                </a:lnTo>
                <a:lnTo>
                  <a:pt x="779463" y="365125"/>
                </a:lnTo>
                <a:lnTo>
                  <a:pt x="777195" y="361270"/>
                </a:lnTo>
                <a:lnTo>
                  <a:pt x="775154" y="357188"/>
                </a:lnTo>
                <a:lnTo>
                  <a:pt x="773566" y="352879"/>
                </a:lnTo>
                <a:lnTo>
                  <a:pt x="772433" y="348570"/>
                </a:lnTo>
                <a:lnTo>
                  <a:pt x="771752" y="343807"/>
                </a:lnTo>
                <a:lnTo>
                  <a:pt x="771525" y="339045"/>
                </a:lnTo>
                <a:lnTo>
                  <a:pt x="771525" y="93209"/>
                </a:lnTo>
                <a:lnTo>
                  <a:pt x="93436" y="93209"/>
                </a:lnTo>
                <a:close/>
                <a:moveTo>
                  <a:pt x="46491" y="0"/>
                </a:moveTo>
                <a:lnTo>
                  <a:pt x="771525" y="0"/>
                </a:lnTo>
                <a:lnTo>
                  <a:pt x="1157288" y="385763"/>
                </a:lnTo>
                <a:lnTo>
                  <a:pt x="1157288" y="1397907"/>
                </a:lnTo>
                <a:lnTo>
                  <a:pt x="1157061" y="1402670"/>
                </a:lnTo>
                <a:lnTo>
                  <a:pt x="1156381" y="1407432"/>
                </a:lnTo>
                <a:lnTo>
                  <a:pt x="1155247" y="1411741"/>
                </a:lnTo>
                <a:lnTo>
                  <a:pt x="1153659" y="1416050"/>
                </a:lnTo>
                <a:lnTo>
                  <a:pt x="1151618" y="1420132"/>
                </a:lnTo>
                <a:lnTo>
                  <a:pt x="1149351" y="1423988"/>
                </a:lnTo>
                <a:lnTo>
                  <a:pt x="1146629" y="1427389"/>
                </a:lnTo>
                <a:lnTo>
                  <a:pt x="1143454" y="1430791"/>
                </a:lnTo>
                <a:lnTo>
                  <a:pt x="1140279" y="1433739"/>
                </a:lnTo>
                <a:lnTo>
                  <a:pt x="1136651" y="1436688"/>
                </a:lnTo>
                <a:lnTo>
                  <a:pt x="1132795" y="1438955"/>
                </a:lnTo>
                <a:lnTo>
                  <a:pt x="1128713" y="1440770"/>
                </a:lnTo>
                <a:lnTo>
                  <a:pt x="1124631" y="1442357"/>
                </a:lnTo>
                <a:lnTo>
                  <a:pt x="1120095" y="1443491"/>
                </a:lnTo>
                <a:lnTo>
                  <a:pt x="1115333" y="1444398"/>
                </a:lnTo>
                <a:lnTo>
                  <a:pt x="1110570" y="1444625"/>
                </a:lnTo>
                <a:lnTo>
                  <a:pt x="46491" y="1444625"/>
                </a:lnTo>
                <a:lnTo>
                  <a:pt x="41956" y="1444398"/>
                </a:lnTo>
                <a:lnTo>
                  <a:pt x="37193" y="1443491"/>
                </a:lnTo>
                <a:lnTo>
                  <a:pt x="32657" y="1442357"/>
                </a:lnTo>
                <a:lnTo>
                  <a:pt x="28575" y="1440770"/>
                </a:lnTo>
                <a:lnTo>
                  <a:pt x="24493" y="1438955"/>
                </a:lnTo>
                <a:lnTo>
                  <a:pt x="20638" y="1436688"/>
                </a:lnTo>
                <a:lnTo>
                  <a:pt x="17009" y="1433739"/>
                </a:lnTo>
                <a:lnTo>
                  <a:pt x="13834" y="1430791"/>
                </a:lnTo>
                <a:lnTo>
                  <a:pt x="10659" y="1427389"/>
                </a:lnTo>
                <a:lnTo>
                  <a:pt x="7938" y="1423988"/>
                </a:lnTo>
                <a:lnTo>
                  <a:pt x="5670" y="1420132"/>
                </a:lnTo>
                <a:lnTo>
                  <a:pt x="3856" y="1416050"/>
                </a:lnTo>
                <a:lnTo>
                  <a:pt x="2041" y="1411741"/>
                </a:lnTo>
                <a:lnTo>
                  <a:pt x="907" y="1407432"/>
                </a:lnTo>
                <a:lnTo>
                  <a:pt x="227" y="1402670"/>
                </a:lnTo>
                <a:lnTo>
                  <a:pt x="0" y="1397907"/>
                </a:lnTo>
                <a:lnTo>
                  <a:pt x="0" y="46491"/>
                </a:lnTo>
                <a:lnTo>
                  <a:pt x="227" y="41729"/>
                </a:lnTo>
                <a:lnTo>
                  <a:pt x="907" y="37193"/>
                </a:lnTo>
                <a:lnTo>
                  <a:pt x="2041" y="32657"/>
                </a:lnTo>
                <a:lnTo>
                  <a:pt x="3856" y="28348"/>
                </a:lnTo>
                <a:lnTo>
                  <a:pt x="5670" y="24266"/>
                </a:lnTo>
                <a:lnTo>
                  <a:pt x="7938" y="20411"/>
                </a:lnTo>
                <a:lnTo>
                  <a:pt x="10659" y="17009"/>
                </a:lnTo>
                <a:lnTo>
                  <a:pt x="13834" y="13607"/>
                </a:lnTo>
                <a:lnTo>
                  <a:pt x="17009" y="10659"/>
                </a:lnTo>
                <a:lnTo>
                  <a:pt x="20638" y="7938"/>
                </a:lnTo>
                <a:lnTo>
                  <a:pt x="24493" y="5443"/>
                </a:lnTo>
                <a:lnTo>
                  <a:pt x="28575" y="3629"/>
                </a:lnTo>
                <a:lnTo>
                  <a:pt x="32657" y="2041"/>
                </a:lnTo>
                <a:lnTo>
                  <a:pt x="37193" y="907"/>
                </a:lnTo>
                <a:lnTo>
                  <a:pt x="41956" y="227"/>
                </a:lnTo>
                <a:lnTo>
                  <a:pt x="4649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0" name="KSO_Shape"/>
          <p:cNvSpPr/>
          <p:nvPr/>
        </p:nvSpPr>
        <p:spPr bwMode="auto">
          <a:xfrm>
            <a:off x="5258255" y="1963506"/>
            <a:ext cx="630464" cy="630464"/>
          </a:xfrm>
          <a:custGeom>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1" name="KSO_Shape"/>
          <p:cNvSpPr/>
          <p:nvPr/>
        </p:nvSpPr>
        <p:spPr bwMode="auto">
          <a:xfrm>
            <a:off x="7339377" y="1963506"/>
            <a:ext cx="416106" cy="630464"/>
          </a:xfrm>
          <a:custGeom>
            <a:gdLst>
              <a:gd name="T0" fmla="*/ 523549 w 1017588"/>
              <a:gd name="T1" fmla="*/ 1727615 h 1541463"/>
              <a:gd name="T2" fmla="*/ 500286 w 1017588"/>
              <a:gd name="T3" fmla="*/ 1754797 h 1541463"/>
              <a:gd name="T4" fmla="*/ 514299 w 1017588"/>
              <a:gd name="T5" fmla="*/ 1785062 h 1541463"/>
              <a:gd name="T6" fmla="*/ 565870 w 1017588"/>
              <a:gd name="T7" fmla="*/ 1799914 h 1541463"/>
              <a:gd name="T8" fmla="*/ 727866 w 1017588"/>
              <a:gd name="T9" fmla="*/ 1792908 h 1541463"/>
              <a:gd name="T10" fmla="*/ 755894 w 1017588"/>
              <a:gd name="T11" fmla="*/ 1767127 h 1541463"/>
              <a:gd name="T12" fmla="*/ 746644 w 1017588"/>
              <a:gd name="T13" fmla="*/ 1736302 h 1541463"/>
              <a:gd name="T14" fmla="*/ 699840 w 1017588"/>
              <a:gd name="T15" fmla="*/ 1718928 h 1541463"/>
              <a:gd name="T16" fmla="*/ 676426 w 1017588"/>
              <a:gd name="T17" fmla="*/ 1022988 h 1541463"/>
              <a:gd name="T18" fmla="*/ 599649 w 1017588"/>
              <a:gd name="T19" fmla="*/ 995802 h 1541463"/>
              <a:gd name="T20" fmla="*/ 553373 w 1017588"/>
              <a:gd name="T21" fmla="*/ 800995 h 1541463"/>
              <a:gd name="T22" fmla="*/ 485472 w 1017588"/>
              <a:gd name="T23" fmla="*/ 832354 h 1541463"/>
              <a:gd name="T24" fmla="*/ 596776 w 1017588"/>
              <a:gd name="T25" fmla="*/ 784482 h 1541463"/>
              <a:gd name="T26" fmla="*/ 728604 w 1017588"/>
              <a:gd name="T27" fmla="*/ 580721 h 1541463"/>
              <a:gd name="T28" fmla="*/ 843030 w 1017588"/>
              <a:gd name="T29" fmla="*/ 784482 h 1541463"/>
              <a:gd name="T30" fmla="*/ 843030 w 1017588"/>
              <a:gd name="T31" fmla="*/ 918269 h 1541463"/>
              <a:gd name="T32" fmla="*/ 843030 w 1017588"/>
              <a:gd name="T33" fmla="*/ 1045900 h 1541463"/>
              <a:gd name="T34" fmla="*/ 482521 w 1017588"/>
              <a:gd name="T35" fmla="*/ 1074558 h 1541463"/>
              <a:gd name="T36" fmla="*/ 311872 w 1017588"/>
              <a:gd name="T37" fmla="*/ 1174370 h 1541463"/>
              <a:gd name="T38" fmla="*/ 239632 w 1017588"/>
              <a:gd name="T39" fmla="*/ 174303 h 1541463"/>
              <a:gd name="T40" fmla="*/ 199554 w 1017588"/>
              <a:gd name="T41" fmla="*/ 196161 h 1541463"/>
              <a:gd name="T42" fmla="*/ 170686 w 1017588"/>
              <a:gd name="T43" fmla="*/ 231190 h 1541463"/>
              <a:gd name="T44" fmla="*/ 157232 w 1017588"/>
              <a:gd name="T45" fmla="*/ 275185 h 1541463"/>
              <a:gd name="T46" fmla="*/ 160036 w 1017588"/>
              <a:gd name="T47" fmla="*/ 1511278 h 1541463"/>
              <a:gd name="T48" fmla="*/ 179935 w 1017588"/>
              <a:gd name="T49" fmla="*/ 1552472 h 1541463"/>
              <a:gd name="T50" fmla="*/ 213568 w 1017588"/>
              <a:gd name="T51" fmla="*/ 1582736 h 1541463"/>
              <a:gd name="T52" fmla="*/ 257009 w 1017588"/>
              <a:gd name="T53" fmla="*/ 1598710 h 1541463"/>
              <a:gd name="T54" fmla="*/ 1006177 w 1017588"/>
              <a:gd name="T55" fmla="*/ 1597589 h 1541463"/>
              <a:gd name="T56" fmla="*/ 1048498 w 1017588"/>
              <a:gd name="T57" fmla="*/ 1579934 h 1541463"/>
              <a:gd name="T58" fmla="*/ 1080729 w 1017588"/>
              <a:gd name="T59" fmla="*/ 1547708 h 1541463"/>
              <a:gd name="T60" fmla="*/ 1098106 w 1017588"/>
              <a:gd name="T61" fmla="*/ 1505673 h 1541463"/>
              <a:gd name="T62" fmla="*/ 1099507 w 1017588"/>
              <a:gd name="T63" fmla="*/ 269581 h 1541463"/>
              <a:gd name="T64" fmla="*/ 1083532 w 1017588"/>
              <a:gd name="T65" fmla="*/ 226145 h 1541463"/>
              <a:gd name="T66" fmla="*/ 1053262 w 1017588"/>
              <a:gd name="T67" fmla="*/ 192518 h 1541463"/>
              <a:gd name="T68" fmla="*/ 1011783 w 1017588"/>
              <a:gd name="T69" fmla="*/ 172622 h 1541463"/>
              <a:gd name="T70" fmla="*/ 624727 w 1017588"/>
              <a:gd name="T71" fmla="*/ 43436 h 1541463"/>
              <a:gd name="T72" fmla="*/ 598662 w 1017588"/>
              <a:gd name="T73" fmla="*/ 57447 h 1541463"/>
              <a:gd name="T74" fmla="*/ 589973 w 1017588"/>
              <a:gd name="T75" fmla="*/ 86311 h 1541463"/>
              <a:gd name="T76" fmla="*/ 603706 w 1017588"/>
              <a:gd name="T77" fmla="*/ 112372 h 1541463"/>
              <a:gd name="T78" fmla="*/ 632574 w 1017588"/>
              <a:gd name="T79" fmla="*/ 120780 h 1541463"/>
              <a:gd name="T80" fmla="*/ 658359 w 1017588"/>
              <a:gd name="T81" fmla="*/ 107048 h 1541463"/>
              <a:gd name="T82" fmla="*/ 667048 w 1017588"/>
              <a:gd name="T83" fmla="*/ 78184 h 1541463"/>
              <a:gd name="T84" fmla="*/ 653314 w 1017588"/>
              <a:gd name="T85" fmla="*/ 52123 h 1541463"/>
              <a:gd name="T86" fmla="*/ 144340 w 1017588"/>
              <a:gd name="T87" fmla="*/ 0 h 1541463"/>
              <a:gd name="T88" fmla="*/ 1150237 w 1017588"/>
              <a:gd name="T89" fmla="*/ 6725 h 1541463"/>
              <a:gd name="T90" fmla="*/ 1202086 w 1017588"/>
              <a:gd name="T91" fmla="*/ 34749 h 1541463"/>
              <a:gd name="T92" fmla="*/ 1239083 w 1017588"/>
              <a:gd name="T93" fmla="*/ 79586 h 1541463"/>
              <a:gd name="T94" fmla="*/ 1256740 w 1017588"/>
              <a:gd name="T95" fmla="*/ 136752 h 1541463"/>
              <a:gd name="T96" fmla="*/ 1252536 w 1017588"/>
              <a:gd name="T97" fmla="*/ 1790947 h 1541463"/>
              <a:gd name="T98" fmla="*/ 1227312 w 1017588"/>
              <a:gd name="T99" fmla="*/ 1843910 h 1541463"/>
              <a:gd name="T100" fmla="*/ 1184149 w 1017588"/>
              <a:gd name="T101" fmla="*/ 1883142 h 1541463"/>
              <a:gd name="T102" fmla="*/ 1128095 w 1017588"/>
              <a:gd name="T103" fmla="*/ 1903319 h 1541463"/>
              <a:gd name="T104" fmla="*/ 121638 w 1017588"/>
              <a:gd name="T105" fmla="*/ 1901918 h 1541463"/>
              <a:gd name="T106" fmla="*/ 66985 w 1017588"/>
              <a:gd name="T107" fmla="*/ 1879219 h 1541463"/>
              <a:gd name="T108" fmla="*/ 25785 w 1017588"/>
              <a:gd name="T109" fmla="*/ 1838025 h 1541463"/>
              <a:gd name="T110" fmla="*/ 2802 w 1017588"/>
              <a:gd name="T111" fmla="*/ 1783381 h 1541463"/>
              <a:gd name="T112" fmla="*/ 1682 w 1017588"/>
              <a:gd name="T113" fmla="*/ 128905 h 1541463"/>
              <a:gd name="T114" fmla="*/ 21861 w 1017588"/>
              <a:gd name="T115" fmla="*/ 73141 h 1541463"/>
              <a:gd name="T116" fmla="*/ 60820 w 1017588"/>
              <a:gd name="T117" fmla="*/ 30266 h 1541463"/>
              <a:gd name="T118" fmla="*/ 114071 w 1017588"/>
              <a:gd name="T119" fmla="*/ 4764 h 15414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17588" h="1541463">
                <a:moveTo>
                  <a:pt x="465468" y="1390219"/>
                </a:moveTo>
                <a:lnTo>
                  <a:pt x="457983" y="1390446"/>
                </a:lnTo>
                <a:lnTo>
                  <a:pt x="450951" y="1390900"/>
                </a:lnTo>
                <a:lnTo>
                  <a:pt x="444826" y="1391807"/>
                </a:lnTo>
                <a:lnTo>
                  <a:pt x="438702" y="1392940"/>
                </a:lnTo>
                <a:lnTo>
                  <a:pt x="433258" y="1394528"/>
                </a:lnTo>
                <a:lnTo>
                  <a:pt x="428267" y="1396115"/>
                </a:lnTo>
                <a:lnTo>
                  <a:pt x="423731" y="1397929"/>
                </a:lnTo>
                <a:lnTo>
                  <a:pt x="419648" y="1399970"/>
                </a:lnTo>
                <a:lnTo>
                  <a:pt x="416245" y="1402464"/>
                </a:lnTo>
                <a:lnTo>
                  <a:pt x="413069" y="1404958"/>
                </a:lnTo>
                <a:lnTo>
                  <a:pt x="410574" y="1407452"/>
                </a:lnTo>
                <a:lnTo>
                  <a:pt x="408533" y="1410627"/>
                </a:lnTo>
                <a:lnTo>
                  <a:pt x="406718" y="1413575"/>
                </a:lnTo>
                <a:lnTo>
                  <a:pt x="405584" y="1416749"/>
                </a:lnTo>
                <a:lnTo>
                  <a:pt x="404903" y="1419924"/>
                </a:lnTo>
                <a:lnTo>
                  <a:pt x="404676" y="1423325"/>
                </a:lnTo>
                <a:lnTo>
                  <a:pt x="404903" y="1426726"/>
                </a:lnTo>
                <a:lnTo>
                  <a:pt x="405584" y="1429901"/>
                </a:lnTo>
                <a:lnTo>
                  <a:pt x="406718" y="1433302"/>
                </a:lnTo>
                <a:lnTo>
                  <a:pt x="408533" y="1436250"/>
                </a:lnTo>
                <a:lnTo>
                  <a:pt x="410574" y="1439198"/>
                </a:lnTo>
                <a:lnTo>
                  <a:pt x="413069" y="1441919"/>
                </a:lnTo>
                <a:lnTo>
                  <a:pt x="416245" y="1444413"/>
                </a:lnTo>
                <a:lnTo>
                  <a:pt x="419648" y="1446907"/>
                </a:lnTo>
                <a:lnTo>
                  <a:pt x="423731" y="1448948"/>
                </a:lnTo>
                <a:lnTo>
                  <a:pt x="428267" y="1450762"/>
                </a:lnTo>
                <a:lnTo>
                  <a:pt x="433258" y="1452349"/>
                </a:lnTo>
                <a:lnTo>
                  <a:pt x="438702" y="1453937"/>
                </a:lnTo>
                <a:lnTo>
                  <a:pt x="444826" y="1455071"/>
                </a:lnTo>
                <a:lnTo>
                  <a:pt x="450951" y="1455751"/>
                </a:lnTo>
                <a:lnTo>
                  <a:pt x="457983" y="1456431"/>
                </a:lnTo>
                <a:lnTo>
                  <a:pt x="465468" y="1456431"/>
                </a:lnTo>
                <a:lnTo>
                  <a:pt x="551893" y="1456431"/>
                </a:lnTo>
                <a:lnTo>
                  <a:pt x="559379" y="1456431"/>
                </a:lnTo>
                <a:lnTo>
                  <a:pt x="566411" y="1455751"/>
                </a:lnTo>
                <a:lnTo>
                  <a:pt x="572762" y="1455071"/>
                </a:lnTo>
                <a:lnTo>
                  <a:pt x="578887" y="1453937"/>
                </a:lnTo>
                <a:lnTo>
                  <a:pt x="584104" y="1452349"/>
                </a:lnTo>
                <a:lnTo>
                  <a:pt x="589094" y="1450762"/>
                </a:lnTo>
                <a:lnTo>
                  <a:pt x="593858" y="1448948"/>
                </a:lnTo>
                <a:lnTo>
                  <a:pt x="597714" y="1446907"/>
                </a:lnTo>
                <a:lnTo>
                  <a:pt x="601343" y="1444413"/>
                </a:lnTo>
                <a:lnTo>
                  <a:pt x="604292" y="1441919"/>
                </a:lnTo>
                <a:lnTo>
                  <a:pt x="606788" y="1439198"/>
                </a:lnTo>
                <a:lnTo>
                  <a:pt x="609056" y="1436250"/>
                </a:lnTo>
                <a:lnTo>
                  <a:pt x="610644" y="1433302"/>
                </a:lnTo>
                <a:lnTo>
                  <a:pt x="611778" y="1429901"/>
                </a:lnTo>
                <a:lnTo>
                  <a:pt x="612458" y="1426726"/>
                </a:lnTo>
                <a:lnTo>
                  <a:pt x="612685" y="1423325"/>
                </a:lnTo>
                <a:lnTo>
                  <a:pt x="612458" y="1419924"/>
                </a:lnTo>
                <a:lnTo>
                  <a:pt x="611778" y="1416749"/>
                </a:lnTo>
                <a:lnTo>
                  <a:pt x="610644" y="1413575"/>
                </a:lnTo>
                <a:lnTo>
                  <a:pt x="609056" y="1410627"/>
                </a:lnTo>
                <a:lnTo>
                  <a:pt x="606788" y="1407452"/>
                </a:lnTo>
                <a:lnTo>
                  <a:pt x="604292" y="1404958"/>
                </a:lnTo>
                <a:lnTo>
                  <a:pt x="601343" y="1402464"/>
                </a:lnTo>
                <a:lnTo>
                  <a:pt x="597714" y="1399970"/>
                </a:lnTo>
                <a:lnTo>
                  <a:pt x="593858" y="1397929"/>
                </a:lnTo>
                <a:lnTo>
                  <a:pt x="589094" y="1396115"/>
                </a:lnTo>
                <a:lnTo>
                  <a:pt x="584104" y="1394528"/>
                </a:lnTo>
                <a:lnTo>
                  <a:pt x="578887" y="1392940"/>
                </a:lnTo>
                <a:lnTo>
                  <a:pt x="572762" y="1391807"/>
                </a:lnTo>
                <a:lnTo>
                  <a:pt x="566411" y="1390900"/>
                </a:lnTo>
                <a:lnTo>
                  <a:pt x="559379" y="1390446"/>
                </a:lnTo>
                <a:lnTo>
                  <a:pt x="551893" y="1390219"/>
                </a:lnTo>
                <a:lnTo>
                  <a:pt x="465468" y="1390219"/>
                </a:lnTo>
                <a:close/>
                <a:moveTo>
                  <a:pt x="547461" y="827768"/>
                </a:moveTo>
                <a:lnTo>
                  <a:pt x="519798" y="846308"/>
                </a:lnTo>
                <a:lnTo>
                  <a:pt x="559944" y="846308"/>
                </a:lnTo>
                <a:lnTo>
                  <a:pt x="551997" y="834345"/>
                </a:lnTo>
                <a:lnTo>
                  <a:pt x="547461" y="827768"/>
                </a:lnTo>
                <a:close/>
                <a:moveTo>
                  <a:pt x="564727" y="755943"/>
                </a:moveTo>
                <a:lnTo>
                  <a:pt x="598942" y="808038"/>
                </a:lnTo>
                <a:lnTo>
                  <a:pt x="679127" y="755943"/>
                </a:lnTo>
                <a:lnTo>
                  <a:pt x="564727" y="755943"/>
                </a:lnTo>
                <a:close/>
                <a:moveTo>
                  <a:pt x="273918" y="755943"/>
                </a:moveTo>
                <a:lnTo>
                  <a:pt x="273918" y="846308"/>
                </a:lnTo>
                <a:lnTo>
                  <a:pt x="425020" y="846308"/>
                </a:lnTo>
                <a:lnTo>
                  <a:pt x="485322" y="805770"/>
                </a:lnTo>
                <a:lnTo>
                  <a:pt x="524556" y="779916"/>
                </a:lnTo>
                <a:lnTo>
                  <a:pt x="561586" y="755943"/>
                </a:lnTo>
                <a:lnTo>
                  <a:pt x="411666" y="755943"/>
                </a:lnTo>
                <a:lnTo>
                  <a:pt x="370497" y="842963"/>
                </a:lnTo>
                <a:lnTo>
                  <a:pt x="323850" y="818756"/>
                </a:lnTo>
                <a:lnTo>
                  <a:pt x="353355" y="755943"/>
                </a:lnTo>
                <a:lnTo>
                  <a:pt x="273918" y="755943"/>
                </a:lnTo>
                <a:close/>
                <a:moveTo>
                  <a:pt x="447869" y="648139"/>
                </a:moveTo>
                <a:lnTo>
                  <a:pt x="471036" y="659260"/>
                </a:lnTo>
                <a:lnTo>
                  <a:pt x="476469" y="648139"/>
                </a:lnTo>
                <a:lnTo>
                  <a:pt x="447869" y="648139"/>
                </a:lnTo>
                <a:close/>
                <a:moveTo>
                  <a:pt x="273918" y="648139"/>
                </a:moveTo>
                <a:lnTo>
                  <a:pt x="273918" y="743033"/>
                </a:lnTo>
                <a:lnTo>
                  <a:pt x="359419" y="743033"/>
                </a:lnTo>
                <a:lnTo>
                  <a:pt x="372308" y="715592"/>
                </a:lnTo>
                <a:lnTo>
                  <a:pt x="392914" y="673513"/>
                </a:lnTo>
                <a:lnTo>
                  <a:pt x="405067" y="648139"/>
                </a:lnTo>
                <a:lnTo>
                  <a:pt x="273918" y="648139"/>
                </a:lnTo>
                <a:close/>
                <a:moveTo>
                  <a:pt x="273918" y="548715"/>
                </a:moveTo>
                <a:lnTo>
                  <a:pt x="273918" y="634777"/>
                </a:lnTo>
                <a:lnTo>
                  <a:pt x="411466" y="634777"/>
                </a:lnTo>
                <a:lnTo>
                  <a:pt x="413068" y="631433"/>
                </a:lnTo>
                <a:lnTo>
                  <a:pt x="420034" y="634777"/>
                </a:lnTo>
                <a:lnTo>
                  <a:pt x="482997" y="634777"/>
                </a:lnTo>
                <a:lnTo>
                  <a:pt x="525042" y="548715"/>
                </a:lnTo>
                <a:lnTo>
                  <a:pt x="273918" y="548715"/>
                </a:lnTo>
                <a:close/>
                <a:moveTo>
                  <a:pt x="252412" y="469900"/>
                </a:moveTo>
                <a:lnTo>
                  <a:pt x="273918" y="469900"/>
                </a:lnTo>
                <a:lnTo>
                  <a:pt x="273918" y="535353"/>
                </a:lnTo>
                <a:lnTo>
                  <a:pt x="507374" y="535353"/>
                </a:lnTo>
                <a:lnTo>
                  <a:pt x="474433" y="518541"/>
                </a:lnTo>
                <a:lnTo>
                  <a:pt x="589691" y="469900"/>
                </a:lnTo>
                <a:lnTo>
                  <a:pt x="606435" y="535353"/>
                </a:lnTo>
                <a:lnTo>
                  <a:pt x="682527" y="535353"/>
                </a:lnTo>
                <a:lnTo>
                  <a:pt x="682527" y="548715"/>
                </a:lnTo>
                <a:lnTo>
                  <a:pt x="609854" y="548715"/>
                </a:lnTo>
                <a:lnTo>
                  <a:pt x="620713" y="591163"/>
                </a:lnTo>
                <a:lnTo>
                  <a:pt x="568406" y="564693"/>
                </a:lnTo>
                <a:lnTo>
                  <a:pt x="534887" y="634777"/>
                </a:lnTo>
                <a:lnTo>
                  <a:pt x="682301" y="634777"/>
                </a:lnTo>
                <a:lnTo>
                  <a:pt x="682301" y="648139"/>
                </a:lnTo>
                <a:lnTo>
                  <a:pt x="528496" y="648139"/>
                </a:lnTo>
                <a:lnTo>
                  <a:pt x="490284" y="728035"/>
                </a:lnTo>
                <a:lnTo>
                  <a:pt x="478282" y="722380"/>
                </a:lnTo>
                <a:lnTo>
                  <a:pt x="444316" y="705864"/>
                </a:lnTo>
                <a:lnTo>
                  <a:pt x="437070" y="702245"/>
                </a:lnTo>
                <a:lnTo>
                  <a:pt x="417773" y="743033"/>
                </a:lnTo>
                <a:lnTo>
                  <a:pt x="682301" y="743033"/>
                </a:lnTo>
                <a:lnTo>
                  <a:pt x="682301" y="753881"/>
                </a:lnTo>
                <a:lnTo>
                  <a:pt x="705758" y="738641"/>
                </a:lnTo>
                <a:lnTo>
                  <a:pt x="674461" y="688975"/>
                </a:lnTo>
                <a:lnTo>
                  <a:pt x="798513" y="706438"/>
                </a:lnTo>
                <a:lnTo>
                  <a:pt x="762681" y="826634"/>
                </a:lnTo>
                <a:lnTo>
                  <a:pt x="731385" y="776968"/>
                </a:lnTo>
                <a:lnTo>
                  <a:pt x="626904" y="846308"/>
                </a:lnTo>
                <a:lnTo>
                  <a:pt x="682301" y="846308"/>
                </a:lnTo>
                <a:lnTo>
                  <a:pt x="682301" y="859670"/>
                </a:lnTo>
                <a:lnTo>
                  <a:pt x="606771" y="859670"/>
                </a:lnTo>
                <a:lnTo>
                  <a:pt x="580345" y="877207"/>
                </a:lnTo>
                <a:lnTo>
                  <a:pt x="573088" y="866095"/>
                </a:lnTo>
                <a:lnTo>
                  <a:pt x="568820" y="859670"/>
                </a:lnTo>
                <a:lnTo>
                  <a:pt x="499859" y="859670"/>
                </a:lnTo>
                <a:lnTo>
                  <a:pt x="418193" y="914400"/>
                </a:lnTo>
                <a:lnTo>
                  <a:pt x="390525" y="869497"/>
                </a:lnTo>
                <a:lnTo>
                  <a:pt x="405143" y="859670"/>
                </a:lnTo>
                <a:lnTo>
                  <a:pt x="273918" y="859670"/>
                </a:lnTo>
                <a:lnTo>
                  <a:pt x="273918" y="950261"/>
                </a:lnTo>
                <a:lnTo>
                  <a:pt x="754062" y="950261"/>
                </a:lnTo>
                <a:lnTo>
                  <a:pt x="754062" y="971550"/>
                </a:lnTo>
                <a:lnTo>
                  <a:pt x="273918" y="971550"/>
                </a:lnTo>
                <a:lnTo>
                  <a:pt x="252412" y="971550"/>
                </a:lnTo>
                <a:lnTo>
                  <a:pt x="252412" y="950261"/>
                </a:lnTo>
                <a:lnTo>
                  <a:pt x="252412" y="469900"/>
                </a:lnTo>
                <a:close/>
                <a:moveTo>
                  <a:pt x="222527" y="136732"/>
                </a:moveTo>
                <a:lnTo>
                  <a:pt x="217536" y="136959"/>
                </a:lnTo>
                <a:lnTo>
                  <a:pt x="212546" y="137185"/>
                </a:lnTo>
                <a:lnTo>
                  <a:pt x="208009" y="137866"/>
                </a:lnTo>
                <a:lnTo>
                  <a:pt x="203246" y="138773"/>
                </a:lnTo>
                <a:lnTo>
                  <a:pt x="198482" y="139680"/>
                </a:lnTo>
                <a:lnTo>
                  <a:pt x="193945" y="141040"/>
                </a:lnTo>
                <a:lnTo>
                  <a:pt x="189409" y="142628"/>
                </a:lnTo>
                <a:lnTo>
                  <a:pt x="185326" y="144442"/>
                </a:lnTo>
                <a:lnTo>
                  <a:pt x="181016" y="146256"/>
                </a:lnTo>
                <a:lnTo>
                  <a:pt x="176706" y="148296"/>
                </a:lnTo>
                <a:lnTo>
                  <a:pt x="172850" y="150791"/>
                </a:lnTo>
                <a:lnTo>
                  <a:pt x="168767" y="153058"/>
                </a:lnTo>
                <a:lnTo>
                  <a:pt x="165137" y="155779"/>
                </a:lnTo>
                <a:lnTo>
                  <a:pt x="161508" y="158727"/>
                </a:lnTo>
                <a:lnTo>
                  <a:pt x="158105" y="161675"/>
                </a:lnTo>
                <a:lnTo>
                  <a:pt x="154703" y="164849"/>
                </a:lnTo>
                <a:lnTo>
                  <a:pt x="151527" y="168251"/>
                </a:lnTo>
                <a:lnTo>
                  <a:pt x="148578" y="171425"/>
                </a:lnTo>
                <a:lnTo>
                  <a:pt x="145629" y="175280"/>
                </a:lnTo>
                <a:lnTo>
                  <a:pt x="143134" y="178908"/>
                </a:lnTo>
                <a:lnTo>
                  <a:pt x="140639" y="182989"/>
                </a:lnTo>
                <a:lnTo>
                  <a:pt x="138144" y="187071"/>
                </a:lnTo>
                <a:lnTo>
                  <a:pt x="136102" y="190926"/>
                </a:lnTo>
                <a:lnTo>
                  <a:pt x="134287" y="195461"/>
                </a:lnTo>
                <a:lnTo>
                  <a:pt x="132246" y="199542"/>
                </a:lnTo>
                <a:lnTo>
                  <a:pt x="130885" y="204077"/>
                </a:lnTo>
                <a:lnTo>
                  <a:pt x="129524" y="208612"/>
                </a:lnTo>
                <a:lnTo>
                  <a:pt x="128616" y="213148"/>
                </a:lnTo>
                <a:lnTo>
                  <a:pt x="127709" y="218136"/>
                </a:lnTo>
                <a:lnTo>
                  <a:pt x="127255" y="222671"/>
                </a:lnTo>
                <a:lnTo>
                  <a:pt x="126802" y="227660"/>
                </a:lnTo>
                <a:lnTo>
                  <a:pt x="126802" y="232648"/>
                </a:lnTo>
                <a:lnTo>
                  <a:pt x="126802" y="1198840"/>
                </a:lnTo>
                <a:lnTo>
                  <a:pt x="126802" y="1203829"/>
                </a:lnTo>
                <a:lnTo>
                  <a:pt x="127255" y="1208591"/>
                </a:lnTo>
                <a:lnTo>
                  <a:pt x="127709" y="1213579"/>
                </a:lnTo>
                <a:lnTo>
                  <a:pt x="128616" y="1218341"/>
                </a:lnTo>
                <a:lnTo>
                  <a:pt x="129524" y="1222876"/>
                </a:lnTo>
                <a:lnTo>
                  <a:pt x="130885" y="1227411"/>
                </a:lnTo>
                <a:lnTo>
                  <a:pt x="132246" y="1231946"/>
                </a:lnTo>
                <a:lnTo>
                  <a:pt x="134287" y="1236254"/>
                </a:lnTo>
                <a:lnTo>
                  <a:pt x="136102" y="1240563"/>
                </a:lnTo>
                <a:lnTo>
                  <a:pt x="138144" y="1244418"/>
                </a:lnTo>
                <a:lnTo>
                  <a:pt x="140639" y="1248726"/>
                </a:lnTo>
                <a:lnTo>
                  <a:pt x="143134" y="1252354"/>
                </a:lnTo>
                <a:lnTo>
                  <a:pt x="145629" y="1256209"/>
                </a:lnTo>
                <a:lnTo>
                  <a:pt x="148578" y="1259837"/>
                </a:lnTo>
                <a:lnTo>
                  <a:pt x="151527" y="1263465"/>
                </a:lnTo>
                <a:lnTo>
                  <a:pt x="154703" y="1266639"/>
                </a:lnTo>
                <a:lnTo>
                  <a:pt x="158105" y="1269814"/>
                </a:lnTo>
                <a:lnTo>
                  <a:pt x="161508" y="1272762"/>
                </a:lnTo>
                <a:lnTo>
                  <a:pt x="165137" y="1275709"/>
                </a:lnTo>
                <a:lnTo>
                  <a:pt x="168767" y="1278430"/>
                </a:lnTo>
                <a:lnTo>
                  <a:pt x="172850" y="1280698"/>
                </a:lnTo>
                <a:lnTo>
                  <a:pt x="176706" y="1283192"/>
                </a:lnTo>
                <a:lnTo>
                  <a:pt x="181016" y="1285233"/>
                </a:lnTo>
                <a:lnTo>
                  <a:pt x="185326" y="1287274"/>
                </a:lnTo>
                <a:lnTo>
                  <a:pt x="189409" y="1288861"/>
                </a:lnTo>
                <a:lnTo>
                  <a:pt x="193945" y="1290448"/>
                </a:lnTo>
                <a:lnTo>
                  <a:pt x="198482" y="1291809"/>
                </a:lnTo>
                <a:lnTo>
                  <a:pt x="203246" y="1292716"/>
                </a:lnTo>
                <a:lnTo>
                  <a:pt x="208009" y="1293623"/>
                </a:lnTo>
                <a:lnTo>
                  <a:pt x="212546" y="1294303"/>
                </a:lnTo>
                <a:lnTo>
                  <a:pt x="217536" y="1294530"/>
                </a:lnTo>
                <a:lnTo>
                  <a:pt x="222527" y="1294757"/>
                </a:lnTo>
                <a:lnTo>
                  <a:pt x="795062" y="1294757"/>
                </a:lnTo>
                <a:lnTo>
                  <a:pt x="799825" y="1294530"/>
                </a:lnTo>
                <a:lnTo>
                  <a:pt x="804816" y="1294303"/>
                </a:lnTo>
                <a:lnTo>
                  <a:pt x="809579" y="1293623"/>
                </a:lnTo>
                <a:lnTo>
                  <a:pt x="814343" y="1292716"/>
                </a:lnTo>
                <a:lnTo>
                  <a:pt x="818880" y="1291809"/>
                </a:lnTo>
                <a:lnTo>
                  <a:pt x="823643" y="1290448"/>
                </a:lnTo>
                <a:lnTo>
                  <a:pt x="827953" y="1288861"/>
                </a:lnTo>
                <a:lnTo>
                  <a:pt x="832263" y="1287274"/>
                </a:lnTo>
                <a:lnTo>
                  <a:pt x="836573" y="1285233"/>
                </a:lnTo>
                <a:lnTo>
                  <a:pt x="840656" y="1283192"/>
                </a:lnTo>
                <a:lnTo>
                  <a:pt x="844512" y="1280698"/>
                </a:lnTo>
                <a:lnTo>
                  <a:pt x="848595" y="1278430"/>
                </a:lnTo>
                <a:lnTo>
                  <a:pt x="852451" y="1275709"/>
                </a:lnTo>
                <a:lnTo>
                  <a:pt x="856081" y="1272762"/>
                </a:lnTo>
                <a:lnTo>
                  <a:pt x="859256" y="1269814"/>
                </a:lnTo>
                <a:lnTo>
                  <a:pt x="862886" y="1266639"/>
                </a:lnTo>
                <a:lnTo>
                  <a:pt x="865835" y="1263465"/>
                </a:lnTo>
                <a:lnTo>
                  <a:pt x="869010" y="1259837"/>
                </a:lnTo>
                <a:lnTo>
                  <a:pt x="871732" y="1256209"/>
                </a:lnTo>
                <a:lnTo>
                  <a:pt x="874681" y="1252354"/>
                </a:lnTo>
                <a:lnTo>
                  <a:pt x="876950" y="1248726"/>
                </a:lnTo>
                <a:lnTo>
                  <a:pt x="879218" y="1244418"/>
                </a:lnTo>
                <a:lnTo>
                  <a:pt x="881260" y="1240563"/>
                </a:lnTo>
                <a:lnTo>
                  <a:pt x="883301" y="1236254"/>
                </a:lnTo>
                <a:lnTo>
                  <a:pt x="885116" y="1231946"/>
                </a:lnTo>
                <a:lnTo>
                  <a:pt x="886477" y="1227411"/>
                </a:lnTo>
                <a:lnTo>
                  <a:pt x="887838" y="1222876"/>
                </a:lnTo>
                <a:lnTo>
                  <a:pt x="888745" y="1218341"/>
                </a:lnTo>
                <a:lnTo>
                  <a:pt x="889879" y="1213579"/>
                </a:lnTo>
                <a:lnTo>
                  <a:pt x="890560" y="1208591"/>
                </a:lnTo>
                <a:lnTo>
                  <a:pt x="890787" y="1203829"/>
                </a:lnTo>
                <a:lnTo>
                  <a:pt x="891014" y="1198840"/>
                </a:lnTo>
                <a:lnTo>
                  <a:pt x="891014" y="232648"/>
                </a:lnTo>
                <a:lnTo>
                  <a:pt x="890787" y="227660"/>
                </a:lnTo>
                <a:lnTo>
                  <a:pt x="890560" y="222671"/>
                </a:lnTo>
                <a:lnTo>
                  <a:pt x="889879" y="218136"/>
                </a:lnTo>
                <a:lnTo>
                  <a:pt x="888745" y="213148"/>
                </a:lnTo>
                <a:lnTo>
                  <a:pt x="887838" y="208612"/>
                </a:lnTo>
                <a:lnTo>
                  <a:pt x="886477" y="204077"/>
                </a:lnTo>
                <a:lnTo>
                  <a:pt x="885116" y="199542"/>
                </a:lnTo>
                <a:lnTo>
                  <a:pt x="883301" y="195461"/>
                </a:lnTo>
                <a:lnTo>
                  <a:pt x="881260" y="190926"/>
                </a:lnTo>
                <a:lnTo>
                  <a:pt x="879218" y="187071"/>
                </a:lnTo>
                <a:lnTo>
                  <a:pt x="876950" y="182989"/>
                </a:lnTo>
                <a:lnTo>
                  <a:pt x="874681" y="178908"/>
                </a:lnTo>
                <a:lnTo>
                  <a:pt x="871732" y="175280"/>
                </a:lnTo>
                <a:lnTo>
                  <a:pt x="869010" y="171425"/>
                </a:lnTo>
                <a:lnTo>
                  <a:pt x="865835" y="168251"/>
                </a:lnTo>
                <a:lnTo>
                  <a:pt x="862886" y="164849"/>
                </a:lnTo>
                <a:lnTo>
                  <a:pt x="859256" y="161675"/>
                </a:lnTo>
                <a:lnTo>
                  <a:pt x="856081" y="158727"/>
                </a:lnTo>
                <a:lnTo>
                  <a:pt x="852451" y="155779"/>
                </a:lnTo>
                <a:lnTo>
                  <a:pt x="848595" y="153058"/>
                </a:lnTo>
                <a:lnTo>
                  <a:pt x="844512" y="150791"/>
                </a:lnTo>
                <a:lnTo>
                  <a:pt x="840656" y="148296"/>
                </a:lnTo>
                <a:lnTo>
                  <a:pt x="836573" y="146256"/>
                </a:lnTo>
                <a:lnTo>
                  <a:pt x="832263" y="144442"/>
                </a:lnTo>
                <a:lnTo>
                  <a:pt x="827953" y="142628"/>
                </a:lnTo>
                <a:lnTo>
                  <a:pt x="823643" y="141040"/>
                </a:lnTo>
                <a:lnTo>
                  <a:pt x="818880" y="139680"/>
                </a:lnTo>
                <a:lnTo>
                  <a:pt x="814343" y="138773"/>
                </a:lnTo>
                <a:lnTo>
                  <a:pt x="809579" y="137866"/>
                </a:lnTo>
                <a:lnTo>
                  <a:pt x="804816" y="137185"/>
                </a:lnTo>
                <a:lnTo>
                  <a:pt x="799825" y="136959"/>
                </a:lnTo>
                <a:lnTo>
                  <a:pt x="795062" y="136732"/>
                </a:lnTo>
                <a:lnTo>
                  <a:pt x="222527" y="136732"/>
                </a:lnTo>
                <a:close/>
                <a:moveTo>
                  <a:pt x="508567" y="34920"/>
                </a:moveTo>
                <a:lnTo>
                  <a:pt x="505619" y="35147"/>
                </a:lnTo>
                <a:lnTo>
                  <a:pt x="502216" y="35600"/>
                </a:lnTo>
                <a:lnTo>
                  <a:pt x="499494" y="36507"/>
                </a:lnTo>
                <a:lnTo>
                  <a:pt x="496545" y="37414"/>
                </a:lnTo>
                <a:lnTo>
                  <a:pt x="493596" y="39002"/>
                </a:lnTo>
                <a:lnTo>
                  <a:pt x="491101" y="40362"/>
                </a:lnTo>
                <a:lnTo>
                  <a:pt x="488606" y="42176"/>
                </a:lnTo>
                <a:lnTo>
                  <a:pt x="486337" y="44217"/>
                </a:lnTo>
                <a:lnTo>
                  <a:pt x="484523" y="46484"/>
                </a:lnTo>
                <a:lnTo>
                  <a:pt x="482708" y="48979"/>
                </a:lnTo>
                <a:lnTo>
                  <a:pt x="480893" y="51473"/>
                </a:lnTo>
                <a:lnTo>
                  <a:pt x="479759" y="54421"/>
                </a:lnTo>
                <a:lnTo>
                  <a:pt x="478625" y="57142"/>
                </a:lnTo>
                <a:lnTo>
                  <a:pt x="477944" y="60090"/>
                </a:lnTo>
                <a:lnTo>
                  <a:pt x="477491" y="63264"/>
                </a:lnTo>
                <a:lnTo>
                  <a:pt x="477264" y="66439"/>
                </a:lnTo>
                <a:lnTo>
                  <a:pt x="477491" y="69840"/>
                </a:lnTo>
                <a:lnTo>
                  <a:pt x="477944" y="72788"/>
                </a:lnTo>
                <a:lnTo>
                  <a:pt x="478625" y="75962"/>
                </a:lnTo>
                <a:lnTo>
                  <a:pt x="479759" y="78683"/>
                </a:lnTo>
                <a:lnTo>
                  <a:pt x="480893" y="81404"/>
                </a:lnTo>
                <a:lnTo>
                  <a:pt x="482708" y="84125"/>
                </a:lnTo>
                <a:lnTo>
                  <a:pt x="484523" y="86620"/>
                </a:lnTo>
                <a:lnTo>
                  <a:pt x="486337" y="88660"/>
                </a:lnTo>
                <a:lnTo>
                  <a:pt x="488606" y="90928"/>
                </a:lnTo>
                <a:lnTo>
                  <a:pt x="491101" y="92742"/>
                </a:lnTo>
                <a:lnTo>
                  <a:pt x="493596" y="94103"/>
                </a:lnTo>
                <a:lnTo>
                  <a:pt x="496545" y="95463"/>
                </a:lnTo>
                <a:lnTo>
                  <a:pt x="499494" y="96370"/>
                </a:lnTo>
                <a:lnTo>
                  <a:pt x="502216" y="97277"/>
                </a:lnTo>
                <a:lnTo>
                  <a:pt x="505619" y="97731"/>
                </a:lnTo>
                <a:lnTo>
                  <a:pt x="508567" y="97731"/>
                </a:lnTo>
                <a:lnTo>
                  <a:pt x="511970" y="97731"/>
                </a:lnTo>
                <a:lnTo>
                  <a:pt x="515146" y="97277"/>
                </a:lnTo>
                <a:lnTo>
                  <a:pt x="517868" y="96370"/>
                </a:lnTo>
                <a:lnTo>
                  <a:pt x="521043" y="95463"/>
                </a:lnTo>
                <a:lnTo>
                  <a:pt x="523765" y="94103"/>
                </a:lnTo>
                <a:lnTo>
                  <a:pt x="526487" y="92742"/>
                </a:lnTo>
                <a:lnTo>
                  <a:pt x="528756" y="90928"/>
                </a:lnTo>
                <a:lnTo>
                  <a:pt x="531024" y="88660"/>
                </a:lnTo>
                <a:lnTo>
                  <a:pt x="532839" y="86620"/>
                </a:lnTo>
                <a:lnTo>
                  <a:pt x="534880" y="84125"/>
                </a:lnTo>
                <a:lnTo>
                  <a:pt x="536468" y="81404"/>
                </a:lnTo>
                <a:lnTo>
                  <a:pt x="537602" y="78683"/>
                </a:lnTo>
                <a:lnTo>
                  <a:pt x="538737" y="75962"/>
                </a:lnTo>
                <a:lnTo>
                  <a:pt x="539417" y="72788"/>
                </a:lnTo>
                <a:lnTo>
                  <a:pt x="539871" y="69840"/>
                </a:lnTo>
                <a:lnTo>
                  <a:pt x="540098" y="66439"/>
                </a:lnTo>
                <a:lnTo>
                  <a:pt x="539871" y="63264"/>
                </a:lnTo>
                <a:lnTo>
                  <a:pt x="539417" y="60090"/>
                </a:lnTo>
                <a:lnTo>
                  <a:pt x="538737" y="57142"/>
                </a:lnTo>
                <a:lnTo>
                  <a:pt x="537602" y="54421"/>
                </a:lnTo>
                <a:lnTo>
                  <a:pt x="536468" y="51473"/>
                </a:lnTo>
                <a:lnTo>
                  <a:pt x="534880" y="48979"/>
                </a:lnTo>
                <a:lnTo>
                  <a:pt x="532839" y="46484"/>
                </a:lnTo>
                <a:lnTo>
                  <a:pt x="531024" y="44217"/>
                </a:lnTo>
                <a:lnTo>
                  <a:pt x="528756" y="42176"/>
                </a:lnTo>
                <a:lnTo>
                  <a:pt x="526487" y="40362"/>
                </a:lnTo>
                <a:lnTo>
                  <a:pt x="523765" y="39002"/>
                </a:lnTo>
                <a:lnTo>
                  <a:pt x="521043" y="37414"/>
                </a:lnTo>
                <a:lnTo>
                  <a:pt x="517868" y="36507"/>
                </a:lnTo>
                <a:lnTo>
                  <a:pt x="515146" y="35600"/>
                </a:lnTo>
                <a:lnTo>
                  <a:pt x="511970" y="35147"/>
                </a:lnTo>
                <a:lnTo>
                  <a:pt x="508567" y="34920"/>
                </a:lnTo>
                <a:close/>
                <a:moveTo>
                  <a:pt x="116821" y="0"/>
                </a:moveTo>
                <a:lnTo>
                  <a:pt x="123172" y="0"/>
                </a:lnTo>
                <a:lnTo>
                  <a:pt x="894189" y="0"/>
                </a:lnTo>
                <a:lnTo>
                  <a:pt x="900541" y="0"/>
                </a:lnTo>
                <a:lnTo>
                  <a:pt x="906892" y="454"/>
                </a:lnTo>
                <a:lnTo>
                  <a:pt x="913017" y="1361"/>
                </a:lnTo>
                <a:lnTo>
                  <a:pt x="919141" y="2495"/>
                </a:lnTo>
                <a:lnTo>
                  <a:pt x="925039" y="3855"/>
                </a:lnTo>
                <a:lnTo>
                  <a:pt x="930937" y="5442"/>
                </a:lnTo>
                <a:lnTo>
                  <a:pt x="936608" y="7483"/>
                </a:lnTo>
                <a:lnTo>
                  <a:pt x="942279" y="9751"/>
                </a:lnTo>
                <a:lnTo>
                  <a:pt x="947723" y="12245"/>
                </a:lnTo>
                <a:lnTo>
                  <a:pt x="952940" y="14739"/>
                </a:lnTo>
                <a:lnTo>
                  <a:pt x="958384" y="17914"/>
                </a:lnTo>
                <a:lnTo>
                  <a:pt x="963147" y="21088"/>
                </a:lnTo>
                <a:lnTo>
                  <a:pt x="968138" y="24490"/>
                </a:lnTo>
                <a:lnTo>
                  <a:pt x="972901" y="28118"/>
                </a:lnTo>
                <a:lnTo>
                  <a:pt x="977211" y="32199"/>
                </a:lnTo>
                <a:lnTo>
                  <a:pt x="981521" y="36054"/>
                </a:lnTo>
                <a:lnTo>
                  <a:pt x="985377" y="40362"/>
                </a:lnTo>
                <a:lnTo>
                  <a:pt x="989461" y="44670"/>
                </a:lnTo>
                <a:lnTo>
                  <a:pt x="993317" y="49432"/>
                </a:lnTo>
                <a:lnTo>
                  <a:pt x="996492" y="54421"/>
                </a:lnTo>
                <a:lnTo>
                  <a:pt x="999668" y="59183"/>
                </a:lnTo>
                <a:lnTo>
                  <a:pt x="1002844" y="64398"/>
                </a:lnTo>
                <a:lnTo>
                  <a:pt x="1005339" y="69840"/>
                </a:lnTo>
                <a:lnTo>
                  <a:pt x="1008061" y="75282"/>
                </a:lnTo>
                <a:lnTo>
                  <a:pt x="1010103" y="80724"/>
                </a:lnTo>
                <a:lnTo>
                  <a:pt x="1012144" y="86620"/>
                </a:lnTo>
                <a:lnTo>
                  <a:pt x="1013732" y="92515"/>
                </a:lnTo>
                <a:lnTo>
                  <a:pt x="1015093" y="98638"/>
                </a:lnTo>
                <a:lnTo>
                  <a:pt x="1016227" y="104306"/>
                </a:lnTo>
                <a:lnTo>
                  <a:pt x="1017135" y="110655"/>
                </a:lnTo>
                <a:lnTo>
                  <a:pt x="1017588" y="117004"/>
                </a:lnTo>
                <a:lnTo>
                  <a:pt x="1017588" y="123354"/>
                </a:lnTo>
                <a:lnTo>
                  <a:pt x="1017588" y="1418337"/>
                </a:lnTo>
                <a:lnTo>
                  <a:pt x="1017588" y="1424686"/>
                </a:lnTo>
                <a:lnTo>
                  <a:pt x="1017135" y="1431035"/>
                </a:lnTo>
                <a:lnTo>
                  <a:pt x="1016227" y="1436930"/>
                </a:lnTo>
                <a:lnTo>
                  <a:pt x="1015093" y="1443053"/>
                </a:lnTo>
                <a:lnTo>
                  <a:pt x="1013732" y="1449175"/>
                </a:lnTo>
                <a:lnTo>
                  <a:pt x="1012144" y="1455071"/>
                </a:lnTo>
                <a:lnTo>
                  <a:pt x="1010103" y="1460739"/>
                </a:lnTo>
                <a:lnTo>
                  <a:pt x="1008061" y="1466181"/>
                </a:lnTo>
                <a:lnTo>
                  <a:pt x="1005339" y="1471850"/>
                </a:lnTo>
                <a:lnTo>
                  <a:pt x="1002844" y="1477065"/>
                </a:lnTo>
                <a:lnTo>
                  <a:pt x="999668" y="1482054"/>
                </a:lnTo>
                <a:lnTo>
                  <a:pt x="996492" y="1487269"/>
                </a:lnTo>
                <a:lnTo>
                  <a:pt x="993317" y="1492031"/>
                </a:lnTo>
                <a:lnTo>
                  <a:pt x="989461" y="1496566"/>
                </a:lnTo>
                <a:lnTo>
                  <a:pt x="985377" y="1501101"/>
                </a:lnTo>
                <a:lnTo>
                  <a:pt x="981521" y="1505636"/>
                </a:lnTo>
                <a:lnTo>
                  <a:pt x="977211" y="1509491"/>
                </a:lnTo>
                <a:lnTo>
                  <a:pt x="972901" y="1513573"/>
                </a:lnTo>
                <a:lnTo>
                  <a:pt x="968138" y="1516974"/>
                </a:lnTo>
                <a:lnTo>
                  <a:pt x="963147" y="1520602"/>
                </a:lnTo>
                <a:lnTo>
                  <a:pt x="958384" y="1523776"/>
                </a:lnTo>
                <a:lnTo>
                  <a:pt x="952940" y="1526724"/>
                </a:lnTo>
                <a:lnTo>
                  <a:pt x="947723" y="1529445"/>
                </a:lnTo>
                <a:lnTo>
                  <a:pt x="942279" y="1531940"/>
                </a:lnTo>
                <a:lnTo>
                  <a:pt x="936608" y="1533980"/>
                </a:lnTo>
                <a:lnTo>
                  <a:pt x="930937" y="1536021"/>
                </a:lnTo>
                <a:lnTo>
                  <a:pt x="925039" y="1537835"/>
                </a:lnTo>
                <a:lnTo>
                  <a:pt x="919141" y="1538969"/>
                </a:lnTo>
                <a:lnTo>
                  <a:pt x="913017" y="1540103"/>
                </a:lnTo>
                <a:lnTo>
                  <a:pt x="906892" y="1540783"/>
                </a:lnTo>
                <a:lnTo>
                  <a:pt x="900541" y="1541236"/>
                </a:lnTo>
                <a:lnTo>
                  <a:pt x="894189" y="1541463"/>
                </a:lnTo>
                <a:lnTo>
                  <a:pt x="123172" y="1541463"/>
                </a:lnTo>
                <a:lnTo>
                  <a:pt x="116821" y="1541236"/>
                </a:lnTo>
                <a:lnTo>
                  <a:pt x="110696" y="1540783"/>
                </a:lnTo>
                <a:lnTo>
                  <a:pt x="104572" y="1540103"/>
                </a:lnTo>
                <a:lnTo>
                  <a:pt x="98447" y="1538969"/>
                </a:lnTo>
                <a:lnTo>
                  <a:pt x="92323" y="1537835"/>
                </a:lnTo>
                <a:lnTo>
                  <a:pt x="86425" y="1536021"/>
                </a:lnTo>
                <a:lnTo>
                  <a:pt x="80981" y="1533980"/>
                </a:lnTo>
                <a:lnTo>
                  <a:pt x="75310" y="1531940"/>
                </a:lnTo>
                <a:lnTo>
                  <a:pt x="69639" y="1529445"/>
                </a:lnTo>
                <a:lnTo>
                  <a:pt x="64422" y="1526724"/>
                </a:lnTo>
                <a:lnTo>
                  <a:pt x="59204" y="1523776"/>
                </a:lnTo>
                <a:lnTo>
                  <a:pt x="54214" y="1520602"/>
                </a:lnTo>
                <a:lnTo>
                  <a:pt x="49224" y="1516974"/>
                </a:lnTo>
                <a:lnTo>
                  <a:pt x="44687" y="1513573"/>
                </a:lnTo>
                <a:lnTo>
                  <a:pt x="40150" y="1509491"/>
                </a:lnTo>
                <a:lnTo>
                  <a:pt x="35840" y="1505636"/>
                </a:lnTo>
                <a:lnTo>
                  <a:pt x="31984" y="1501101"/>
                </a:lnTo>
                <a:lnTo>
                  <a:pt x="27901" y="1496566"/>
                </a:lnTo>
                <a:lnTo>
                  <a:pt x="24272" y="1492031"/>
                </a:lnTo>
                <a:lnTo>
                  <a:pt x="20869" y="1487269"/>
                </a:lnTo>
                <a:lnTo>
                  <a:pt x="17693" y="1482054"/>
                </a:lnTo>
                <a:lnTo>
                  <a:pt x="14744" y="1477065"/>
                </a:lnTo>
                <a:lnTo>
                  <a:pt x="12022" y="1471850"/>
                </a:lnTo>
                <a:lnTo>
                  <a:pt x="9527" y="1466181"/>
                </a:lnTo>
                <a:lnTo>
                  <a:pt x="7486" y="1460739"/>
                </a:lnTo>
                <a:lnTo>
                  <a:pt x="5217" y="1455071"/>
                </a:lnTo>
                <a:lnTo>
                  <a:pt x="3630" y="1449175"/>
                </a:lnTo>
                <a:lnTo>
                  <a:pt x="2268" y="1443053"/>
                </a:lnTo>
                <a:lnTo>
                  <a:pt x="1361" y="1436930"/>
                </a:lnTo>
                <a:lnTo>
                  <a:pt x="454" y="1431035"/>
                </a:lnTo>
                <a:lnTo>
                  <a:pt x="0" y="1424686"/>
                </a:lnTo>
                <a:lnTo>
                  <a:pt x="0" y="1418337"/>
                </a:lnTo>
                <a:lnTo>
                  <a:pt x="0" y="123354"/>
                </a:lnTo>
                <a:lnTo>
                  <a:pt x="0" y="117004"/>
                </a:lnTo>
                <a:lnTo>
                  <a:pt x="454" y="110655"/>
                </a:lnTo>
                <a:lnTo>
                  <a:pt x="1361" y="104306"/>
                </a:lnTo>
                <a:lnTo>
                  <a:pt x="2268" y="98638"/>
                </a:lnTo>
                <a:lnTo>
                  <a:pt x="3630" y="92515"/>
                </a:lnTo>
                <a:lnTo>
                  <a:pt x="5217" y="86620"/>
                </a:lnTo>
                <a:lnTo>
                  <a:pt x="7486" y="80724"/>
                </a:lnTo>
                <a:lnTo>
                  <a:pt x="9527" y="75282"/>
                </a:lnTo>
                <a:lnTo>
                  <a:pt x="12022" y="69840"/>
                </a:lnTo>
                <a:lnTo>
                  <a:pt x="14744" y="64398"/>
                </a:lnTo>
                <a:lnTo>
                  <a:pt x="17693" y="59183"/>
                </a:lnTo>
                <a:lnTo>
                  <a:pt x="20869" y="54421"/>
                </a:lnTo>
                <a:lnTo>
                  <a:pt x="24272" y="49432"/>
                </a:lnTo>
                <a:lnTo>
                  <a:pt x="27901" y="44670"/>
                </a:lnTo>
                <a:lnTo>
                  <a:pt x="31984" y="40362"/>
                </a:lnTo>
                <a:lnTo>
                  <a:pt x="35840" y="36054"/>
                </a:lnTo>
                <a:lnTo>
                  <a:pt x="40150" y="32199"/>
                </a:lnTo>
                <a:lnTo>
                  <a:pt x="44687" y="28118"/>
                </a:lnTo>
                <a:lnTo>
                  <a:pt x="49224" y="24490"/>
                </a:lnTo>
                <a:lnTo>
                  <a:pt x="54214" y="21088"/>
                </a:lnTo>
                <a:lnTo>
                  <a:pt x="59204" y="17914"/>
                </a:lnTo>
                <a:lnTo>
                  <a:pt x="64422" y="14739"/>
                </a:lnTo>
                <a:lnTo>
                  <a:pt x="69639" y="12245"/>
                </a:lnTo>
                <a:lnTo>
                  <a:pt x="75310" y="9751"/>
                </a:lnTo>
                <a:lnTo>
                  <a:pt x="80981" y="7483"/>
                </a:lnTo>
                <a:lnTo>
                  <a:pt x="86425" y="5442"/>
                </a:lnTo>
                <a:lnTo>
                  <a:pt x="92323" y="3855"/>
                </a:lnTo>
                <a:lnTo>
                  <a:pt x="98447" y="2495"/>
                </a:lnTo>
                <a:lnTo>
                  <a:pt x="104572" y="1361"/>
                </a:lnTo>
                <a:lnTo>
                  <a:pt x="110696" y="454"/>
                </a:lnTo>
                <a:lnTo>
                  <a:pt x="11682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lang="zh-CN" altLang="en-US">
                <a:latin typeface="+mj-ea"/>
              </a:rPr>
              <a:t>点击这里添加标题</a:t>
            </a:r>
            <a:endParaRPr lang="zh-CN" altLang="en-US"/>
          </a:p>
        </p:txBody>
      </p:sp>
      <p:cxnSp>
        <p:nvCxnSpPr>
          <p:cNvPr id="3" name="直接连接符 2"/>
          <p:cNvCxnSpPr/>
          <p:nvPr/>
        </p:nvCxnSpPr>
        <p:spPr>
          <a:xfrm>
            <a:off x="2578310" y="1457272"/>
            <a:ext cx="5184000" cy="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4" name="圆角矩形 2"/>
          <p:cNvSpPr/>
          <p:nvPr/>
        </p:nvSpPr>
        <p:spPr>
          <a:xfrm>
            <a:off x="1349035" y="1094356"/>
            <a:ext cx="1257926" cy="37792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rPr>
              <a:t>输入标题</a:t>
            </a: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cxnSp>
        <p:nvCxnSpPr>
          <p:cNvPr id="5" name="直接连接符 4"/>
          <p:cNvCxnSpPr/>
          <p:nvPr/>
        </p:nvCxnSpPr>
        <p:spPr>
          <a:xfrm flipH="1">
            <a:off x="1508664" y="1300372"/>
            <a:ext cx="0" cy="810421"/>
          </a:xfrm>
          <a:prstGeom prst="line">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578310" y="2817524"/>
            <a:ext cx="5184000" cy="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圆角矩形 20"/>
          <p:cNvSpPr/>
          <p:nvPr/>
        </p:nvSpPr>
        <p:spPr>
          <a:xfrm>
            <a:off x="1349035" y="2454608"/>
            <a:ext cx="1257926" cy="376559"/>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rPr>
              <a:t>输入标题</a:t>
            </a: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cxnSp>
        <p:nvCxnSpPr>
          <p:cNvPr id="9" name="直接连接符 8"/>
          <p:cNvCxnSpPr/>
          <p:nvPr/>
        </p:nvCxnSpPr>
        <p:spPr>
          <a:xfrm flipH="1">
            <a:off x="1508664" y="2660625"/>
            <a:ext cx="0" cy="810421"/>
          </a:xfrm>
          <a:prstGeom prst="line">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578310" y="4177777"/>
            <a:ext cx="5184000" cy="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11" name="圆角矩形 25"/>
          <p:cNvSpPr/>
          <p:nvPr/>
        </p:nvSpPr>
        <p:spPr>
          <a:xfrm>
            <a:off x="1349035" y="3814861"/>
            <a:ext cx="1257926" cy="376559"/>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rPr>
              <a:t>输入标题</a:t>
            </a: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cxnSp>
        <p:nvCxnSpPr>
          <p:cNvPr id="12" name="直接连接符 11"/>
          <p:cNvCxnSpPr/>
          <p:nvPr/>
        </p:nvCxnSpPr>
        <p:spPr>
          <a:xfrm flipH="1">
            <a:off x="1508664" y="4020877"/>
            <a:ext cx="0" cy="810421"/>
          </a:xfrm>
          <a:prstGeom prst="line">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6" name="文本框 3"/>
          <p:cNvSpPr txBox="1"/>
          <p:nvPr/>
        </p:nvSpPr>
        <p:spPr>
          <a:xfrm>
            <a:off x="2571581" y="1501760"/>
            <a:ext cx="5190729" cy="7625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1200">
                <a:solidFill>
                  <a:schemeClr val="tx1">
                    <a:lumMod val="50000"/>
                    <a:lumOff val="50000"/>
                  </a:schemeClr>
                </a:solidFill>
              </a:rPr>
              <a:t>点击这里添加内容描述点击这里添加内容描述点击这里添加内容点击这里添加内容描述点击这里添加内容描述点击这里添加内容描述</a:t>
            </a:r>
            <a:endParaRPr lang="en-US" altLang="zh-CN" sz="1200">
              <a:solidFill>
                <a:schemeClr val="tx1">
                  <a:lumMod val="50000"/>
                  <a:lumOff val="50000"/>
                </a:schemeClr>
              </a:solidFill>
            </a:endParaRPr>
          </a:p>
        </p:txBody>
      </p:sp>
      <p:sp>
        <p:nvSpPr>
          <p:cNvPr id="17" name="文本框 3"/>
          <p:cNvSpPr txBox="1"/>
          <p:nvPr/>
        </p:nvSpPr>
        <p:spPr>
          <a:xfrm>
            <a:off x="2571581" y="2817524"/>
            <a:ext cx="5190729" cy="7625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1200">
                <a:solidFill>
                  <a:schemeClr val="tx1">
                    <a:lumMod val="50000"/>
                    <a:lumOff val="50000"/>
                  </a:schemeClr>
                </a:solidFill>
              </a:rPr>
              <a:t>点击这里添加内容描述点击这里添加内容描述点击这里添加内容点击这里添加内容描述点击这里添加内容描述点击这里添加内容描述</a:t>
            </a:r>
            <a:endParaRPr lang="en-US" altLang="zh-CN" sz="1200">
              <a:solidFill>
                <a:schemeClr val="tx1">
                  <a:lumMod val="50000"/>
                  <a:lumOff val="50000"/>
                </a:schemeClr>
              </a:solidFill>
            </a:endParaRPr>
          </a:p>
        </p:txBody>
      </p:sp>
      <p:sp>
        <p:nvSpPr>
          <p:cNvPr id="18" name="文本框 3"/>
          <p:cNvSpPr txBox="1"/>
          <p:nvPr/>
        </p:nvSpPr>
        <p:spPr>
          <a:xfrm>
            <a:off x="2571581" y="4133288"/>
            <a:ext cx="5190729" cy="7625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1200">
                <a:solidFill>
                  <a:schemeClr val="tx1">
                    <a:lumMod val="50000"/>
                    <a:lumOff val="50000"/>
                  </a:schemeClr>
                </a:solidFill>
              </a:rPr>
              <a:t>点击这里添加内容描述点击这里添加内容描述点击这里添加内容点击这里添加内容描述点击这里添加内容描述点击这里添加内容描述</a:t>
            </a:r>
            <a:endParaRPr lang="en-US" altLang="zh-CN" sz="1200">
              <a:solidFill>
                <a:schemeClr val="tx1">
                  <a:lumMod val="50000"/>
                  <a:lumOff val="50000"/>
                </a:schemeClr>
              </a:solidFill>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lang="zh-CN" altLang="en-US">
                <a:latin typeface="+mj-ea"/>
              </a:rPr>
              <a:t>点击这里添加标题</a:t>
            </a:r>
            <a:endParaRPr lang="zh-CN" altLang="en-US"/>
          </a:p>
        </p:txBody>
      </p:sp>
      <p:sp>
        <p:nvSpPr>
          <p:cNvPr id="3" name="矩形 2"/>
          <p:cNvSpPr/>
          <p:nvPr/>
        </p:nvSpPr>
        <p:spPr>
          <a:xfrm>
            <a:off x="1330831" y="1266458"/>
            <a:ext cx="2860481" cy="312248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矩形 3"/>
          <p:cNvSpPr/>
          <p:nvPr/>
        </p:nvSpPr>
        <p:spPr>
          <a:xfrm>
            <a:off x="4309765" y="1262743"/>
            <a:ext cx="3491191" cy="1782909"/>
          </a:xfrm>
          <a:prstGeom prst="rect">
            <a:avLst/>
          </a:prstGeom>
          <a:blipFill dpi="0" rotWithShape="1">
            <a:blip r:embed="rId2">
              <a:extLst>
                <a:ext uri="{28A0092B-C50C-407E-A947-70E740481C1C}">
                  <a14:useLocalDpi xmlns:a14="http://schemas.microsoft.com/office/drawing/2010/main" val="0"/>
                </a:ext>
              </a:extLst>
            </a:blip>
            <a:stretch>
              <a:fillRect t="-13985" b="-13985"/>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矩形 4"/>
          <p:cNvSpPr/>
          <p:nvPr/>
        </p:nvSpPr>
        <p:spPr>
          <a:xfrm>
            <a:off x="4309765" y="3149451"/>
            <a:ext cx="2160988" cy="1239488"/>
          </a:xfrm>
          <a:prstGeom prst="rect">
            <a:avLst/>
          </a:prstGeom>
          <a:blipFill dpi="0" rotWithShape="1">
            <a:blip r:embed="rId3">
              <a:extLst>
                <a:ext uri="{28A0092B-C50C-407E-A947-70E740481C1C}">
                  <a14:useLocalDpi xmlns:a14="http://schemas.microsoft.com/office/drawing/2010/main" val="0"/>
                </a:ext>
              </a:extLst>
            </a:blip>
            <a:stretch>
              <a:fillRect t="-8078" b="-807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p:cNvSpPr/>
          <p:nvPr/>
        </p:nvSpPr>
        <p:spPr>
          <a:xfrm>
            <a:off x="6537045" y="3149451"/>
            <a:ext cx="1276123" cy="1239488"/>
          </a:xfrm>
          <a:prstGeom prst="rect">
            <a:avLst/>
          </a:prstGeom>
          <a:blipFill dpi="0" rotWithShape="1">
            <a:blip r:embed="rId4">
              <a:extLst>
                <a:ext uri="{28A0092B-C50C-407E-A947-70E740481C1C}">
                  <a14:useLocalDpi xmlns:a14="http://schemas.microsoft.com/office/drawing/2010/main" val="0"/>
                </a:ext>
              </a:extLst>
            </a:blip>
            <a:stretch>
              <a:fillRect l="-22768" r="-2276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矩形 33"/>
          <p:cNvSpPr/>
          <p:nvPr/>
        </p:nvSpPr>
        <p:spPr>
          <a:xfrm>
            <a:off x="1349881" y="1408259"/>
            <a:ext cx="2841431" cy="533400"/>
          </a:xfrm>
          <a:prstGeom prst="rect">
            <a:avLst/>
          </a:prstGeom>
          <a:noFill/>
        </p:spPr>
        <p:txBody>
          <a:bodyPr wrap="none" rtlCol="0" anchor="ctr" anchorCtr="0">
            <a:noAutofit/>
          </a:bodyPr>
          <a:lstStyle/>
          <a:p>
            <a:pPr>
              <a:lnSpc>
                <a:spcPct val="130000"/>
              </a:lnSpc>
            </a:pPr>
            <a:r>
              <a:rPr lang="zh-CN" altLang="en-US" sz="2000" b="1">
                <a:solidFill>
                  <a:schemeClr val="tx1"/>
                </a:solidFill>
                <a:latin typeface="+mn-ea"/>
              </a:rPr>
              <a:t>这里添加标题</a:t>
            </a:r>
            <a:r>
              <a:rPr lang="en-US" altLang="zh-CN" sz="1200" b="1">
                <a:solidFill>
                  <a:schemeClr val="tx1"/>
                </a:solidFill>
                <a:latin typeface="+mn-ea"/>
              </a:rPr>
              <a:t> </a:t>
            </a:r>
            <a:endParaRPr lang="zh-CN" altLang="en-US" sz="1200" b="1">
              <a:solidFill>
                <a:schemeClr val="tx1"/>
              </a:solidFill>
              <a:latin typeface="+mn-ea"/>
            </a:endParaRPr>
          </a:p>
        </p:txBody>
      </p:sp>
      <p:sp>
        <p:nvSpPr>
          <p:cNvPr id="35" name="文本框 3"/>
          <p:cNvSpPr txBox="1"/>
          <p:nvPr/>
        </p:nvSpPr>
        <p:spPr>
          <a:xfrm>
            <a:off x="1352151" y="1876345"/>
            <a:ext cx="2697334" cy="96845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pPr>
            <a:r>
              <a:rPr lang="zh-CN" altLang="en-US" sz="1100">
                <a:solidFill>
                  <a:schemeClr val="tx1">
                    <a:lumMod val="50000"/>
                    <a:lumOff val="50000"/>
                  </a:schemeClr>
                </a:solidFill>
                <a:latin typeface="+mn-ea"/>
              </a:rPr>
              <a:t>点击这里添加内容描述点击这里添加内容描述点击这里添加内容描述点击这里添加内容描述添加内容描述</a:t>
            </a:r>
            <a:endParaRPr lang="en-US" altLang="zh-CN" sz="1100">
              <a:solidFill>
                <a:schemeClr val="tx1">
                  <a:lumMod val="50000"/>
                  <a:lumOff val="50000"/>
                </a:schemeClr>
              </a:solidFill>
              <a:latin typeface="+mn-ea"/>
            </a:endParaRPr>
          </a:p>
        </p:txBody>
      </p:sp>
      <p:sp>
        <p:nvSpPr>
          <p:cNvPr id="36" name="椭圆 35"/>
          <p:cNvSpPr/>
          <p:nvPr/>
        </p:nvSpPr>
        <p:spPr>
          <a:xfrm>
            <a:off x="1465945" y="3103707"/>
            <a:ext cx="439143" cy="4391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KSO_Shape"/>
          <p:cNvSpPr/>
          <p:nvPr/>
        </p:nvSpPr>
        <p:spPr bwMode="auto">
          <a:xfrm>
            <a:off x="1573356" y="3211118"/>
            <a:ext cx="224320" cy="224320"/>
          </a:xfrm>
          <a:custGeom>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8" name="文本框 3"/>
          <p:cNvSpPr txBox="1"/>
          <p:nvPr/>
        </p:nvSpPr>
        <p:spPr>
          <a:xfrm>
            <a:off x="1905087" y="3050198"/>
            <a:ext cx="2144398" cy="66546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pPr>
            <a:r>
              <a:rPr lang="zh-CN" altLang="en-US" sz="1100">
                <a:solidFill>
                  <a:schemeClr val="tx1">
                    <a:lumMod val="50000"/>
                    <a:lumOff val="50000"/>
                  </a:schemeClr>
                </a:solidFill>
                <a:latin typeface="+mn-ea"/>
              </a:rPr>
              <a:t>点击这里添加内容描述点击这里添加内容描述</a:t>
            </a:r>
            <a:endParaRPr lang="en-US" altLang="zh-CN" sz="1100">
              <a:solidFill>
                <a:schemeClr val="tx1">
                  <a:lumMod val="50000"/>
                  <a:lumOff val="50000"/>
                </a:schemeClr>
              </a:solidFill>
              <a:latin typeface="+mn-ea"/>
            </a:endParaRPr>
          </a:p>
        </p:txBody>
      </p:sp>
      <p:sp>
        <p:nvSpPr>
          <p:cNvPr id="39" name="椭圆 38"/>
          <p:cNvSpPr/>
          <p:nvPr/>
        </p:nvSpPr>
        <p:spPr>
          <a:xfrm>
            <a:off x="1465945" y="3752305"/>
            <a:ext cx="439143" cy="4391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文本框 3"/>
          <p:cNvSpPr txBox="1"/>
          <p:nvPr/>
        </p:nvSpPr>
        <p:spPr>
          <a:xfrm>
            <a:off x="1905087" y="3698796"/>
            <a:ext cx="2144398" cy="66546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pPr>
            <a:r>
              <a:rPr lang="zh-CN" altLang="en-US" sz="1100">
                <a:solidFill>
                  <a:schemeClr val="tx1">
                    <a:lumMod val="50000"/>
                    <a:lumOff val="50000"/>
                  </a:schemeClr>
                </a:solidFill>
                <a:latin typeface="+mn-ea"/>
              </a:rPr>
              <a:t>点击这里添加内容描述点击这里添加内容描述</a:t>
            </a:r>
            <a:endParaRPr lang="en-US" altLang="zh-CN" sz="1100">
              <a:solidFill>
                <a:schemeClr val="tx1">
                  <a:lumMod val="50000"/>
                  <a:lumOff val="50000"/>
                </a:schemeClr>
              </a:solidFill>
              <a:latin typeface="+mn-ea"/>
            </a:endParaRPr>
          </a:p>
        </p:txBody>
      </p:sp>
      <p:sp>
        <p:nvSpPr>
          <p:cNvPr id="42" name="KSO_Shape"/>
          <p:cNvSpPr/>
          <p:nvPr/>
        </p:nvSpPr>
        <p:spPr bwMode="auto">
          <a:xfrm>
            <a:off x="1573730" y="3859716"/>
            <a:ext cx="223572" cy="224320"/>
          </a:xfrm>
          <a:custGeom>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标题 23"/>
          <p:cNvSpPr>
            <a:spLocks noGrp="1"/>
          </p:cNvSpPr>
          <p:nvPr>
            <p:ph type="title"/>
          </p:nvPr>
        </p:nvSpPr>
        <p:spPr/>
        <p:txBody>
          <a:bodyPr/>
          <a:lstStyle/>
          <a:p>
            <a:r>
              <a:rPr lang="zh-CN" altLang="en-US">
                <a:latin typeface="+mj-ea"/>
              </a:rPr>
              <a:t>请点击这里添加相关标题</a:t>
            </a:r>
            <a:endParaRPr lang="zh-CN" altLang="en-US">
              <a:latin typeface="+mj-ea"/>
            </a:endParaRPr>
          </a:p>
        </p:txBody>
      </p:sp>
      <p:sp>
        <p:nvSpPr>
          <p:cNvPr id="10" name="任意多边形: 形状 9"/>
          <p:cNvSpPr/>
          <p:nvPr/>
        </p:nvSpPr>
        <p:spPr bwMode="auto">
          <a:xfrm>
            <a:off x="1011238" y="1625600"/>
            <a:ext cx="2805112" cy="2636904"/>
          </a:xfrm>
          <a:custGeom>
            <a:gdLst>
              <a:gd name="connsiteX0" fmla="*/ 1010205 w 2805112"/>
              <a:gd name="connsiteY0" fmla="*/ 2132180 h 2636904"/>
              <a:gd name="connsiteX1" fmla="*/ 1795919 w 2805112"/>
              <a:gd name="connsiteY1" fmla="*/ 2132180 h 2636904"/>
              <a:gd name="connsiteX2" fmla="*/ 1795919 w 2805112"/>
              <a:gd name="connsiteY2" fmla="*/ 2356727 h 2636904"/>
              <a:gd name="connsiteX3" fmla="*/ 1908164 w 2805112"/>
              <a:gd name="connsiteY3" fmla="*/ 2356727 h 2636904"/>
              <a:gd name="connsiteX4" fmla="*/ 2188271 w 2805112"/>
              <a:gd name="connsiteY4" fmla="*/ 2636904 h 2636904"/>
              <a:gd name="connsiteX5" fmla="*/ 616842 w 2805112"/>
              <a:gd name="connsiteY5" fmla="*/ 2636904 h 2636904"/>
              <a:gd name="connsiteX6" fmla="*/ 897960 w 2805112"/>
              <a:gd name="connsiteY6" fmla="*/ 2356727 h 2636904"/>
              <a:gd name="connsiteX7" fmla="*/ 1010205 w 2805112"/>
              <a:gd name="connsiteY7" fmla="*/ 2356727 h 2636904"/>
              <a:gd name="connsiteX8" fmla="*/ 1010205 w 2805112"/>
              <a:gd name="connsiteY8" fmla="*/ 2132180 h 2636904"/>
              <a:gd name="connsiteX9" fmla="*/ 280107 w 2805112"/>
              <a:gd name="connsiteY9" fmla="*/ 111262 h 2636904"/>
              <a:gd name="connsiteX10" fmla="*/ 112245 w 2805112"/>
              <a:gd name="connsiteY10" fmla="*/ 280177 h 2636904"/>
              <a:gd name="connsiteX11" fmla="*/ 112245 w 2805112"/>
              <a:gd name="connsiteY11" fmla="*/ 1739730 h 2636904"/>
              <a:gd name="connsiteX12" fmla="*/ 280107 w 2805112"/>
              <a:gd name="connsiteY12" fmla="*/ 1907634 h 2636904"/>
              <a:gd name="connsiteX13" fmla="*/ 2525005 w 2805112"/>
              <a:gd name="connsiteY13" fmla="*/ 1907634 h 2636904"/>
              <a:gd name="connsiteX14" fmla="*/ 2692867 w 2805112"/>
              <a:gd name="connsiteY14" fmla="*/ 1739730 h 2636904"/>
              <a:gd name="connsiteX15" fmla="*/ 2692867 w 2805112"/>
              <a:gd name="connsiteY15" fmla="*/ 280177 h 2636904"/>
              <a:gd name="connsiteX16" fmla="*/ 2525005 w 2805112"/>
              <a:gd name="connsiteY16" fmla="*/ 111262 h 2636904"/>
              <a:gd name="connsiteX17" fmla="*/ 280107 w 2805112"/>
              <a:gd name="connsiteY17" fmla="*/ 111262 h 2636904"/>
              <a:gd name="connsiteX18" fmla="*/ 280107 w 2805112"/>
              <a:gd name="connsiteY18" fmla="*/ 0 h 2636904"/>
              <a:gd name="connsiteX19" fmla="*/ 2525005 w 2805112"/>
              <a:gd name="connsiteY19" fmla="*/ 0 h 2636904"/>
              <a:gd name="connsiteX20" fmla="*/ 2805112 w 2805112"/>
              <a:gd name="connsiteY20" fmla="*/ 280177 h 2636904"/>
              <a:gd name="connsiteX21" fmla="*/ 2805112 w 2805112"/>
              <a:gd name="connsiteY21" fmla="*/ 1739730 h 2636904"/>
              <a:gd name="connsiteX22" fmla="*/ 2525005 w 2805112"/>
              <a:gd name="connsiteY22" fmla="*/ 2019907 h 2636904"/>
              <a:gd name="connsiteX23" fmla="*/ 280107 w 2805112"/>
              <a:gd name="connsiteY23" fmla="*/ 2019907 h 2636904"/>
              <a:gd name="connsiteX24" fmla="*/ 0 w 2805112"/>
              <a:gd name="connsiteY24" fmla="*/ 1739730 h 2636904"/>
              <a:gd name="connsiteX25" fmla="*/ 0 w 2805112"/>
              <a:gd name="connsiteY25" fmla="*/ 280177 h 2636904"/>
              <a:gd name="connsiteX26" fmla="*/ 280107 w 2805112"/>
              <a:gd name="connsiteY26" fmla="*/ 0 h 2636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05112" h="2636904">
                <a:moveTo>
                  <a:pt x="1010205" y="2132180"/>
                </a:moveTo>
                <a:cubicBezTo>
                  <a:pt x="1795919" y="2132180"/>
                  <a:pt x="1795919" y="2132180"/>
                  <a:pt x="1795919" y="2132180"/>
                </a:cubicBezTo>
                <a:cubicBezTo>
                  <a:pt x="1795919" y="2356727"/>
                  <a:pt x="1795919" y="2356727"/>
                  <a:pt x="1795919" y="2356727"/>
                </a:cubicBezTo>
                <a:cubicBezTo>
                  <a:pt x="1908164" y="2356727"/>
                  <a:pt x="1908164" y="2356727"/>
                  <a:pt x="1908164" y="2356727"/>
                </a:cubicBezTo>
                <a:cubicBezTo>
                  <a:pt x="2062880" y="2356727"/>
                  <a:pt x="2188271" y="2482149"/>
                  <a:pt x="2188271" y="2636904"/>
                </a:cubicBezTo>
                <a:cubicBezTo>
                  <a:pt x="616842" y="2636904"/>
                  <a:pt x="616842" y="2636904"/>
                  <a:pt x="616842" y="2636904"/>
                </a:cubicBezTo>
                <a:cubicBezTo>
                  <a:pt x="616842" y="2482149"/>
                  <a:pt x="742232" y="2356727"/>
                  <a:pt x="897960" y="2356727"/>
                </a:cubicBezTo>
                <a:cubicBezTo>
                  <a:pt x="1010205" y="2356727"/>
                  <a:pt x="1010205" y="2356727"/>
                  <a:pt x="1010205" y="2356727"/>
                </a:cubicBezTo>
                <a:cubicBezTo>
                  <a:pt x="1010205" y="2132180"/>
                  <a:pt x="1010205" y="2132180"/>
                  <a:pt x="1010205" y="2132180"/>
                </a:cubicBezTo>
                <a:close/>
                <a:moveTo>
                  <a:pt x="280107" y="111262"/>
                </a:moveTo>
                <a:cubicBezTo>
                  <a:pt x="187075" y="111262"/>
                  <a:pt x="112245" y="187122"/>
                  <a:pt x="112245" y="280177"/>
                </a:cubicBezTo>
                <a:cubicBezTo>
                  <a:pt x="112245" y="1739730"/>
                  <a:pt x="112245" y="1739730"/>
                  <a:pt x="112245" y="1739730"/>
                </a:cubicBezTo>
                <a:cubicBezTo>
                  <a:pt x="112245" y="1832785"/>
                  <a:pt x="187075" y="1907634"/>
                  <a:pt x="280107" y="1907634"/>
                </a:cubicBezTo>
                <a:cubicBezTo>
                  <a:pt x="2525005" y="1907634"/>
                  <a:pt x="2525005" y="1907634"/>
                  <a:pt x="2525005" y="1907634"/>
                </a:cubicBezTo>
                <a:cubicBezTo>
                  <a:pt x="2618037" y="1907634"/>
                  <a:pt x="2692867" y="1832785"/>
                  <a:pt x="2692867" y="1739730"/>
                </a:cubicBezTo>
                <a:lnTo>
                  <a:pt x="2692867" y="280177"/>
                </a:lnTo>
                <a:cubicBezTo>
                  <a:pt x="2692867" y="187122"/>
                  <a:pt x="2618037" y="111262"/>
                  <a:pt x="2525005" y="111262"/>
                </a:cubicBezTo>
                <a:cubicBezTo>
                  <a:pt x="280107" y="111262"/>
                  <a:pt x="280107" y="111262"/>
                  <a:pt x="280107" y="111262"/>
                </a:cubicBezTo>
                <a:close/>
                <a:moveTo>
                  <a:pt x="280107" y="0"/>
                </a:moveTo>
                <a:cubicBezTo>
                  <a:pt x="2525005" y="0"/>
                  <a:pt x="2525005" y="0"/>
                  <a:pt x="2525005" y="0"/>
                </a:cubicBezTo>
                <a:cubicBezTo>
                  <a:pt x="2679721" y="0"/>
                  <a:pt x="2805112" y="125422"/>
                  <a:pt x="2805112" y="280177"/>
                </a:cubicBezTo>
                <a:cubicBezTo>
                  <a:pt x="2805112" y="1739730"/>
                  <a:pt x="2805112" y="1739730"/>
                  <a:pt x="2805112" y="1739730"/>
                </a:cubicBezTo>
                <a:cubicBezTo>
                  <a:pt x="2805112" y="1894485"/>
                  <a:pt x="2679721" y="2019907"/>
                  <a:pt x="2525005" y="2019907"/>
                </a:cubicBezTo>
                <a:cubicBezTo>
                  <a:pt x="280107" y="2019907"/>
                  <a:pt x="280107" y="2019907"/>
                  <a:pt x="280107" y="2019907"/>
                </a:cubicBezTo>
                <a:cubicBezTo>
                  <a:pt x="125391" y="2019907"/>
                  <a:pt x="0" y="1894485"/>
                  <a:pt x="0" y="1739730"/>
                </a:cubicBezTo>
                <a:cubicBezTo>
                  <a:pt x="0" y="280177"/>
                  <a:pt x="0" y="280177"/>
                  <a:pt x="0" y="280177"/>
                </a:cubicBezTo>
                <a:cubicBezTo>
                  <a:pt x="0" y="125422"/>
                  <a:pt x="125391" y="0"/>
                  <a:pt x="280107" y="0"/>
                </a:cubicBezTo>
                <a:close/>
              </a:path>
            </a:pathLst>
          </a:custGeom>
          <a:solidFill>
            <a:schemeClr val="accent1"/>
          </a:solidFill>
          <a:ln>
            <a:noFill/>
          </a:ln>
        </p:spPr>
        <p:txBody>
          <a:bodyPr wrap="square" anchor="ctr" anchorCtr="1">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 name="矩形: 圆角 8"/>
          <p:cNvSpPr/>
          <p:nvPr/>
        </p:nvSpPr>
        <p:spPr>
          <a:xfrm>
            <a:off x="1089184" y="1697256"/>
            <a:ext cx="2649220" cy="1861820"/>
          </a:xfrm>
          <a:prstGeom prst="roundRect">
            <a:avLst>
              <a:gd name="adj" fmla="val 14117"/>
            </a:avLst>
          </a:prstGeom>
          <a:blipFill dpi="0" rotWithShape="1">
            <a:blip r:embed="rId2">
              <a:extLst>
                <a:ext uri="{28A0092B-C50C-407E-A947-70E740481C1C}">
                  <a14:useLocalDpi xmlns:a14="http://schemas.microsoft.com/office/drawing/2010/main" val="0"/>
                </a:ext>
              </a:extLst>
            </a:blip>
            <a:stretch>
              <a:fillRect l="-2708" r="-2708"/>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4304440" y="1735356"/>
            <a:ext cx="3144110" cy="495647"/>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3200" b="1">
                <a:solidFill>
                  <a:schemeClr val="tx1"/>
                </a:solidFill>
                <a:latin typeface="+mn-ea"/>
              </a:rPr>
              <a:t>添加标题</a:t>
            </a:r>
            <a:endParaRPr lang="en-US" altLang="zh-CN" sz="3200" b="1">
              <a:solidFill>
                <a:schemeClr val="tx1"/>
              </a:solidFill>
              <a:latin typeface="+mn-ea"/>
            </a:endParaRPr>
          </a:p>
        </p:txBody>
      </p:sp>
      <p:sp>
        <p:nvSpPr>
          <p:cNvPr id="12" name="文本框 11"/>
          <p:cNvSpPr txBox="1"/>
          <p:nvPr/>
        </p:nvSpPr>
        <p:spPr>
          <a:xfrm>
            <a:off x="4329840" y="2231003"/>
            <a:ext cx="3601310" cy="203150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a:t>
            </a:r>
            <a:endParaRPr lang="en-US" altLang="zh-CN" sz="1200">
              <a:solidFill>
                <a:schemeClr val="tx1">
                  <a:lumMod val="50000"/>
                  <a:lumOff val="50000"/>
                </a:schemeClr>
              </a:solidFill>
            </a:endParaRPr>
          </a:p>
        </p:txBody>
      </p:sp>
      <p:sp>
        <p:nvSpPr>
          <p:cNvPr id="2" name="矩形 1"/>
          <p:cNvSpPr/>
          <p:nvPr/>
        </p:nvSpPr>
        <p:spPr>
          <a:xfrm>
            <a:off x="0" y="4262504"/>
            <a:ext cx="9144000" cy="8809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latin typeface="+mj-ea"/>
              </a:rPr>
              <a:t>请点击这里添加相关标题</a:t>
            </a:r>
            <a:endParaRPr lang="zh-CN" altLang="en-US"/>
          </a:p>
        </p:txBody>
      </p:sp>
      <p:grpSp>
        <p:nvGrpSpPr>
          <p:cNvPr id="3" name="组合 2"/>
          <p:cNvGrpSpPr/>
          <p:nvPr/>
        </p:nvGrpSpPr>
        <p:grpSpPr>
          <a:xfrm>
            <a:off x="2983157" y="1311729"/>
            <a:ext cx="3177686" cy="3187700"/>
            <a:chOff x="3999121" y="1711595"/>
            <a:chExt cx="3929063" cy="3941445"/>
          </a:xfrm>
          <a:solidFill>
            <a:schemeClr val="accent1">
              <a:alpha val="72000"/>
            </a:schemeClr>
          </a:solidFill>
        </p:grpSpPr>
        <p:sp>
          <p:nvSpPr>
            <p:cNvPr id="12" name="任意多边形 23"/>
            <p:cNvSpPr/>
            <p:nvPr/>
          </p:nvSpPr>
          <p:spPr>
            <a:xfrm rot="5400000" flipV="1">
              <a:off x="5642184" y="1711595"/>
              <a:ext cx="2286000" cy="2286000"/>
            </a:xfrm>
            <a:custGeom>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3" name="任意多边形 24"/>
            <p:cNvSpPr/>
            <p:nvPr/>
          </p:nvSpPr>
          <p:spPr>
            <a:xfrm rot="16200000" flipH="1" flipV="1">
              <a:off x="3999121" y="1711595"/>
              <a:ext cx="2286000" cy="2286000"/>
            </a:xfrm>
            <a:custGeom>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4" name="任意多边形 25"/>
            <p:cNvSpPr/>
            <p:nvPr/>
          </p:nvSpPr>
          <p:spPr>
            <a:xfrm rot="5400000" flipH="1" flipV="1">
              <a:off x="5642184" y="3367040"/>
              <a:ext cx="2286000" cy="2286000"/>
            </a:xfrm>
            <a:custGeom>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任意多边形 26"/>
            <p:cNvSpPr/>
            <p:nvPr/>
          </p:nvSpPr>
          <p:spPr>
            <a:xfrm rot="16200000" flipV="1">
              <a:off x="3999121" y="3367040"/>
              <a:ext cx="2286000" cy="2286000"/>
            </a:xfrm>
            <a:custGeom>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17" name="KSO_Shape"/>
          <p:cNvSpPr/>
          <p:nvPr/>
        </p:nvSpPr>
        <p:spPr bwMode="auto">
          <a:xfrm>
            <a:off x="4370064" y="1369784"/>
            <a:ext cx="375538" cy="386443"/>
          </a:xfrm>
          <a:custGeom>
            <a:gdLst>
              <a:gd name="T0" fmla="*/ 423406849 w 3613"/>
              <a:gd name="T1" fmla="*/ 871737410 h 3718"/>
              <a:gd name="T2" fmla="*/ 0 w 3613"/>
              <a:gd name="T3" fmla="*/ 734810398 h 3718"/>
              <a:gd name="T4" fmla="*/ 287897832 w 3613"/>
              <a:gd name="T5" fmla="*/ 605151589 h 3718"/>
              <a:gd name="T6" fmla="*/ 292352498 w 3613"/>
              <a:gd name="T7" fmla="*/ 655326930 h 3718"/>
              <a:gd name="T8" fmla="*/ 113940200 w 3613"/>
              <a:gd name="T9" fmla="*/ 734810398 h 3718"/>
              <a:gd name="T10" fmla="*/ 423406849 w 3613"/>
              <a:gd name="T11" fmla="*/ 823672177 h 3718"/>
              <a:gd name="T12" fmla="*/ 733107852 w 3613"/>
              <a:gd name="T13" fmla="*/ 734810398 h 3718"/>
              <a:gd name="T14" fmla="*/ 551179273 w 3613"/>
              <a:gd name="T15" fmla="*/ 654858232 h 3718"/>
              <a:gd name="T16" fmla="*/ 555633456 w 3613"/>
              <a:gd name="T17" fmla="*/ 604682892 h 3718"/>
              <a:gd name="T18" fmla="*/ 847048053 w 3613"/>
              <a:gd name="T19" fmla="*/ 734810398 h 3718"/>
              <a:gd name="T20" fmla="*/ 423406849 w 3613"/>
              <a:gd name="T21" fmla="*/ 871737410 h 3718"/>
              <a:gd name="T22" fmla="*/ 476859942 w 3613"/>
              <a:gd name="T23" fmla="*/ 767400862 h 3718"/>
              <a:gd name="T24" fmla="*/ 423172495 w 3613"/>
              <a:gd name="T25" fmla="*/ 767400862 h 3718"/>
              <a:gd name="T26" fmla="*/ 421531047 w 3613"/>
              <a:gd name="T27" fmla="*/ 767400862 h 3718"/>
              <a:gd name="T28" fmla="*/ 366905700 w 3613"/>
              <a:gd name="T29" fmla="*/ 767400862 h 3718"/>
              <a:gd name="T30" fmla="*/ 343695435 w 3613"/>
              <a:gd name="T31" fmla="*/ 493546839 h 3718"/>
              <a:gd name="T32" fmla="*/ 257654520 w 3613"/>
              <a:gd name="T33" fmla="*/ 493546839 h 3718"/>
              <a:gd name="T34" fmla="*/ 257654520 w 3613"/>
              <a:gd name="T35" fmla="*/ 275729782 h 3718"/>
              <a:gd name="T36" fmla="*/ 421765886 w 3613"/>
              <a:gd name="T37" fmla="*/ 222272105 h 3718"/>
              <a:gd name="T38" fmla="*/ 587049022 w 3613"/>
              <a:gd name="T39" fmla="*/ 275729782 h 3718"/>
              <a:gd name="T40" fmla="*/ 587049022 w 3613"/>
              <a:gd name="T41" fmla="*/ 493546839 h 3718"/>
              <a:gd name="T42" fmla="*/ 500070207 w 3613"/>
              <a:gd name="T43" fmla="*/ 493546839 h 3718"/>
              <a:gd name="T44" fmla="*/ 476859942 w 3613"/>
              <a:gd name="T45" fmla="*/ 767400862 h 3718"/>
              <a:gd name="T46" fmla="*/ 420827985 w 3613"/>
              <a:gd name="T47" fmla="*/ 182882137 h 3718"/>
              <a:gd name="T48" fmla="*/ 329394503 w 3613"/>
              <a:gd name="T49" fmla="*/ 91441068 h 3718"/>
              <a:gd name="T50" fmla="*/ 420827985 w 3613"/>
              <a:gd name="T51" fmla="*/ 0 h 3718"/>
              <a:gd name="T52" fmla="*/ 512261467 w 3613"/>
              <a:gd name="T53" fmla="*/ 91441068 h 3718"/>
              <a:gd name="T54" fmla="*/ 420827985 w 3613"/>
              <a:gd name="T55" fmla="*/ 182882137 h 37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13" h="3718">
                <a:moveTo>
                  <a:pt x="1806" y="3718"/>
                </a:moveTo>
                <a:cubicBezTo>
                  <a:pt x="808" y="3718"/>
                  <a:pt x="0" y="3456"/>
                  <a:pt x="0" y="3134"/>
                </a:cubicBezTo>
                <a:cubicBezTo>
                  <a:pt x="0" y="2876"/>
                  <a:pt x="514" y="2659"/>
                  <a:pt x="1228" y="2581"/>
                </a:cubicBezTo>
                <a:cubicBezTo>
                  <a:pt x="1247" y="2795"/>
                  <a:pt x="1247" y="2795"/>
                  <a:pt x="1247" y="2795"/>
                </a:cubicBezTo>
                <a:cubicBezTo>
                  <a:pt x="822" y="2858"/>
                  <a:pt x="486" y="2986"/>
                  <a:pt x="486" y="3134"/>
                </a:cubicBezTo>
                <a:cubicBezTo>
                  <a:pt x="486" y="3343"/>
                  <a:pt x="1158" y="3513"/>
                  <a:pt x="1806" y="3513"/>
                </a:cubicBezTo>
                <a:cubicBezTo>
                  <a:pt x="2455" y="3513"/>
                  <a:pt x="3127" y="3343"/>
                  <a:pt x="3127" y="3134"/>
                </a:cubicBezTo>
                <a:cubicBezTo>
                  <a:pt x="3127" y="2984"/>
                  <a:pt x="2784" y="2855"/>
                  <a:pt x="2351" y="2793"/>
                </a:cubicBezTo>
                <a:cubicBezTo>
                  <a:pt x="2370" y="2579"/>
                  <a:pt x="2370" y="2579"/>
                  <a:pt x="2370" y="2579"/>
                </a:cubicBezTo>
                <a:cubicBezTo>
                  <a:pt x="3091" y="2655"/>
                  <a:pt x="3613" y="2875"/>
                  <a:pt x="3613" y="3134"/>
                </a:cubicBezTo>
                <a:cubicBezTo>
                  <a:pt x="3613" y="3456"/>
                  <a:pt x="2804" y="3718"/>
                  <a:pt x="1806" y="3718"/>
                </a:cubicBezTo>
                <a:close/>
                <a:moveTo>
                  <a:pt x="2034" y="3273"/>
                </a:moveTo>
                <a:cubicBezTo>
                  <a:pt x="1805" y="3273"/>
                  <a:pt x="1805" y="3273"/>
                  <a:pt x="1805" y="3273"/>
                </a:cubicBezTo>
                <a:cubicBezTo>
                  <a:pt x="1798" y="3273"/>
                  <a:pt x="1798" y="3273"/>
                  <a:pt x="1798" y="3273"/>
                </a:cubicBezTo>
                <a:cubicBezTo>
                  <a:pt x="1565" y="3273"/>
                  <a:pt x="1565" y="3273"/>
                  <a:pt x="1565" y="3273"/>
                </a:cubicBezTo>
                <a:cubicBezTo>
                  <a:pt x="1466" y="2105"/>
                  <a:pt x="1466" y="2105"/>
                  <a:pt x="1466" y="2105"/>
                </a:cubicBezTo>
                <a:cubicBezTo>
                  <a:pt x="1099" y="2105"/>
                  <a:pt x="1099" y="2105"/>
                  <a:pt x="1099" y="2105"/>
                </a:cubicBezTo>
                <a:cubicBezTo>
                  <a:pt x="1099" y="2105"/>
                  <a:pt x="1099" y="1443"/>
                  <a:pt x="1099" y="1176"/>
                </a:cubicBezTo>
                <a:cubicBezTo>
                  <a:pt x="1099" y="920"/>
                  <a:pt x="1742" y="946"/>
                  <a:pt x="1799" y="948"/>
                </a:cubicBezTo>
                <a:cubicBezTo>
                  <a:pt x="1857" y="946"/>
                  <a:pt x="2504" y="920"/>
                  <a:pt x="2504" y="1176"/>
                </a:cubicBezTo>
                <a:cubicBezTo>
                  <a:pt x="2504" y="1443"/>
                  <a:pt x="2504" y="2105"/>
                  <a:pt x="2504" y="2105"/>
                </a:cubicBezTo>
                <a:cubicBezTo>
                  <a:pt x="2133" y="2105"/>
                  <a:pt x="2133" y="2105"/>
                  <a:pt x="2133" y="2105"/>
                </a:cubicBezTo>
                <a:lnTo>
                  <a:pt x="2034" y="3273"/>
                </a:lnTo>
                <a:close/>
                <a:moveTo>
                  <a:pt x="1795" y="780"/>
                </a:moveTo>
                <a:cubicBezTo>
                  <a:pt x="1580" y="780"/>
                  <a:pt x="1405" y="605"/>
                  <a:pt x="1405" y="390"/>
                </a:cubicBezTo>
                <a:cubicBezTo>
                  <a:pt x="1405" y="175"/>
                  <a:pt x="1580" y="0"/>
                  <a:pt x="1795" y="0"/>
                </a:cubicBezTo>
                <a:cubicBezTo>
                  <a:pt x="2010" y="0"/>
                  <a:pt x="2185" y="175"/>
                  <a:pt x="2185" y="390"/>
                </a:cubicBezTo>
                <a:cubicBezTo>
                  <a:pt x="2185" y="605"/>
                  <a:pt x="2010" y="780"/>
                  <a:pt x="1795" y="780"/>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8" name="KSO_Shape"/>
          <p:cNvSpPr/>
          <p:nvPr/>
        </p:nvSpPr>
        <p:spPr bwMode="auto">
          <a:xfrm>
            <a:off x="4370064" y="4035877"/>
            <a:ext cx="375538" cy="386443"/>
          </a:xfrm>
          <a:custGeom>
            <a:gdLst>
              <a:gd name="T0" fmla="*/ 423406849 w 3613"/>
              <a:gd name="T1" fmla="*/ 871737410 h 3718"/>
              <a:gd name="T2" fmla="*/ 0 w 3613"/>
              <a:gd name="T3" fmla="*/ 734810398 h 3718"/>
              <a:gd name="T4" fmla="*/ 287897832 w 3613"/>
              <a:gd name="T5" fmla="*/ 605151589 h 3718"/>
              <a:gd name="T6" fmla="*/ 292352498 w 3613"/>
              <a:gd name="T7" fmla="*/ 655326930 h 3718"/>
              <a:gd name="T8" fmla="*/ 113940200 w 3613"/>
              <a:gd name="T9" fmla="*/ 734810398 h 3718"/>
              <a:gd name="T10" fmla="*/ 423406849 w 3613"/>
              <a:gd name="T11" fmla="*/ 823672177 h 3718"/>
              <a:gd name="T12" fmla="*/ 733107852 w 3613"/>
              <a:gd name="T13" fmla="*/ 734810398 h 3718"/>
              <a:gd name="T14" fmla="*/ 551179273 w 3613"/>
              <a:gd name="T15" fmla="*/ 654858232 h 3718"/>
              <a:gd name="T16" fmla="*/ 555633456 w 3613"/>
              <a:gd name="T17" fmla="*/ 604682892 h 3718"/>
              <a:gd name="T18" fmla="*/ 847048053 w 3613"/>
              <a:gd name="T19" fmla="*/ 734810398 h 3718"/>
              <a:gd name="T20" fmla="*/ 423406849 w 3613"/>
              <a:gd name="T21" fmla="*/ 871737410 h 3718"/>
              <a:gd name="T22" fmla="*/ 476859942 w 3613"/>
              <a:gd name="T23" fmla="*/ 767400862 h 3718"/>
              <a:gd name="T24" fmla="*/ 423172495 w 3613"/>
              <a:gd name="T25" fmla="*/ 767400862 h 3718"/>
              <a:gd name="T26" fmla="*/ 421531047 w 3613"/>
              <a:gd name="T27" fmla="*/ 767400862 h 3718"/>
              <a:gd name="T28" fmla="*/ 366905700 w 3613"/>
              <a:gd name="T29" fmla="*/ 767400862 h 3718"/>
              <a:gd name="T30" fmla="*/ 343695435 w 3613"/>
              <a:gd name="T31" fmla="*/ 493546839 h 3718"/>
              <a:gd name="T32" fmla="*/ 257654520 w 3613"/>
              <a:gd name="T33" fmla="*/ 493546839 h 3718"/>
              <a:gd name="T34" fmla="*/ 257654520 w 3613"/>
              <a:gd name="T35" fmla="*/ 275729782 h 3718"/>
              <a:gd name="T36" fmla="*/ 421765886 w 3613"/>
              <a:gd name="T37" fmla="*/ 222272105 h 3718"/>
              <a:gd name="T38" fmla="*/ 587049022 w 3613"/>
              <a:gd name="T39" fmla="*/ 275729782 h 3718"/>
              <a:gd name="T40" fmla="*/ 587049022 w 3613"/>
              <a:gd name="T41" fmla="*/ 493546839 h 3718"/>
              <a:gd name="T42" fmla="*/ 500070207 w 3613"/>
              <a:gd name="T43" fmla="*/ 493546839 h 3718"/>
              <a:gd name="T44" fmla="*/ 476859942 w 3613"/>
              <a:gd name="T45" fmla="*/ 767400862 h 3718"/>
              <a:gd name="T46" fmla="*/ 420827985 w 3613"/>
              <a:gd name="T47" fmla="*/ 182882137 h 3718"/>
              <a:gd name="T48" fmla="*/ 329394503 w 3613"/>
              <a:gd name="T49" fmla="*/ 91441068 h 3718"/>
              <a:gd name="T50" fmla="*/ 420827985 w 3613"/>
              <a:gd name="T51" fmla="*/ 0 h 3718"/>
              <a:gd name="T52" fmla="*/ 512261467 w 3613"/>
              <a:gd name="T53" fmla="*/ 91441068 h 3718"/>
              <a:gd name="T54" fmla="*/ 420827985 w 3613"/>
              <a:gd name="T55" fmla="*/ 182882137 h 37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13" h="3718">
                <a:moveTo>
                  <a:pt x="1806" y="3718"/>
                </a:moveTo>
                <a:cubicBezTo>
                  <a:pt x="808" y="3718"/>
                  <a:pt x="0" y="3456"/>
                  <a:pt x="0" y="3134"/>
                </a:cubicBezTo>
                <a:cubicBezTo>
                  <a:pt x="0" y="2876"/>
                  <a:pt x="514" y="2659"/>
                  <a:pt x="1228" y="2581"/>
                </a:cubicBezTo>
                <a:cubicBezTo>
                  <a:pt x="1247" y="2795"/>
                  <a:pt x="1247" y="2795"/>
                  <a:pt x="1247" y="2795"/>
                </a:cubicBezTo>
                <a:cubicBezTo>
                  <a:pt x="822" y="2858"/>
                  <a:pt x="486" y="2986"/>
                  <a:pt x="486" y="3134"/>
                </a:cubicBezTo>
                <a:cubicBezTo>
                  <a:pt x="486" y="3343"/>
                  <a:pt x="1158" y="3513"/>
                  <a:pt x="1806" y="3513"/>
                </a:cubicBezTo>
                <a:cubicBezTo>
                  <a:pt x="2455" y="3513"/>
                  <a:pt x="3127" y="3343"/>
                  <a:pt x="3127" y="3134"/>
                </a:cubicBezTo>
                <a:cubicBezTo>
                  <a:pt x="3127" y="2984"/>
                  <a:pt x="2784" y="2855"/>
                  <a:pt x="2351" y="2793"/>
                </a:cubicBezTo>
                <a:cubicBezTo>
                  <a:pt x="2370" y="2579"/>
                  <a:pt x="2370" y="2579"/>
                  <a:pt x="2370" y="2579"/>
                </a:cubicBezTo>
                <a:cubicBezTo>
                  <a:pt x="3091" y="2655"/>
                  <a:pt x="3613" y="2875"/>
                  <a:pt x="3613" y="3134"/>
                </a:cubicBezTo>
                <a:cubicBezTo>
                  <a:pt x="3613" y="3456"/>
                  <a:pt x="2804" y="3718"/>
                  <a:pt x="1806" y="3718"/>
                </a:cubicBezTo>
                <a:close/>
                <a:moveTo>
                  <a:pt x="2034" y="3273"/>
                </a:moveTo>
                <a:cubicBezTo>
                  <a:pt x="1805" y="3273"/>
                  <a:pt x="1805" y="3273"/>
                  <a:pt x="1805" y="3273"/>
                </a:cubicBezTo>
                <a:cubicBezTo>
                  <a:pt x="1798" y="3273"/>
                  <a:pt x="1798" y="3273"/>
                  <a:pt x="1798" y="3273"/>
                </a:cubicBezTo>
                <a:cubicBezTo>
                  <a:pt x="1565" y="3273"/>
                  <a:pt x="1565" y="3273"/>
                  <a:pt x="1565" y="3273"/>
                </a:cubicBezTo>
                <a:cubicBezTo>
                  <a:pt x="1466" y="2105"/>
                  <a:pt x="1466" y="2105"/>
                  <a:pt x="1466" y="2105"/>
                </a:cubicBezTo>
                <a:cubicBezTo>
                  <a:pt x="1099" y="2105"/>
                  <a:pt x="1099" y="2105"/>
                  <a:pt x="1099" y="2105"/>
                </a:cubicBezTo>
                <a:cubicBezTo>
                  <a:pt x="1099" y="2105"/>
                  <a:pt x="1099" y="1443"/>
                  <a:pt x="1099" y="1176"/>
                </a:cubicBezTo>
                <a:cubicBezTo>
                  <a:pt x="1099" y="920"/>
                  <a:pt x="1742" y="946"/>
                  <a:pt x="1799" y="948"/>
                </a:cubicBezTo>
                <a:cubicBezTo>
                  <a:pt x="1857" y="946"/>
                  <a:pt x="2504" y="920"/>
                  <a:pt x="2504" y="1176"/>
                </a:cubicBezTo>
                <a:cubicBezTo>
                  <a:pt x="2504" y="1443"/>
                  <a:pt x="2504" y="2105"/>
                  <a:pt x="2504" y="2105"/>
                </a:cubicBezTo>
                <a:cubicBezTo>
                  <a:pt x="2133" y="2105"/>
                  <a:pt x="2133" y="2105"/>
                  <a:pt x="2133" y="2105"/>
                </a:cubicBezTo>
                <a:lnTo>
                  <a:pt x="2034" y="3273"/>
                </a:lnTo>
                <a:close/>
                <a:moveTo>
                  <a:pt x="1795" y="780"/>
                </a:moveTo>
                <a:cubicBezTo>
                  <a:pt x="1580" y="780"/>
                  <a:pt x="1405" y="605"/>
                  <a:pt x="1405" y="390"/>
                </a:cubicBezTo>
                <a:cubicBezTo>
                  <a:pt x="1405" y="175"/>
                  <a:pt x="1580" y="0"/>
                  <a:pt x="1795" y="0"/>
                </a:cubicBezTo>
                <a:cubicBezTo>
                  <a:pt x="2010" y="0"/>
                  <a:pt x="2185" y="175"/>
                  <a:pt x="2185" y="390"/>
                </a:cubicBezTo>
                <a:cubicBezTo>
                  <a:pt x="2185" y="605"/>
                  <a:pt x="2010" y="780"/>
                  <a:pt x="1795" y="780"/>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9" name="KSO_Shape"/>
          <p:cNvSpPr/>
          <p:nvPr/>
        </p:nvSpPr>
        <p:spPr bwMode="auto">
          <a:xfrm>
            <a:off x="5785305" y="2701551"/>
            <a:ext cx="375538" cy="386443"/>
          </a:xfrm>
          <a:custGeom>
            <a:gdLst>
              <a:gd name="T0" fmla="*/ 423406849 w 3613"/>
              <a:gd name="T1" fmla="*/ 871737410 h 3718"/>
              <a:gd name="T2" fmla="*/ 0 w 3613"/>
              <a:gd name="T3" fmla="*/ 734810398 h 3718"/>
              <a:gd name="T4" fmla="*/ 287897832 w 3613"/>
              <a:gd name="T5" fmla="*/ 605151589 h 3718"/>
              <a:gd name="T6" fmla="*/ 292352498 w 3613"/>
              <a:gd name="T7" fmla="*/ 655326930 h 3718"/>
              <a:gd name="T8" fmla="*/ 113940200 w 3613"/>
              <a:gd name="T9" fmla="*/ 734810398 h 3718"/>
              <a:gd name="T10" fmla="*/ 423406849 w 3613"/>
              <a:gd name="T11" fmla="*/ 823672177 h 3718"/>
              <a:gd name="T12" fmla="*/ 733107852 w 3613"/>
              <a:gd name="T13" fmla="*/ 734810398 h 3718"/>
              <a:gd name="T14" fmla="*/ 551179273 w 3613"/>
              <a:gd name="T15" fmla="*/ 654858232 h 3718"/>
              <a:gd name="T16" fmla="*/ 555633456 w 3613"/>
              <a:gd name="T17" fmla="*/ 604682892 h 3718"/>
              <a:gd name="T18" fmla="*/ 847048053 w 3613"/>
              <a:gd name="T19" fmla="*/ 734810398 h 3718"/>
              <a:gd name="T20" fmla="*/ 423406849 w 3613"/>
              <a:gd name="T21" fmla="*/ 871737410 h 3718"/>
              <a:gd name="T22" fmla="*/ 476859942 w 3613"/>
              <a:gd name="T23" fmla="*/ 767400862 h 3718"/>
              <a:gd name="T24" fmla="*/ 423172495 w 3613"/>
              <a:gd name="T25" fmla="*/ 767400862 h 3718"/>
              <a:gd name="T26" fmla="*/ 421531047 w 3613"/>
              <a:gd name="T27" fmla="*/ 767400862 h 3718"/>
              <a:gd name="T28" fmla="*/ 366905700 w 3613"/>
              <a:gd name="T29" fmla="*/ 767400862 h 3718"/>
              <a:gd name="T30" fmla="*/ 343695435 w 3613"/>
              <a:gd name="T31" fmla="*/ 493546839 h 3718"/>
              <a:gd name="T32" fmla="*/ 257654520 w 3613"/>
              <a:gd name="T33" fmla="*/ 493546839 h 3718"/>
              <a:gd name="T34" fmla="*/ 257654520 w 3613"/>
              <a:gd name="T35" fmla="*/ 275729782 h 3718"/>
              <a:gd name="T36" fmla="*/ 421765886 w 3613"/>
              <a:gd name="T37" fmla="*/ 222272105 h 3718"/>
              <a:gd name="T38" fmla="*/ 587049022 w 3613"/>
              <a:gd name="T39" fmla="*/ 275729782 h 3718"/>
              <a:gd name="T40" fmla="*/ 587049022 w 3613"/>
              <a:gd name="T41" fmla="*/ 493546839 h 3718"/>
              <a:gd name="T42" fmla="*/ 500070207 w 3613"/>
              <a:gd name="T43" fmla="*/ 493546839 h 3718"/>
              <a:gd name="T44" fmla="*/ 476859942 w 3613"/>
              <a:gd name="T45" fmla="*/ 767400862 h 3718"/>
              <a:gd name="T46" fmla="*/ 420827985 w 3613"/>
              <a:gd name="T47" fmla="*/ 182882137 h 3718"/>
              <a:gd name="T48" fmla="*/ 329394503 w 3613"/>
              <a:gd name="T49" fmla="*/ 91441068 h 3718"/>
              <a:gd name="T50" fmla="*/ 420827985 w 3613"/>
              <a:gd name="T51" fmla="*/ 0 h 3718"/>
              <a:gd name="T52" fmla="*/ 512261467 w 3613"/>
              <a:gd name="T53" fmla="*/ 91441068 h 3718"/>
              <a:gd name="T54" fmla="*/ 420827985 w 3613"/>
              <a:gd name="T55" fmla="*/ 182882137 h 37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13" h="3718">
                <a:moveTo>
                  <a:pt x="1806" y="3718"/>
                </a:moveTo>
                <a:cubicBezTo>
                  <a:pt x="808" y="3718"/>
                  <a:pt x="0" y="3456"/>
                  <a:pt x="0" y="3134"/>
                </a:cubicBezTo>
                <a:cubicBezTo>
                  <a:pt x="0" y="2876"/>
                  <a:pt x="514" y="2659"/>
                  <a:pt x="1228" y="2581"/>
                </a:cubicBezTo>
                <a:cubicBezTo>
                  <a:pt x="1247" y="2795"/>
                  <a:pt x="1247" y="2795"/>
                  <a:pt x="1247" y="2795"/>
                </a:cubicBezTo>
                <a:cubicBezTo>
                  <a:pt x="822" y="2858"/>
                  <a:pt x="486" y="2986"/>
                  <a:pt x="486" y="3134"/>
                </a:cubicBezTo>
                <a:cubicBezTo>
                  <a:pt x="486" y="3343"/>
                  <a:pt x="1158" y="3513"/>
                  <a:pt x="1806" y="3513"/>
                </a:cubicBezTo>
                <a:cubicBezTo>
                  <a:pt x="2455" y="3513"/>
                  <a:pt x="3127" y="3343"/>
                  <a:pt x="3127" y="3134"/>
                </a:cubicBezTo>
                <a:cubicBezTo>
                  <a:pt x="3127" y="2984"/>
                  <a:pt x="2784" y="2855"/>
                  <a:pt x="2351" y="2793"/>
                </a:cubicBezTo>
                <a:cubicBezTo>
                  <a:pt x="2370" y="2579"/>
                  <a:pt x="2370" y="2579"/>
                  <a:pt x="2370" y="2579"/>
                </a:cubicBezTo>
                <a:cubicBezTo>
                  <a:pt x="3091" y="2655"/>
                  <a:pt x="3613" y="2875"/>
                  <a:pt x="3613" y="3134"/>
                </a:cubicBezTo>
                <a:cubicBezTo>
                  <a:pt x="3613" y="3456"/>
                  <a:pt x="2804" y="3718"/>
                  <a:pt x="1806" y="3718"/>
                </a:cubicBezTo>
                <a:close/>
                <a:moveTo>
                  <a:pt x="2034" y="3273"/>
                </a:moveTo>
                <a:cubicBezTo>
                  <a:pt x="1805" y="3273"/>
                  <a:pt x="1805" y="3273"/>
                  <a:pt x="1805" y="3273"/>
                </a:cubicBezTo>
                <a:cubicBezTo>
                  <a:pt x="1798" y="3273"/>
                  <a:pt x="1798" y="3273"/>
                  <a:pt x="1798" y="3273"/>
                </a:cubicBezTo>
                <a:cubicBezTo>
                  <a:pt x="1565" y="3273"/>
                  <a:pt x="1565" y="3273"/>
                  <a:pt x="1565" y="3273"/>
                </a:cubicBezTo>
                <a:cubicBezTo>
                  <a:pt x="1466" y="2105"/>
                  <a:pt x="1466" y="2105"/>
                  <a:pt x="1466" y="2105"/>
                </a:cubicBezTo>
                <a:cubicBezTo>
                  <a:pt x="1099" y="2105"/>
                  <a:pt x="1099" y="2105"/>
                  <a:pt x="1099" y="2105"/>
                </a:cubicBezTo>
                <a:cubicBezTo>
                  <a:pt x="1099" y="2105"/>
                  <a:pt x="1099" y="1443"/>
                  <a:pt x="1099" y="1176"/>
                </a:cubicBezTo>
                <a:cubicBezTo>
                  <a:pt x="1099" y="920"/>
                  <a:pt x="1742" y="946"/>
                  <a:pt x="1799" y="948"/>
                </a:cubicBezTo>
                <a:cubicBezTo>
                  <a:pt x="1857" y="946"/>
                  <a:pt x="2504" y="920"/>
                  <a:pt x="2504" y="1176"/>
                </a:cubicBezTo>
                <a:cubicBezTo>
                  <a:pt x="2504" y="1443"/>
                  <a:pt x="2504" y="2105"/>
                  <a:pt x="2504" y="2105"/>
                </a:cubicBezTo>
                <a:cubicBezTo>
                  <a:pt x="2133" y="2105"/>
                  <a:pt x="2133" y="2105"/>
                  <a:pt x="2133" y="2105"/>
                </a:cubicBezTo>
                <a:lnTo>
                  <a:pt x="2034" y="3273"/>
                </a:lnTo>
                <a:close/>
                <a:moveTo>
                  <a:pt x="1795" y="780"/>
                </a:moveTo>
                <a:cubicBezTo>
                  <a:pt x="1580" y="780"/>
                  <a:pt x="1405" y="605"/>
                  <a:pt x="1405" y="390"/>
                </a:cubicBezTo>
                <a:cubicBezTo>
                  <a:pt x="1405" y="175"/>
                  <a:pt x="1580" y="0"/>
                  <a:pt x="1795" y="0"/>
                </a:cubicBezTo>
                <a:cubicBezTo>
                  <a:pt x="2010" y="0"/>
                  <a:pt x="2185" y="175"/>
                  <a:pt x="2185" y="390"/>
                </a:cubicBezTo>
                <a:cubicBezTo>
                  <a:pt x="2185" y="605"/>
                  <a:pt x="2010" y="780"/>
                  <a:pt x="1795" y="780"/>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0" name="KSO_Shape"/>
          <p:cNvSpPr/>
          <p:nvPr/>
        </p:nvSpPr>
        <p:spPr bwMode="auto">
          <a:xfrm>
            <a:off x="3019888" y="2701551"/>
            <a:ext cx="375538" cy="386443"/>
          </a:xfrm>
          <a:custGeom>
            <a:gdLst>
              <a:gd name="T0" fmla="*/ 423406849 w 3613"/>
              <a:gd name="T1" fmla="*/ 871737410 h 3718"/>
              <a:gd name="T2" fmla="*/ 0 w 3613"/>
              <a:gd name="T3" fmla="*/ 734810398 h 3718"/>
              <a:gd name="T4" fmla="*/ 287897832 w 3613"/>
              <a:gd name="T5" fmla="*/ 605151589 h 3718"/>
              <a:gd name="T6" fmla="*/ 292352498 w 3613"/>
              <a:gd name="T7" fmla="*/ 655326930 h 3718"/>
              <a:gd name="T8" fmla="*/ 113940200 w 3613"/>
              <a:gd name="T9" fmla="*/ 734810398 h 3718"/>
              <a:gd name="T10" fmla="*/ 423406849 w 3613"/>
              <a:gd name="T11" fmla="*/ 823672177 h 3718"/>
              <a:gd name="T12" fmla="*/ 733107852 w 3613"/>
              <a:gd name="T13" fmla="*/ 734810398 h 3718"/>
              <a:gd name="T14" fmla="*/ 551179273 w 3613"/>
              <a:gd name="T15" fmla="*/ 654858232 h 3718"/>
              <a:gd name="T16" fmla="*/ 555633456 w 3613"/>
              <a:gd name="T17" fmla="*/ 604682892 h 3718"/>
              <a:gd name="T18" fmla="*/ 847048053 w 3613"/>
              <a:gd name="T19" fmla="*/ 734810398 h 3718"/>
              <a:gd name="T20" fmla="*/ 423406849 w 3613"/>
              <a:gd name="T21" fmla="*/ 871737410 h 3718"/>
              <a:gd name="T22" fmla="*/ 476859942 w 3613"/>
              <a:gd name="T23" fmla="*/ 767400862 h 3718"/>
              <a:gd name="T24" fmla="*/ 423172495 w 3613"/>
              <a:gd name="T25" fmla="*/ 767400862 h 3718"/>
              <a:gd name="T26" fmla="*/ 421531047 w 3613"/>
              <a:gd name="T27" fmla="*/ 767400862 h 3718"/>
              <a:gd name="T28" fmla="*/ 366905700 w 3613"/>
              <a:gd name="T29" fmla="*/ 767400862 h 3718"/>
              <a:gd name="T30" fmla="*/ 343695435 w 3613"/>
              <a:gd name="T31" fmla="*/ 493546839 h 3718"/>
              <a:gd name="T32" fmla="*/ 257654520 w 3613"/>
              <a:gd name="T33" fmla="*/ 493546839 h 3718"/>
              <a:gd name="T34" fmla="*/ 257654520 w 3613"/>
              <a:gd name="T35" fmla="*/ 275729782 h 3718"/>
              <a:gd name="T36" fmla="*/ 421765886 w 3613"/>
              <a:gd name="T37" fmla="*/ 222272105 h 3718"/>
              <a:gd name="T38" fmla="*/ 587049022 w 3613"/>
              <a:gd name="T39" fmla="*/ 275729782 h 3718"/>
              <a:gd name="T40" fmla="*/ 587049022 w 3613"/>
              <a:gd name="T41" fmla="*/ 493546839 h 3718"/>
              <a:gd name="T42" fmla="*/ 500070207 w 3613"/>
              <a:gd name="T43" fmla="*/ 493546839 h 3718"/>
              <a:gd name="T44" fmla="*/ 476859942 w 3613"/>
              <a:gd name="T45" fmla="*/ 767400862 h 3718"/>
              <a:gd name="T46" fmla="*/ 420827985 w 3613"/>
              <a:gd name="T47" fmla="*/ 182882137 h 3718"/>
              <a:gd name="T48" fmla="*/ 329394503 w 3613"/>
              <a:gd name="T49" fmla="*/ 91441068 h 3718"/>
              <a:gd name="T50" fmla="*/ 420827985 w 3613"/>
              <a:gd name="T51" fmla="*/ 0 h 3718"/>
              <a:gd name="T52" fmla="*/ 512261467 w 3613"/>
              <a:gd name="T53" fmla="*/ 91441068 h 3718"/>
              <a:gd name="T54" fmla="*/ 420827985 w 3613"/>
              <a:gd name="T55" fmla="*/ 182882137 h 37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13" h="3718">
                <a:moveTo>
                  <a:pt x="1806" y="3718"/>
                </a:moveTo>
                <a:cubicBezTo>
                  <a:pt x="808" y="3718"/>
                  <a:pt x="0" y="3456"/>
                  <a:pt x="0" y="3134"/>
                </a:cubicBezTo>
                <a:cubicBezTo>
                  <a:pt x="0" y="2876"/>
                  <a:pt x="514" y="2659"/>
                  <a:pt x="1228" y="2581"/>
                </a:cubicBezTo>
                <a:cubicBezTo>
                  <a:pt x="1247" y="2795"/>
                  <a:pt x="1247" y="2795"/>
                  <a:pt x="1247" y="2795"/>
                </a:cubicBezTo>
                <a:cubicBezTo>
                  <a:pt x="822" y="2858"/>
                  <a:pt x="486" y="2986"/>
                  <a:pt x="486" y="3134"/>
                </a:cubicBezTo>
                <a:cubicBezTo>
                  <a:pt x="486" y="3343"/>
                  <a:pt x="1158" y="3513"/>
                  <a:pt x="1806" y="3513"/>
                </a:cubicBezTo>
                <a:cubicBezTo>
                  <a:pt x="2455" y="3513"/>
                  <a:pt x="3127" y="3343"/>
                  <a:pt x="3127" y="3134"/>
                </a:cubicBezTo>
                <a:cubicBezTo>
                  <a:pt x="3127" y="2984"/>
                  <a:pt x="2784" y="2855"/>
                  <a:pt x="2351" y="2793"/>
                </a:cubicBezTo>
                <a:cubicBezTo>
                  <a:pt x="2370" y="2579"/>
                  <a:pt x="2370" y="2579"/>
                  <a:pt x="2370" y="2579"/>
                </a:cubicBezTo>
                <a:cubicBezTo>
                  <a:pt x="3091" y="2655"/>
                  <a:pt x="3613" y="2875"/>
                  <a:pt x="3613" y="3134"/>
                </a:cubicBezTo>
                <a:cubicBezTo>
                  <a:pt x="3613" y="3456"/>
                  <a:pt x="2804" y="3718"/>
                  <a:pt x="1806" y="3718"/>
                </a:cubicBezTo>
                <a:close/>
                <a:moveTo>
                  <a:pt x="2034" y="3273"/>
                </a:moveTo>
                <a:cubicBezTo>
                  <a:pt x="1805" y="3273"/>
                  <a:pt x="1805" y="3273"/>
                  <a:pt x="1805" y="3273"/>
                </a:cubicBezTo>
                <a:cubicBezTo>
                  <a:pt x="1798" y="3273"/>
                  <a:pt x="1798" y="3273"/>
                  <a:pt x="1798" y="3273"/>
                </a:cubicBezTo>
                <a:cubicBezTo>
                  <a:pt x="1565" y="3273"/>
                  <a:pt x="1565" y="3273"/>
                  <a:pt x="1565" y="3273"/>
                </a:cubicBezTo>
                <a:cubicBezTo>
                  <a:pt x="1466" y="2105"/>
                  <a:pt x="1466" y="2105"/>
                  <a:pt x="1466" y="2105"/>
                </a:cubicBezTo>
                <a:cubicBezTo>
                  <a:pt x="1099" y="2105"/>
                  <a:pt x="1099" y="2105"/>
                  <a:pt x="1099" y="2105"/>
                </a:cubicBezTo>
                <a:cubicBezTo>
                  <a:pt x="1099" y="2105"/>
                  <a:pt x="1099" y="1443"/>
                  <a:pt x="1099" y="1176"/>
                </a:cubicBezTo>
                <a:cubicBezTo>
                  <a:pt x="1099" y="920"/>
                  <a:pt x="1742" y="946"/>
                  <a:pt x="1799" y="948"/>
                </a:cubicBezTo>
                <a:cubicBezTo>
                  <a:pt x="1857" y="946"/>
                  <a:pt x="2504" y="920"/>
                  <a:pt x="2504" y="1176"/>
                </a:cubicBezTo>
                <a:cubicBezTo>
                  <a:pt x="2504" y="1443"/>
                  <a:pt x="2504" y="2105"/>
                  <a:pt x="2504" y="2105"/>
                </a:cubicBezTo>
                <a:cubicBezTo>
                  <a:pt x="2133" y="2105"/>
                  <a:pt x="2133" y="2105"/>
                  <a:pt x="2133" y="2105"/>
                </a:cubicBezTo>
                <a:lnTo>
                  <a:pt x="2034" y="3273"/>
                </a:lnTo>
                <a:close/>
                <a:moveTo>
                  <a:pt x="1795" y="780"/>
                </a:moveTo>
                <a:cubicBezTo>
                  <a:pt x="1580" y="780"/>
                  <a:pt x="1405" y="605"/>
                  <a:pt x="1405" y="390"/>
                </a:cubicBezTo>
                <a:cubicBezTo>
                  <a:pt x="1405" y="175"/>
                  <a:pt x="1580" y="0"/>
                  <a:pt x="1795" y="0"/>
                </a:cubicBezTo>
                <a:cubicBezTo>
                  <a:pt x="2010" y="0"/>
                  <a:pt x="2185" y="175"/>
                  <a:pt x="2185" y="390"/>
                </a:cubicBezTo>
                <a:cubicBezTo>
                  <a:pt x="2185" y="605"/>
                  <a:pt x="2010" y="780"/>
                  <a:pt x="1795" y="780"/>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1" name="文本框 2"/>
          <p:cNvSpPr txBox="1"/>
          <p:nvPr/>
        </p:nvSpPr>
        <p:spPr>
          <a:xfrm>
            <a:off x="5613336" y="1262345"/>
            <a:ext cx="1464089"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b="1">
                <a:latin typeface="+mn-ea"/>
              </a:rPr>
              <a:t>添加标题</a:t>
            </a:r>
            <a:endParaRPr lang="en-US" altLang="zh-CN" b="1">
              <a:latin typeface="+mn-ea"/>
            </a:endParaRPr>
          </a:p>
        </p:txBody>
      </p:sp>
      <p:sp>
        <p:nvSpPr>
          <p:cNvPr id="22" name="文本框 3"/>
          <p:cNvSpPr txBox="1"/>
          <p:nvPr/>
        </p:nvSpPr>
        <p:spPr>
          <a:xfrm>
            <a:off x="5610161" y="1643728"/>
            <a:ext cx="2750067" cy="60827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a:t>
            </a:r>
            <a:endParaRPr lang="en-US" altLang="zh-CN" sz="1200">
              <a:solidFill>
                <a:schemeClr val="tx1">
                  <a:lumMod val="50000"/>
                  <a:lumOff val="50000"/>
                </a:schemeClr>
              </a:solidFill>
            </a:endParaRPr>
          </a:p>
        </p:txBody>
      </p:sp>
      <p:sp>
        <p:nvSpPr>
          <p:cNvPr id="23" name="文本框 2"/>
          <p:cNvSpPr txBox="1"/>
          <p:nvPr/>
        </p:nvSpPr>
        <p:spPr>
          <a:xfrm>
            <a:off x="5613336" y="3659492"/>
            <a:ext cx="1464089"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b="1">
                <a:latin typeface="+mn-ea"/>
              </a:rPr>
              <a:t>添加标题</a:t>
            </a:r>
            <a:endParaRPr lang="en-US" altLang="zh-CN" b="1">
              <a:latin typeface="+mn-ea"/>
            </a:endParaRPr>
          </a:p>
        </p:txBody>
      </p:sp>
      <p:sp>
        <p:nvSpPr>
          <p:cNvPr id="24" name="文本框 3"/>
          <p:cNvSpPr txBox="1"/>
          <p:nvPr/>
        </p:nvSpPr>
        <p:spPr>
          <a:xfrm>
            <a:off x="5610161" y="4040875"/>
            <a:ext cx="2750067" cy="60827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a:t>
            </a:r>
            <a:endParaRPr lang="en-US" altLang="zh-CN" sz="1200">
              <a:solidFill>
                <a:schemeClr val="tx1">
                  <a:lumMod val="50000"/>
                  <a:lumOff val="50000"/>
                </a:schemeClr>
              </a:solidFill>
            </a:endParaRPr>
          </a:p>
        </p:txBody>
      </p:sp>
      <p:sp>
        <p:nvSpPr>
          <p:cNvPr id="25" name="文本框 2"/>
          <p:cNvSpPr txBox="1"/>
          <p:nvPr/>
        </p:nvSpPr>
        <p:spPr>
          <a:xfrm>
            <a:off x="2032455" y="1262345"/>
            <a:ext cx="1464089"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b="1">
                <a:latin typeface="+mn-ea"/>
              </a:rPr>
              <a:t>添加标题</a:t>
            </a:r>
            <a:endParaRPr lang="en-US" altLang="zh-CN" b="1">
              <a:latin typeface="+mn-ea"/>
            </a:endParaRPr>
          </a:p>
        </p:txBody>
      </p:sp>
      <p:sp>
        <p:nvSpPr>
          <p:cNvPr id="26" name="文本框 3"/>
          <p:cNvSpPr txBox="1"/>
          <p:nvPr/>
        </p:nvSpPr>
        <p:spPr>
          <a:xfrm>
            <a:off x="746477" y="1643728"/>
            <a:ext cx="2750067" cy="60827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a:t>
            </a:r>
            <a:endParaRPr lang="en-US" altLang="zh-CN" sz="1200">
              <a:solidFill>
                <a:schemeClr val="tx1">
                  <a:lumMod val="50000"/>
                  <a:lumOff val="50000"/>
                </a:schemeClr>
              </a:solidFill>
            </a:endParaRPr>
          </a:p>
        </p:txBody>
      </p:sp>
      <p:sp>
        <p:nvSpPr>
          <p:cNvPr id="27" name="文本框 2"/>
          <p:cNvSpPr txBox="1"/>
          <p:nvPr/>
        </p:nvSpPr>
        <p:spPr>
          <a:xfrm>
            <a:off x="2032455" y="3659492"/>
            <a:ext cx="1464089"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b="1">
                <a:latin typeface="+mn-ea"/>
              </a:rPr>
              <a:t>添加标题</a:t>
            </a:r>
            <a:endParaRPr lang="en-US" altLang="zh-CN" b="1">
              <a:latin typeface="+mn-ea"/>
            </a:endParaRPr>
          </a:p>
        </p:txBody>
      </p:sp>
      <p:sp>
        <p:nvSpPr>
          <p:cNvPr id="28" name="文本框 3"/>
          <p:cNvSpPr txBox="1"/>
          <p:nvPr/>
        </p:nvSpPr>
        <p:spPr>
          <a:xfrm>
            <a:off x="746477" y="4040875"/>
            <a:ext cx="2750067" cy="60827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a:t>
            </a:r>
            <a:endParaRPr lang="en-US" altLang="zh-CN" sz="1200">
              <a:solidFill>
                <a:schemeClr val="tx1">
                  <a:lumMod val="50000"/>
                  <a:lumOff val="50000"/>
                </a:schemeClr>
              </a:solidFill>
            </a:endParaRPr>
          </a:p>
        </p:txBody>
      </p:sp>
    </p:spTree>
  </p:cSld>
  <p:clrMapOvr>
    <a:masterClrMapping/>
  </p:clrMapOv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自定义设计方案">
  <a:themeElements>
    <a:clrScheme name="自定义 29">
      <a:dk1>
        <a:sysClr val="windowText" lastClr="000000"/>
      </a:dk1>
      <a:lt1>
        <a:sysClr val="window" lastClr="FFFFFF"/>
      </a:lt1>
      <a:dk2>
        <a:srgbClr val="44546A"/>
      </a:dk2>
      <a:lt2>
        <a:srgbClr val="E7E6E6"/>
      </a:lt2>
      <a:accent1>
        <a:srgbClr val="D05883"/>
      </a:accent1>
      <a:accent2>
        <a:srgbClr val="ED7D31"/>
      </a:accent2>
      <a:accent3>
        <a:srgbClr val="92D050"/>
      </a:accent3>
      <a:accent4>
        <a:srgbClr val="ED7D31"/>
      </a:accent4>
      <a:accent5>
        <a:srgbClr val="5B9BD5"/>
      </a:accent5>
      <a:accent6>
        <a:srgbClr val="70AD47"/>
      </a:accent6>
      <a:hlink>
        <a:srgbClr val="0563C1"/>
      </a:hlink>
      <a:folHlink>
        <a:srgbClr val="954F72"/>
      </a:folHlink>
    </a:clrScheme>
    <a:fontScheme name="自定义 14">
      <a:majorFont>
        <a:latin typeface="Calibri Light"/>
        <a:ea typeface="微软雅黑"/>
        <a:cs typeface="Arial"/>
      </a:majorFont>
      <a:minorFont>
        <a:latin typeface="Calibri Light"/>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186</Paragraphs>
  <Slides>23</Slides>
  <Notes>1</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23</vt:i4>
      </vt:variant>
    </vt:vector>
  </HeadingPairs>
  <TitlesOfParts>
    <vt:vector baseType="lpstr" size="32">
      <vt:lpstr>Arial</vt:lpstr>
      <vt:lpstr>Calibri Light</vt:lpstr>
      <vt:lpstr>微软雅黑</vt:lpstr>
      <vt:lpstr>Calibri</vt:lpstr>
      <vt:lpstr>Impact</vt:lpstr>
      <vt:lpstr>宋体</vt:lpstr>
      <vt:lpstr>锐字云字库魏体1.0</vt:lpstr>
      <vt:lpstr>Wingdings</vt:lpstr>
      <vt:lpstr>自定义设计方案</vt:lpstr>
      <vt:lpstr>PowerPoint Presentation</vt:lpstr>
      <vt:lpstr>PowerPoint Presentation</vt:lpstr>
      <vt:lpstr>PowerPoint Presentation</vt:lpstr>
      <vt:lpstr>点击这里添加标题</vt:lpstr>
      <vt:lpstr>点击这里添加标题</vt:lpstr>
      <vt:lpstr>点击这里添加标题</vt:lpstr>
      <vt:lpstr>点击这里添加标题</vt:lpstr>
      <vt:lpstr>请点击这里添加相关标题</vt:lpstr>
      <vt:lpstr>请点击这里添加相关标题</vt:lpstr>
      <vt:lpstr>请点击这里添加相关标题</vt:lpstr>
      <vt:lpstr>PowerPoint Presentation</vt:lpstr>
      <vt:lpstr>请点击这里添加相关标题</vt:lpstr>
      <vt:lpstr>PowerPoint Presentation</vt:lpstr>
      <vt:lpstr>请点击这里添加相关标题</vt:lpstr>
      <vt:lpstr>请点击这里添加相关标题</vt:lpstr>
      <vt:lpstr>请点击这里添加相关标题</vt:lpstr>
      <vt:lpstr>请点击这里添加相关标题</vt:lpstr>
      <vt:lpstr>请点击这里添加相关标题</vt:lpstr>
      <vt:lpstr>请点击这里添加相关标题</vt:lpstr>
      <vt:lpstr>请点击这里添加相关标题</vt:lpstr>
      <vt:lpstr>请点击这里添加相关标题</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admin</cp:lastModifiedBy>
  <cp:revision>2019</cp:revision>
  <dcterms:created xsi:type="dcterms:W3CDTF">2017-02-17T23:41:00Z</dcterms:created>
  <dcterms:modified xsi:type="dcterms:W3CDTF">2023-05-08T06:16:09Z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2052-10.1.0.6876</vt:lpwstr>
  </property>
</Properties>
</file>