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2" r:id="rId2"/>
  </p:sldMasterIdLst>
  <p:notesMasterIdLst>
    <p:notesMasterId r:id="rId3"/>
  </p:notesMasterIdLst>
  <p:sldIdLst>
    <p:sldId id="325" r:id="rId4"/>
    <p:sldId id="323" r:id="rId5"/>
    <p:sldId id="324" r:id="rId6"/>
    <p:sldId id="327" r:id="rId7"/>
    <p:sldId id="328" r:id="rId8"/>
    <p:sldId id="333" r:id="rId9"/>
    <p:sldId id="329" r:id="rId10"/>
    <p:sldId id="330" r:id="rId11"/>
    <p:sldId id="334" r:id="rId12"/>
    <p:sldId id="331" r:id="rId13"/>
    <p:sldId id="335" r:id="rId14"/>
    <p:sldId id="336" r:id="rId15"/>
    <p:sldId id="337" r:id="rId16"/>
    <p:sldId id="332" r:id="rId17"/>
    <p:sldId id="338" r:id="rId18"/>
    <p:sldId id="326" r:id="rId19"/>
    <p:sldId id="344" r:id="rId20"/>
    <p:sldId id="360" r:id="rId21"/>
  </p:sldIdLst>
  <p:sldSz cx="10801350" cy="6480175"/>
  <p:notesSz cx="6858000" cy="9144000"/>
  <p:embeddedFontLst>
    <p:embeddedFont>
      <p:font typeface="Calibri" panose="020F0502020204030204"/>
      <p:regular r:id="rId23"/>
      <p:bold r:id="rId24"/>
      <p:italic r:id="rId25"/>
      <p:boldItalic r:id="rId26"/>
    </p:embeddedFont>
    <p:embeddedFont>
      <p:font typeface="微软雅黑" panose="020B0503020204020204" pitchFamily="34" charset="-122"/>
      <p:regular r:id="rId27"/>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648" y="96"/>
      </p:cViewPr>
      <p:guideLst>
        <p:guide orient="horz" pos="2041"/>
        <p:guide pos="345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5.xml" /><Relationship Id="rId23" Type="http://schemas.openxmlformats.org/officeDocument/2006/relationships/font" Target="fonts/font1.fntdata" /><Relationship Id="rId24" Type="http://schemas.openxmlformats.org/officeDocument/2006/relationships/font" Target="fonts/font2.fntdata" /><Relationship Id="rId25" Type="http://schemas.openxmlformats.org/officeDocument/2006/relationships/font" Target="fonts/font3.fntdata" /><Relationship Id="rId26" Type="http://schemas.openxmlformats.org/officeDocument/2006/relationships/font" Target="fonts/font4.fntdata" /><Relationship Id="rId27" Type="http://schemas.openxmlformats.org/officeDocument/2006/relationships/font" Target="fonts/font9.fntdata" /><Relationship Id="rId28" Type="http://schemas.openxmlformats.org/officeDocument/2006/relationships/font" Target="fonts/font5.fntdata" /><Relationship Id="rId29" Type="http://schemas.openxmlformats.org/officeDocument/2006/relationships/font" Target="fonts/font6.fntdata" /><Relationship Id="rId3" Type="http://schemas.openxmlformats.org/officeDocument/2006/relationships/notesMaster" Target="notesMasters/notesMaster1.xml" /><Relationship Id="rId30" Type="http://schemas.openxmlformats.org/officeDocument/2006/relationships/font" Target="fonts/font7.fntdata" /><Relationship Id="rId31" Type="http://schemas.openxmlformats.org/officeDocument/2006/relationships/font" Target="fonts/font8.fntdata"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2700" cap="rnd" cmpd="sng" algn="ctr">
              <a:solidFill>
                <a:schemeClr val="bg1">
                  <a:lumMod val="75000"/>
                </a:schemeClr>
              </a:solidFill>
              <a:prstDash val="solid"/>
              <a:round/>
            </a:ln>
            <a:effectLst/>
          </c:spPr>
          <c:marker>
            <c:symbol val="circle"/>
            <c:size val="4"/>
            <c:spPr>
              <a:solidFill>
                <a:srgbClr val="80C2B3"/>
              </a:solidFill>
              <a:ln w="6350" cap="flat" cmpd="sng" algn="ctr">
                <a:solidFill>
                  <a:schemeClr val="accent1"/>
                </a:solidFill>
                <a:prstDash val="solid"/>
                <a:round/>
              </a:ln>
              <a:effectLst/>
            </c:spPr>
          </c:marker>
          <c:dPt>
            <c:idx val="1"/>
            <c:invertIfNegative val="1"/>
            <c:marker>
              <c:symbol val="circle"/>
              <c:size val="4"/>
              <c:spPr>
                <a:solidFill>
                  <a:srgbClr val="80C2B3"/>
                </a:solidFill>
                <a:ln w="6350" cap="flat" cmpd="sng" algn="ctr">
                  <a:solidFill>
                    <a:srgbClr val="80C2B3"/>
                  </a:solidFill>
                  <a:prstDash val="solid"/>
                  <a:round/>
                </a:ln>
                <a:effectLst/>
              </c:spPr>
            </c:marker>
          </c:dPt>
          <c:dPt>
            <c:idx val="2"/>
            <c:invertIfNegative val="1"/>
            <c:marker>
              <c:symbol val="circle"/>
              <c:size val="4"/>
              <c:spPr>
                <a:solidFill>
                  <a:srgbClr val="80C2B3"/>
                </a:solidFill>
                <a:ln w="6350" cap="flat" cmpd="sng" algn="ctr">
                  <a:solidFill>
                    <a:srgbClr val="80C2B3"/>
                  </a:solidFill>
                  <a:prstDash val="solid"/>
                  <a:round/>
                </a:ln>
                <a:effectLst/>
              </c:spPr>
            </c:marker>
          </c:dPt>
          <c:dPt>
            <c:idx val="3"/>
            <c:invertIfNegative val="1"/>
            <c:marker>
              <c:symbol val="circle"/>
              <c:size val="4"/>
              <c:spPr>
                <a:solidFill>
                  <a:srgbClr val="80C2B3"/>
                </a:solidFill>
                <a:ln w="6350" cap="flat" cmpd="sng" algn="ctr">
                  <a:solidFill>
                    <a:srgbClr val="80C2B3"/>
                  </a:solidFill>
                  <a:prstDash val="solid"/>
                  <a:round/>
                </a:ln>
                <a:effectLst/>
              </c:spPr>
            </c:marker>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12700" cap="sq" cmpd="sng" algn="ctr">
              <a:solidFill>
                <a:srgbClr val="F79515"/>
              </a:solidFill>
              <a:prstDash val="solid"/>
              <a:round/>
            </a:ln>
            <a:effectLst/>
          </c:spPr>
          <c:marker>
            <c:symbol val="circle"/>
            <c:size val="4"/>
            <c:spPr>
              <a:solidFill>
                <a:srgbClr val="80ABBA"/>
              </a:solidFill>
              <a:ln w="6350" cap="flat" cmpd="sng" algn="ctr">
                <a:solidFill>
                  <a:srgbClr val="80ABBA"/>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12700" cap="rnd" cmpd="sng" algn="ctr">
              <a:solidFill>
                <a:schemeClr val="bg1">
                  <a:lumMod val="65000"/>
                </a:schemeClr>
              </a:solidFill>
              <a:prstDash val="solid"/>
              <a:round/>
            </a:ln>
            <a:effectLst/>
          </c:spPr>
          <c:marker>
            <c:symbol val="circle"/>
            <c:size val="4"/>
            <c:spPr>
              <a:solidFill>
                <a:schemeClr val="accent3"/>
              </a:solidFill>
              <a:ln w="6350"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1638994144"/>
        <c:axId val="-1638995776"/>
      </c:lineChart>
      <c:catAx>
        <c:axId val="-1638994144"/>
        <c:scaling>
          <c:orientation/>
        </c:scaling>
        <c:delete val="0"/>
        <c:axPos val="b"/>
        <c:numFmt formatCode="General" sourceLinked="1"/>
        <c:majorTickMark val="out"/>
        <c:minorTickMark val="none"/>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p>
            <a:pPr>
              <a:def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endParaRPr>
          </a:p>
        </c:txPr>
        <c:crossAx val="-1638995776"/>
        <c:crosses val="autoZero"/>
        <c:auto val="0"/>
        <c:lblAlgn val="ctr"/>
        <c:lblOffset/>
        <c:noMultiLvlLbl val="0"/>
      </c:catAx>
      <c:valAx>
        <c:axId val="-1638995776"/>
        <c:scaling>
          <c:orientation/>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p>
            <a:pPr>
              <a:def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defRPr>
            </a:pPr>
            <a:endParaRPr lang="zh-CN" sz="800" b="0" i="0" u="none" strike="noStrike" kern="1200" baseline="0" smtId="4294967295">
              <a:solidFill>
                <a:schemeClr val="bg1">
                  <a:lumMod val="50000"/>
                </a:schemeClr>
              </a:solidFill>
              <a:latin typeface="微软雅黑" panose="020b0503020204020204" pitchFamily="34" charset="-122"/>
              <a:ea typeface="微软雅黑" panose="020b0503020204020204" pitchFamily="34" charset="-122"/>
              <a:cs typeface="+mn-cs"/>
            </a:endParaRPr>
          </a:p>
        </c:txPr>
        <c:crossAx val="-16389941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800" smtId="4294967295">
          <a:solidFill>
            <a:schemeClr val="bg1">
              <a:lumMod val="50000"/>
            </a:schemeClr>
          </a:solidFill>
          <a:latin typeface="微软雅黑" panose="020b0503020204020204" pitchFamily="34" charset="-122"/>
          <a:ea typeface="微软雅黑" panose="020b0503020204020204" pitchFamily="34" charset="-122"/>
        </a:defRPr>
      </a:pPr>
      <a:endParaRPr lang="zh-CN" sz="800" smtId="4294967295">
        <a:solidFill>
          <a:schemeClr val="bg1">
            <a:lumMod val="50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F79515"/>
            </a:solidFill>
            <a:ln>
              <a:noFill/>
            </a:ln>
            <a:effectLst/>
          </c:spPr>
          <c:invertIfNegative val="0"/>
          <c:cat>
            <c:numRef>
              <c:f>Sheet1!$A$2:$A$4</c:f>
              <c:numCache>
                <c:formatCode>General</c:formatCode>
                <c:ptCount val="3"/>
                <c:pt idx="0">
                  <c:v>2011</c:v>
                </c:pt>
                <c:pt idx="1">
                  <c:v>2012</c:v>
                </c:pt>
                <c:pt idx="2">
                  <c:v>2013</c:v>
                </c:pt>
              </c:numCache>
            </c:num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chemeClr val="bg1">
                <a:lumMod val="95000"/>
              </a:schemeClr>
            </a:solidFill>
            <a:ln>
              <a:noFill/>
            </a:ln>
            <a:effectLst/>
          </c:spPr>
          <c:invertIfNegative val="0"/>
          <c:cat>
            <c:numRef>
              <c:f>Sheet1!$A$2:$A$4</c:f>
              <c:numCache>
                <c:formatCode>General</c:formatCode>
                <c:ptCount val="3"/>
                <c:pt idx="0">
                  <c:v>2011</c:v>
                </c:pt>
                <c:pt idx="1">
                  <c:v>2012</c:v>
                </c:pt>
                <c:pt idx="2">
                  <c:v>2013</c:v>
                </c:pt>
              </c:numCache>
            </c:num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chemeClr val="bg1">
                <a:lumMod val="75000"/>
              </a:schemeClr>
            </a:solidFill>
            <a:ln>
              <a:noFill/>
            </a:ln>
            <a:effectLst/>
          </c:spPr>
          <c:invertIfNegative val="0"/>
          <c:cat>
            <c:numRef>
              <c:f>Sheet1!$A$2:$A$4</c:f>
              <c:numCache>
                <c:formatCode>General</c:formatCode>
                <c:ptCount val="3"/>
                <c:pt idx="0">
                  <c:v>2011</c:v>
                </c:pt>
                <c:pt idx="1">
                  <c:v>2012</c:v>
                </c:pt>
                <c:pt idx="2">
                  <c:v>2013</c:v>
                </c:pt>
              </c:numCache>
            </c:num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147"/>
        <c:overlap val="-27"/>
        <c:axId val="870081760"/>
        <c:axId val="870082320"/>
      </c:barChart>
      <c:catAx>
        <c:axId val="870081760"/>
        <c:scaling>
          <c:orientation/>
        </c:scaling>
        <c:delete val="0"/>
        <c:axPos val="b"/>
        <c:numFmt formatCode="General" sourceLinked="1"/>
        <c:majorTickMark val="none"/>
        <c:minorTickMark val="none"/>
        <c:spPr>
          <a:noFill/>
          <a:ln w="9525" cap="flat" cmpd="sng" algn="ctr">
            <a:solidFill>
              <a:schemeClr val="accent6">
                <a:shade val="95000"/>
                <a:satMod val="105000"/>
              </a:schemeClr>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solidFill>
                <a:latin typeface="+mn-lt"/>
                <a:ea typeface="+mn-ea"/>
                <a:cs typeface="+mn-cs"/>
                <a:sym typeface="Arial" panose="020b0604020202020204" pitchFamily="34" charset="0"/>
              </a:defRPr>
            </a:pPr>
            <a:endParaRPr lang="zh-CN" sz="1195" b="0" i="0" u="none" strike="noStrike" kern="1200" baseline="0" smtId="4294967295">
              <a:solidFill>
                <a:schemeClr val="tx1"/>
              </a:solidFill>
              <a:latin typeface="+mn-lt"/>
              <a:ea typeface="+mn-ea"/>
              <a:cs typeface="+mn-cs"/>
              <a:sym typeface="Arial" panose="020b0604020202020204" pitchFamily="34" charset="0"/>
            </a:endParaRPr>
          </a:p>
        </c:txPr>
        <c:crossAx val="870082320"/>
        <c:crosses val="autoZero"/>
        <c:auto val="0"/>
        <c:lblAlgn val="ctr"/>
        <c:lblOffset/>
        <c:noMultiLvlLbl val="0"/>
      </c:catAx>
      <c:valAx>
        <c:axId val="870082320"/>
        <c:scaling>
          <c:orientation/>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195"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870081760"/>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sym typeface="Arial" panose="020b0604020202020204" pitchFamily="34" charset="0"/>
        </a:defRPr>
      </a:pPr>
      <a:endParaRPr lang="zh-CN" smtId="4294967295">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6A68-0EB0-4211-9BA1-8BC8BA962E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1AE35-1DF0-4D2A-AC3B-20EBDD1DB53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441524" y="7896764"/>
            <a:ext cx="2632829" cy="40645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063">
                <a:solidFill>
                  <a:srgbClr val="000000"/>
                </a:solidFill>
                <a:latin typeface="Calibri"/>
                <a:ea typeface="宋体" panose="02010600030101010101" pitchFamily="2" charset="-122"/>
              </a:rPr>
              <a:t>18</a:t>
            </a:fld>
            <a:endParaRPr lang="zh-CN" altLang="en-US" sz="1063">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062062" y="864023"/>
            <a:ext cx="8681479" cy="2428790"/>
          </a:xfrm>
        </p:spPr>
        <p:txBody>
          <a:bodyPr lIns="90000" tIns="46800" rIns="90000" bIns="46800" anchor="b" anchorCtr="0">
            <a:normAutofit/>
          </a:bodyPr>
          <a:lstStyle>
            <a:lvl1pPr algn="ctr">
              <a:defRPr sz="5316"/>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062062" y="3364249"/>
            <a:ext cx="8681479" cy="1391282"/>
          </a:xfrm>
        </p:spPr>
        <p:txBody>
          <a:bodyPr lIns="90000" tIns="46800" rIns="90000" bIns="46800">
            <a:normAutofit/>
          </a:bodyPr>
          <a:lstStyle>
            <a:lvl1pPr marL="0" indent="0" algn="ctr">
              <a:lnSpc>
                <a:spcPct val="110000"/>
              </a:lnSpc>
              <a:buNone/>
              <a:defRPr sz="2126" spc="177"/>
            </a:lvl1pPr>
            <a:lvl2pPr marL="405051" indent="0" algn="ctr">
              <a:buNone/>
              <a:defRPr sz="1772"/>
            </a:lvl2pPr>
            <a:lvl3pPr marL="810101" indent="0" algn="ctr">
              <a:buNone/>
              <a:defRPr sz="1595"/>
            </a:lvl3pPr>
            <a:lvl4pPr marL="1215152" indent="0" algn="ctr">
              <a:buNone/>
              <a:defRPr sz="1418"/>
            </a:lvl4pPr>
            <a:lvl5pPr marL="1620203" indent="0" algn="ctr">
              <a:buNone/>
              <a:defRPr sz="1418"/>
            </a:lvl5pPr>
            <a:lvl6pPr marL="2025253" indent="0" algn="ctr">
              <a:buNone/>
              <a:defRPr sz="1418"/>
            </a:lvl6pPr>
            <a:lvl7pPr marL="2430304" indent="0" algn="ctr">
              <a:buNone/>
              <a:defRPr sz="1418"/>
            </a:lvl7pPr>
            <a:lvl8pPr marL="2835354" indent="0" algn="ctr">
              <a:buNone/>
              <a:defRPr sz="1418"/>
            </a:lvl8pPr>
            <a:lvl9pPr marL="3240405" indent="0" algn="ctr">
              <a:buNone/>
              <a:defRPr sz="1418"/>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539004" y="1408290"/>
            <a:ext cx="9718026" cy="449700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763725" y="3636382"/>
            <a:ext cx="6882671" cy="724555"/>
          </a:xfrm>
        </p:spPr>
        <p:txBody>
          <a:bodyPr lIns="90000" tIns="46800" rIns="90000" bIns="46800" anchor="b" anchorCtr="0">
            <a:normAutofit/>
          </a:bodyPr>
          <a:lstStyle>
            <a:lvl1pPr>
              <a:defRPr sz="3898"/>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763725" y="4360937"/>
            <a:ext cx="6882671" cy="819802"/>
          </a:xfrm>
        </p:spPr>
        <p:txBody>
          <a:bodyPr lIns="90000" tIns="46800" rIns="90000" bIns="46800">
            <a:normAutofit/>
          </a:bodyPr>
          <a:lstStyle>
            <a:lvl1pPr marL="0" indent="0">
              <a:buNone/>
              <a:defRPr sz="1595">
                <a:solidFill>
                  <a:schemeClr val="tx1">
                    <a:lumMod val="65000"/>
                    <a:lumOff val="35000"/>
                  </a:schemeClr>
                </a:solidFill>
              </a:defRPr>
            </a:lvl1pPr>
            <a:lvl2pPr marL="405051" indent="0">
              <a:buNone/>
              <a:defRPr sz="1418">
                <a:solidFill>
                  <a:schemeClr val="tx1">
                    <a:tint val="75000"/>
                  </a:schemeClr>
                </a:solidFill>
              </a:defRPr>
            </a:lvl2pPr>
            <a:lvl3pPr marL="810101" indent="0">
              <a:buNone/>
              <a:defRPr sz="1418">
                <a:solidFill>
                  <a:schemeClr val="tx1">
                    <a:tint val="75000"/>
                  </a:schemeClr>
                </a:solidFill>
              </a:defRPr>
            </a:lvl3pPr>
            <a:lvl4pPr marL="1215152" indent="0">
              <a:buNone/>
              <a:defRPr sz="1418">
                <a:solidFill>
                  <a:schemeClr val="tx1">
                    <a:tint val="75000"/>
                  </a:schemeClr>
                </a:solidFill>
              </a:defRPr>
            </a:lvl4pPr>
            <a:lvl5pPr marL="1620203" indent="0">
              <a:buNone/>
              <a:defRPr sz="1418">
                <a:solidFill>
                  <a:schemeClr val="tx1">
                    <a:tint val="75000"/>
                  </a:schemeClr>
                </a:solidFill>
              </a:defRPr>
            </a:lvl5pPr>
            <a:lvl6pPr marL="2025253" indent="0">
              <a:buNone/>
              <a:defRPr sz="1418">
                <a:solidFill>
                  <a:schemeClr val="tx1">
                    <a:tint val="75000"/>
                  </a:schemeClr>
                </a:solidFill>
              </a:defRPr>
            </a:lvl6pPr>
            <a:lvl7pPr marL="2430304" indent="0">
              <a:buNone/>
              <a:defRPr sz="1418">
                <a:solidFill>
                  <a:schemeClr val="tx1">
                    <a:tint val="75000"/>
                  </a:schemeClr>
                </a:solidFill>
              </a:defRPr>
            </a:lvl7pPr>
            <a:lvl8pPr marL="2835354" indent="0">
              <a:buNone/>
              <a:defRPr sz="1418">
                <a:solidFill>
                  <a:schemeClr val="tx1">
                    <a:tint val="75000"/>
                  </a:schemeClr>
                </a:solidFill>
              </a:defRPr>
            </a:lvl8pPr>
            <a:lvl9pPr marL="3240405" indent="0">
              <a:buNone/>
              <a:defRPr sz="1418">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539004" y="1418495"/>
            <a:ext cx="4586321" cy="448679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5680277" y="1418495"/>
            <a:ext cx="4586321" cy="448679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539004" y="1350462"/>
            <a:ext cx="4733032" cy="360577"/>
          </a:xfrm>
        </p:spPr>
        <p:txBody>
          <a:bodyPr lIns="101600" tIns="38100" rIns="76200" bIns="38100" anchor="t" anchorCtr="0">
            <a:normAutofit/>
          </a:bodyPr>
          <a:lstStyle>
            <a:lvl1pPr marL="0" indent="0">
              <a:lnSpc>
                <a:spcPct val="100000"/>
              </a:lnSpc>
              <a:buNone/>
              <a:defRPr sz="1772" b="1" spc="177">
                <a:solidFill>
                  <a:schemeClr val="tx1">
                    <a:lumMod val="75000"/>
                    <a:lumOff val="25000"/>
                  </a:schemeClr>
                </a:solidFill>
              </a:defRPr>
            </a:lvl1pPr>
            <a:lvl2pPr marL="405051" indent="0">
              <a:buNone/>
              <a:defRPr sz="1772" b="1"/>
            </a:lvl2pPr>
            <a:lvl3pPr marL="810101" indent="0">
              <a:buNone/>
              <a:defRPr sz="1595" b="1"/>
            </a:lvl3pPr>
            <a:lvl4pPr marL="1215152" indent="0">
              <a:buNone/>
              <a:defRPr sz="1418" b="1"/>
            </a:lvl4pPr>
            <a:lvl5pPr marL="1620203" indent="0">
              <a:buNone/>
              <a:defRPr sz="1418" b="1"/>
            </a:lvl5pPr>
            <a:lvl6pPr marL="2025253" indent="0">
              <a:buNone/>
              <a:defRPr sz="1418" b="1"/>
            </a:lvl6pPr>
            <a:lvl7pPr marL="2430304" indent="0">
              <a:buNone/>
              <a:defRPr sz="1418" b="1"/>
            </a:lvl7pPr>
            <a:lvl8pPr marL="2835354" indent="0">
              <a:buNone/>
              <a:defRPr sz="1418" b="1"/>
            </a:lvl8pPr>
            <a:lvl9pPr marL="3240405" indent="0">
              <a:buNone/>
              <a:defRPr sz="1418"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539004" y="1751858"/>
            <a:ext cx="4733032" cy="415343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5524485" y="1343402"/>
            <a:ext cx="4733032" cy="360577"/>
          </a:xfrm>
        </p:spPr>
        <p:txBody>
          <a:bodyPr vert="horz" lIns="101600" tIns="38100" rIns="76200" bIns="38100" rtlCol="0" anchor="t" anchorCtr="0">
            <a:normAutofit/>
          </a:bodyPr>
          <a:lstStyle>
            <a:lvl1pPr marL="0" indent="0">
              <a:lnSpc>
                <a:spcPct val="100000"/>
              </a:lnSpc>
              <a:buNone/>
              <a:defRPr sz="1772" b="1" spc="177">
                <a:solidFill>
                  <a:schemeClr val="tx1">
                    <a:lumMod val="75000"/>
                    <a:lumOff val="25000"/>
                  </a:schemeClr>
                </a:solidFill>
              </a:defRPr>
            </a:lvl1pPr>
            <a:lvl2pPr marL="405051" indent="0">
              <a:buNone/>
              <a:defRPr sz="1772" b="1"/>
            </a:lvl2pPr>
            <a:lvl3pPr marL="810101" indent="0">
              <a:buNone/>
              <a:defRPr sz="1595" b="1"/>
            </a:lvl3pPr>
            <a:lvl4pPr marL="1215152" indent="0">
              <a:buNone/>
              <a:defRPr sz="1418" b="1"/>
            </a:lvl4pPr>
            <a:lvl5pPr marL="1620203" indent="0">
              <a:buNone/>
              <a:defRPr sz="1418" b="1"/>
            </a:lvl5pPr>
            <a:lvl6pPr marL="2025253" indent="0">
              <a:buNone/>
              <a:defRPr sz="1418" b="1"/>
            </a:lvl6pPr>
            <a:lvl7pPr marL="2430304" indent="0">
              <a:buNone/>
              <a:defRPr sz="1418" b="1"/>
            </a:lvl7pPr>
            <a:lvl8pPr marL="2835354" indent="0">
              <a:buNone/>
              <a:defRPr sz="1418" b="1"/>
            </a:lvl8pPr>
            <a:lvl9pPr marL="3240405" indent="0">
              <a:buNone/>
              <a:defRPr sz="1418"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5524485" y="1751858"/>
            <a:ext cx="4733032" cy="415343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539004" y="1469520"/>
            <a:ext cx="4636179" cy="4354133"/>
          </a:xfrm>
        </p:spPr>
        <p:txBody>
          <a:bodyPr vert="horz" lIns="90000" tIns="46800" rIns="90000" bIns="46800" rtlCol="0">
            <a:normAutofit/>
          </a:bodyPr>
          <a:lstStyle>
            <a:lvl1pPr>
              <a:buNone/>
              <a:defRPr sz="1418"/>
            </a:lvl1pPr>
          </a:lstStyle>
          <a:p>
            <a:pPr lvl="0"/>
            <a:endParaRPr lang="zh-CN" altLang="en-US"/>
          </a:p>
        </p:txBody>
      </p:sp>
      <p:sp>
        <p:nvSpPr>
          <p:cNvPr id="4" name="文本占位符 3"/>
          <p:cNvSpPr>
            <a:spLocks noGrp="1"/>
          </p:cNvSpPr>
          <p:nvPr>
            <p:ph type="body" sz="half" idx="2"/>
            <p:custDataLst>
              <p:tags r:id="rId2"/>
            </p:custDataLst>
          </p:nvPr>
        </p:nvSpPr>
        <p:spPr>
          <a:xfrm>
            <a:off x="5626057" y="1469520"/>
            <a:ext cx="4630972" cy="4354133"/>
          </a:xfrm>
        </p:spPr>
        <p:txBody>
          <a:bodyPr vert="horz" lIns="90000" tIns="46800" rIns="90000" bIns="46800" rtlCol="0">
            <a:normAutofit/>
          </a:bodyPr>
          <a:lstStyle>
            <a:lvl1pPr>
              <a:buNone/>
              <a:defRPr sz="1418"/>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539004" y="574882"/>
            <a:ext cx="9718026" cy="66672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9067393" y="864023"/>
            <a:ext cx="924919" cy="4752129"/>
          </a:xfrm>
        </p:spPr>
        <p:txBody>
          <a:bodyPr vert="eaVert" lIns="90000" tIns="46800" rIns="90000" bIns="46800" rtlCol="0" anchor="ctr" anchorCtr="0">
            <a:normAutofit/>
          </a:bodyPr>
          <a:lstStyle>
            <a:lvl1pPr>
              <a:buNone/>
              <a:defRPr sz="2481"/>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810101" y="864023"/>
            <a:ext cx="8123338" cy="4752129"/>
          </a:xfrm>
        </p:spPr>
        <p:txBody>
          <a:bodyPr vert="eaVert" lIns="46800" tIns="46800" rIns="46800" bIns="46800"/>
          <a:lstStyle>
            <a:lvl1pPr marL="202525" indent="-202525">
              <a:spcAft>
                <a:spcPts val="886"/>
              </a:spcAft>
              <a:defRPr spc="266"/>
            </a:lvl1pPr>
            <a:lvl2pPr marL="607576" indent="-202525">
              <a:defRPr spc="266"/>
            </a:lvl2pPr>
            <a:lvl3pPr marL="1012627" indent="-202525">
              <a:defRPr spc="266"/>
            </a:lvl3pPr>
            <a:lvl4pPr marL="1417677" indent="-202525">
              <a:defRPr spc="266"/>
            </a:lvl4pPr>
            <a:lvl5pPr marL="1822728" indent="-202525">
              <a:defRPr spc="26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539004" y="731358"/>
            <a:ext cx="9721215" cy="51807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062062" y="2347150"/>
            <a:ext cx="8681479" cy="962672"/>
          </a:xfrm>
        </p:spPr>
        <p:txBody>
          <a:bodyPr vert="horz" lIns="90000" tIns="46800" rIns="90000" bIns="46800" rtlCol="0" anchor="t" anchorCtr="0">
            <a:normAutofit/>
          </a:bodyPr>
          <a:lstStyle>
            <a:lvl1pPr algn="ctr">
              <a:defRPr sz="5316"/>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062062" y="3364249"/>
            <a:ext cx="8681479" cy="445618"/>
          </a:xfrm>
        </p:spPr>
        <p:txBody>
          <a:bodyPr lIns="90000" tIns="46800" rIns="90000" bIns="46800">
            <a:normAutofit/>
          </a:bodyPr>
          <a:lstStyle>
            <a:lvl1pPr algn="ctr">
              <a:lnSpc>
                <a:spcPct val="110000"/>
              </a:lnSpc>
              <a:buNone/>
              <a:defRPr sz="2126" spc="177"/>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13"/>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53F0C697-95C2-4A28-A2BD-284144B657B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542194" y="5966523"/>
            <a:ext cx="2392031" cy="299347"/>
          </a:xfrm>
          <a:prstGeom prst="rect">
            <a:avLst/>
          </a:prstGeom>
        </p:spPr>
        <p:txBody>
          <a:bodyPr vert="horz" lIns="91440" tIns="45720" rIns="91440" bIns="45720" rtlCol="0" anchor="ctr">
            <a:normAutofit/>
          </a:bodyPr>
          <a:lstStyle>
            <a:defPPr>
              <a:defRPr lang="zh-CN"/>
            </a:defPPr>
            <a:lvl1pPr marL="0" algn="l"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646519" y="5966523"/>
            <a:ext cx="3508313" cy="299347"/>
          </a:xfrm>
          <a:prstGeom prst="rect">
            <a:avLst/>
          </a:prstGeom>
        </p:spPr>
        <p:txBody>
          <a:bodyPr vert="horz" lIns="91440" tIns="45720" rIns="91440" bIns="45720" rtlCol="0" anchor="ctr">
            <a:normAutofit/>
          </a:bodyPr>
          <a:lstStyle>
            <a:defPPr>
              <a:defRPr lang="zh-CN"/>
            </a:defPPr>
            <a:lvl1pPr marL="0" algn="ctr"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7864999" y="5966523"/>
            <a:ext cx="2392031" cy="299347"/>
          </a:xfrm>
          <a:prstGeom prst="rect">
            <a:avLst/>
          </a:prstGeom>
        </p:spPr>
        <p:txBody>
          <a:bodyPr vert="horz" lIns="91440" tIns="45720" rIns="91440" bIns="45720" rtlCol="0" anchor="ctr">
            <a:normAutofit/>
          </a:bodyPr>
          <a:lstStyle>
            <a:defPPr>
              <a:defRPr lang="zh-CN"/>
            </a:defPPr>
            <a:lvl1pPr marL="0" algn="r"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00"/>
            <a:ext cx="10802475" cy="647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810101" rtl="0" eaLnBrk="1" fontAlgn="auto" latinLnBrk="0" hangingPunct="1">
        <a:lnSpc>
          <a:spcPct val="100000"/>
        </a:lnSpc>
        <a:spcBef>
          <a:spcPct val="0"/>
        </a:spcBef>
        <a:buNone/>
        <a:defRPr sz="3189" b="1" u="none" strike="noStrike" kern="1200" cap="none" spc="266" normalizeH="0" baseline="0">
          <a:solidFill>
            <a:schemeClr val="tx1">
              <a:lumMod val="85000"/>
              <a:lumOff val="15000"/>
            </a:schemeClr>
          </a:solidFill>
          <a:uFillTx/>
          <a:latin typeface="+mj-lt"/>
          <a:ea typeface="+mj-ea"/>
          <a:cs typeface="+mj-cs"/>
        </a:defRPr>
      </a:lvl1pPr>
    </p:titleStyle>
    <p:bodyStyle>
      <a:lvl1pPr marL="202525" indent="-202525" algn="l" defTabSz="810101" rtl="0" eaLnBrk="1" fontAlgn="auto" latinLnBrk="0" hangingPunct="1">
        <a:lnSpc>
          <a:spcPct val="130000"/>
        </a:lnSpc>
        <a:spcBef>
          <a:spcPct val="0"/>
        </a:spcBef>
        <a:spcAft>
          <a:spcPts val="886"/>
        </a:spcAft>
        <a:buFont typeface="Arial" panose="020b0604020202020204" pitchFamily="34" charset="0"/>
        <a:buChar char="●"/>
        <a:defRPr sz="1595" u="none" strike="noStrike" kern="1200" cap="none" spc="133" normalizeH="0" baseline="0">
          <a:solidFill>
            <a:schemeClr val="tx1">
              <a:lumMod val="65000"/>
              <a:lumOff val="35000"/>
            </a:schemeClr>
          </a:solidFill>
          <a:uFillTx/>
          <a:latin typeface="+mn-lt"/>
          <a:ea typeface="+mn-ea"/>
          <a:cs typeface="+mn-cs"/>
        </a:defRPr>
      </a:lvl1pPr>
      <a:lvl2pPr marL="607576" indent="-202525" algn="l" defTabSz="810101" rtl="0" eaLnBrk="1" fontAlgn="auto" latinLnBrk="0" hangingPunct="1">
        <a:lnSpc>
          <a:spcPct val="120000"/>
        </a:lnSpc>
        <a:spcBef>
          <a:spcPct val="0"/>
        </a:spcBef>
        <a:spcAft>
          <a:spcPts val="532"/>
        </a:spcAft>
        <a:buFont typeface="Arial" panose="020b0604020202020204" pitchFamily="34" charset="0"/>
        <a:buChar char="●"/>
        <a:tabLst>
          <a:tab pos="1426116"/>
        </a:tabLst>
        <a:defRPr sz="1418" u="none" strike="noStrike" kern="1200" cap="none" spc="133" normalizeH="0" baseline="0">
          <a:solidFill>
            <a:schemeClr val="tx1">
              <a:lumMod val="65000"/>
              <a:lumOff val="35000"/>
            </a:schemeClr>
          </a:solidFill>
          <a:uFillTx/>
          <a:latin typeface="+mn-lt"/>
          <a:ea typeface="+mn-ea"/>
          <a:cs typeface="+mn-cs"/>
        </a:defRPr>
      </a:lvl2pPr>
      <a:lvl3pPr marL="1012627" indent="-202525" algn="l" defTabSz="810101" rtl="0" eaLnBrk="1" fontAlgn="auto" latinLnBrk="0" hangingPunct="1">
        <a:lnSpc>
          <a:spcPct val="120000"/>
        </a:lnSpc>
        <a:spcBef>
          <a:spcPct val="0"/>
        </a:spcBef>
        <a:spcAft>
          <a:spcPts val="532"/>
        </a:spcAft>
        <a:buFont typeface="Arial" panose="020b0604020202020204" pitchFamily="34" charset="0"/>
        <a:buChar char="●"/>
        <a:defRPr sz="1418" u="none" strike="noStrike" kern="1200" cap="none" spc="133" normalizeH="0" baseline="0">
          <a:solidFill>
            <a:schemeClr val="tx1">
              <a:lumMod val="65000"/>
              <a:lumOff val="35000"/>
            </a:schemeClr>
          </a:solidFill>
          <a:uFillTx/>
          <a:latin typeface="+mn-lt"/>
          <a:ea typeface="+mn-ea"/>
          <a:cs typeface="+mn-cs"/>
        </a:defRPr>
      </a:lvl3pPr>
      <a:lvl4pPr marL="1417677" indent="-202525" algn="l" defTabSz="810101" rtl="0" eaLnBrk="1" fontAlgn="auto" latinLnBrk="0" hangingPunct="1">
        <a:lnSpc>
          <a:spcPct val="120000"/>
        </a:lnSpc>
        <a:spcBef>
          <a:spcPct val="0"/>
        </a:spcBef>
        <a:spcAft>
          <a:spcPts val="266"/>
        </a:spcAft>
        <a:buFont typeface="Wingdings" panose="05000000000000000000" charset="0"/>
        <a:buChar char=""/>
        <a:defRPr sz="1240" u="none" strike="noStrike" kern="1200" cap="none" spc="133" normalizeH="0" baseline="0">
          <a:solidFill>
            <a:schemeClr val="tx1">
              <a:lumMod val="65000"/>
              <a:lumOff val="35000"/>
            </a:schemeClr>
          </a:solidFill>
          <a:uFillTx/>
          <a:latin typeface="+mn-lt"/>
          <a:ea typeface="+mn-ea"/>
          <a:cs typeface="+mn-cs"/>
        </a:defRPr>
      </a:lvl4pPr>
      <a:lvl5pPr marL="1822728" indent="-202525" algn="l" defTabSz="810101" rtl="0" eaLnBrk="1" fontAlgn="auto" latinLnBrk="0" hangingPunct="1">
        <a:lnSpc>
          <a:spcPct val="120000"/>
        </a:lnSpc>
        <a:spcBef>
          <a:spcPct val="0"/>
        </a:spcBef>
        <a:spcAft>
          <a:spcPts val="266"/>
        </a:spcAft>
        <a:buFont typeface="Arial" panose="020b0604020202020204" pitchFamily="34" charset="0"/>
        <a:buChar char="•"/>
        <a:defRPr sz="1240" u="none" strike="noStrike" kern="1200" cap="none" spc="133" normalizeH="0" baseline="0">
          <a:solidFill>
            <a:schemeClr val="tx1">
              <a:lumMod val="65000"/>
              <a:lumOff val="35000"/>
            </a:schemeClr>
          </a:solidFill>
          <a:uFillTx/>
          <a:latin typeface="+mn-lt"/>
          <a:ea typeface="+mn-ea"/>
          <a:cs typeface="+mn-cs"/>
        </a:defRPr>
      </a:lvl5pPr>
      <a:lvl6pPr marL="2227779"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6pPr>
      <a:lvl7pPr marL="2632829"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7pPr>
      <a:lvl8pPr marL="3037880"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8pPr>
      <a:lvl9pPr marL="3442931"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9pPr>
    </p:bodyStyle>
    <p:other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chart" Target="../charts/char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2.png" /><Relationship Id="rId4"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2.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chart" Target="../charts/char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 Id="rId3"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c3a003a5279afdaf92a16de7e32fd6a4"/>
          <p:cNvPicPr>
            <a:picLocks noChangeAspect="1"/>
          </p:cNvPicPr>
          <p:nvPr/>
        </p:nvPicPr>
        <p:blipFill>
          <a:blip r:embed="rId3"/>
          <a:stretch>
            <a:fillRect/>
          </a:stretch>
        </p:blipFill>
        <p:spPr>
          <a:xfrm>
            <a:off x="-635" y="9525"/>
            <a:ext cx="10806430" cy="6460490"/>
          </a:xfrm>
          <a:prstGeom prst="rect">
            <a:avLst/>
          </a:prstGeom>
        </p:spPr>
      </p:pic>
      <p:pic>
        <p:nvPicPr>
          <p:cNvPr id="3" name="图片 2" descr="组 1"/>
          <p:cNvPicPr>
            <a:picLocks noChangeAspect="1"/>
          </p:cNvPicPr>
          <p:nvPr/>
        </p:nvPicPr>
        <p:blipFill>
          <a:blip r:embed="rId4"/>
          <a:stretch>
            <a:fillRect/>
          </a:stretch>
        </p:blipFill>
        <p:spPr>
          <a:xfrm>
            <a:off x="-12700" y="9525"/>
            <a:ext cx="10818495" cy="6240780"/>
          </a:xfrm>
          <a:prstGeom prst="rect">
            <a:avLst/>
          </a:prstGeom>
        </p:spPr>
      </p:pic>
      <p:grpSp>
        <p:nvGrpSpPr>
          <p:cNvPr id="4" name="组合 3"/>
          <p:cNvGrpSpPr/>
          <p:nvPr/>
        </p:nvGrpSpPr>
        <p:grpSpPr>
          <a:xfrm>
            <a:off x="1672590" y="2199640"/>
            <a:ext cx="8237220" cy="2295273"/>
            <a:chOff x="2226" y="2890"/>
            <a:chExt cx="12589" cy="2917"/>
          </a:xfrm>
        </p:grpSpPr>
        <p:sp>
          <p:nvSpPr>
            <p:cNvPr id="14" name="文本框 13"/>
            <p:cNvSpPr txBox="1"/>
            <p:nvPr/>
          </p:nvSpPr>
          <p:spPr>
            <a:xfrm>
              <a:off x="2226" y="2890"/>
              <a:ext cx="12589" cy="1156"/>
            </a:xfrm>
            <a:prstGeom prst="rect">
              <a:avLst/>
            </a:prstGeom>
            <a:noFill/>
          </p:spPr>
          <p:txBody>
            <a:bodyPr wrap="square" rtlCol="0">
              <a:spAutoFit/>
              <a:scene3d>
                <a:camera prst="orthographicFront"/>
                <a:lightRig rig="threePt" dir="t"/>
              </a:scene3d>
              <a:sp3d contourW="12700"/>
            </a:bodyPr>
            <a:lstStyle/>
            <a:p>
              <a:pPr algn="ctr" defTabSz="1219200"/>
              <a:r>
                <a:rPr lang="zh-CN" altLang="en-US" sz="5315" b="1">
                  <a:solidFill>
                    <a:srgbClr val="FF9817"/>
                  </a:solidFill>
                  <a:latin typeface="宋体" panose="02010600030101010101" pitchFamily="2" charset="-122"/>
                  <a:ea typeface="宋体" panose="02010600030101010101" pitchFamily="2" charset="-122"/>
                  <a:cs typeface="思源黑体 CN Normal" panose="020b0400000000000000" charset="-122"/>
                </a:rPr>
                <a:t>教育培训教学课件</a:t>
              </a:r>
              <a:r>
                <a:rPr lang="en-US" altLang="zh-CN" sz="5315" b="1">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PPT</a:t>
              </a:r>
              <a:r>
                <a:rPr lang="zh-CN" altLang="en-US" sz="5315" b="1">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模板</a:t>
              </a:r>
              <a:endParaRPr lang="zh-CN" altLang="en-US" sz="5315" b="1">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5" name="文本框 14"/>
            <p:cNvSpPr txBox="1"/>
            <p:nvPr/>
          </p:nvSpPr>
          <p:spPr>
            <a:xfrm>
              <a:off x="3776" y="4462"/>
              <a:ext cx="9893" cy="553"/>
            </a:xfrm>
            <a:prstGeom prst="rect">
              <a:avLst/>
            </a:prstGeom>
            <a:noFill/>
          </p:spPr>
          <p:txBody>
            <a:bodyPr wrap="square" rtlCol="0">
              <a:spAutoFit/>
              <a:scene3d>
                <a:camera prst="orthographicFront"/>
                <a:lightRig rig="threePt" dir="t"/>
              </a:scene3d>
              <a:sp3d contourW="12700"/>
            </a:bodyPr>
            <a:lstStyle/>
            <a:p>
              <a:pPr algn="ctr" defTabSz="1219200">
                <a:lnSpc>
                  <a:spcPct val="114000"/>
                </a:lnSpc>
              </a:pPr>
              <a:r>
                <a:rPr lang="en-US" altLang="zh-CN" sz="975">
                  <a:solidFill>
                    <a:schemeClr val="accent3"/>
                  </a:solidFill>
                  <a:latin typeface="宋体" panose="02010600030101010101" pitchFamily="2" charset="-122"/>
                  <a:ea typeface="宋体" panose="02010600030101010101" pitchFamily="2" charset="-122"/>
                </a:rPr>
                <a:t>T</a:t>
              </a:r>
              <a:r>
                <a:rPr lang="en-US" altLang="zh-CN" sz="975">
                  <a:solidFill>
                    <a:schemeClr val="tx1">
                      <a:lumMod val="65000"/>
                      <a:lumOff val="35000"/>
                    </a:schemeClr>
                  </a:solidFill>
                  <a:latin typeface="宋体" panose="02010600030101010101" pitchFamily="2" charset="-122"/>
                  <a:ea typeface="宋体" panose="02010600030101010101" pitchFamily="2" charset="-122"/>
                </a:rPr>
                <a:t>he user can demonstrate on a projector or computer, or print the presentation and make it into a film to be used in a wider field. Using PowerPoint, not only can you create</a:t>
              </a:r>
              <a:endParaRPr lang="en-US" altLang="zh-CN" sz="975">
                <a:solidFill>
                  <a:schemeClr val="tx1">
                    <a:lumMod val="65000"/>
                    <a:lumOff val="35000"/>
                  </a:schemeClr>
                </a:solidFill>
                <a:latin typeface="宋体" panose="02010600030101010101" pitchFamily="2" charset="-122"/>
                <a:ea typeface="宋体" panose="02010600030101010101" pitchFamily="2" charset="-122"/>
              </a:endParaRPr>
            </a:p>
          </p:txBody>
        </p:sp>
        <p:sp>
          <p:nvSpPr>
            <p:cNvPr id="16" name="矩形 15"/>
            <p:cNvSpPr/>
            <p:nvPr/>
          </p:nvSpPr>
          <p:spPr>
            <a:xfrm>
              <a:off x="5591" y="5414"/>
              <a:ext cx="6262" cy="393"/>
            </a:xfrm>
            <a:prstGeom prst="rect">
              <a:avLst/>
            </a:prstGeom>
          </p:spPr>
          <p:txBody>
            <a:bodyPr wrap="square">
              <a:spAutoFit/>
            </a:bodyPr>
            <a:lstStyle/>
            <a:p>
              <a:pPr defTabSz="1219200"/>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汇报时间：</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202X</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年</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3</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月</a:t>
              </a:r>
              <a:r>
                <a:rPr lang="zh-CN" altLang="en-US" sz="1420">
                  <a:solidFill>
                    <a:srgbClr val="FF0000"/>
                  </a:solidFill>
                  <a:latin typeface="宋体" panose="02010600030101010101" pitchFamily="2" charset="-122"/>
                  <a:ea typeface="宋体" panose="02010600030101010101" pitchFamily="2" charset="-122"/>
                  <a:cs typeface="+mn-ea"/>
                  <a:sym typeface="+mn-lt"/>
                </a:rPr>
                <a:t>    </a:t>
              </a:r>
              <a:r>
                <a:rPr lang="zh-CN" altLang="en-US" sz="1420">
                  <a:solidFill>
                    <a:prstClr val="white"/>
                  </a:solidFill>
                  <a:latin typeface="宋体" panose="02010600030101010101" pitchFamily="2" charset="-122"/>
                  <a:ea typeface="宋体" panose="02010600030101010101" pitchFamily="2" charset="-122"/>
                  <a:cs typeface="+mn-ea"/>
                  <a:sym typeface="+mn-lt"/>
                </a:rPr>
                <a:t> </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汇报人：</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PPT</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a:t>
              </a:r>
              <a:endPar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cxnSp>
        <p:nvCxnSpPr>
          <p:cNvPr id="5" name="直接连接符 4"/>
          <p:cNvCxnSpPr/>
          <p:nvPr/>
        </p:nvCxnSpPr>
        <p:spPr>
          <a:xfrm>
            <a:off x="2134235" y="3112770"/>
            <a:ext cx="1901190" cy="1271270"/>
          </a:xfrm>
          <a:prstGeom prst="line">
            <a:avLst/>
          </a:prstGeom>
          <a:ln>
            <a:solidFill>
              <a:schemeClr val="accent6">
                <a:shade val="95000"/>
                <a:satMod val="105000"/>
                <a:alpha val="36000"/>
              </a:schemeClr>
            </a:solidFill>
          </a:ln>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2797810" y="3762375"/>
            <a:ext cx="1120140" cy="748665"/>
          </a:xfrm>
          <a:prstGeom prst="line">
            <a:avLst/>
          </a:prstGeom>
          <a:ln>
            <a:solidFill>
              <a:schemeClr val="accent6">
                <a:shade val="95000"/>
                <a:satMod val="105000"/>
                <a:alpha val="36000"/>
              </a:schemeClr>
            </a:solidFill>
          </a:ln>
        </p:spPr>
        <p:style>
          <a:lnRef idx="1">
            <a:schemeClr val="accent6"/>
          </a:lnRef>
          <a:fillRef idx="0">
            <a:schemeClr val="accent6"/>
          </a:fillRef>
          <a:effectRef idx="0">
            <a:schemeClr val="accent6"/>
          </a:effectRef>
          <a:fontRef idx="minor">
            <a:schemeClr val="tx1"/>
          </a:fontRef>
        </p:style>
      </p:cxnSp>
      <p:cxnSp>
        <p:nvCxnSpPr>
          <p:cNvPr id="7" name="直接连接符 6"/>
          <p:cNvCxnSpPr/>
          <p:nvPr/>
        </p:nvCxnSpPr>
        <p:spPr>
          <a:xfrm>
            <a:off x="7470140" y="928370"/>
            <a:ext cx="1901190" cy="1271270"/>
          </a:xfrm>
          <a:prstGeom prst="line">
            <a:avLst/>
          </a:prstGeom>
          <a:ln>
            <a:solidFill>
              <a:schemeClr val="accent6">
                <a:shade val="95000"/>
                <a:satMod val="105000"/>
                <a:alpha val="33000"/>
              </a:schemeClr>
            </a:solidFill>
          </a:ln>
        </p:spPr>
        <p:style>
          <a:lnRef idx="1">
            <a:schemeClr val="accent6"/>
          </a:lnRef>
          <a:fillRef idx="0">
            <a:schemeClr val="accent6"/>
          </a:fillRef>
          <a:effectRef idx="0">
            <a:schemeClr val="accent6"/>
          </a:effectRef>
          <a:fontRef idx="minor">
            <a:schemeClr val="tx1"/>
          </a:fontRef>
        </p:style>
      </p:cxnSp>
      <p:cxnSp>
        <p:nvCxnSpPr>
          <p:cNvPr id="8" name="直接连接符 7"/>
          <p:cNvCxnSpPr/>
          <p:nvPr/>
        </p:nvCxnSpPr>
        <p:spPr>
          <a:xfrm>
            <a:off x="8251190" y="1242060"/>
            <a:ext cx="1120140" cy="748665"/>
          </a:xfrm>
          <a:prstGeom prst="line">
            <a:avLst/>
          </a:prstGeom>
          <a:ln>
            <a:solidFill>
              <a:schemeClr val="accent6">
                <a:shade val="95000"/>
                <a:satMod val="105000"/>
                <a:alpha val="33000"/>
              </a:schemeClr>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10160"/>
            <a:ext cx="10806430" cy="6460490"/>
          </a:xfrm>
          <a:prstGeom prst="rect">
            <a:avLst/>
          </a:prstGeom>
        </p:spPr>
      </p:pic>
      <p:sp>
        <p:nvSpPr>
          <p:cNvPr id="18" name="TextBox 18"/>
          <p:cNvSpPr txBox="1"/>
          <p:nvPr/>
        </p:nvSpPr>
        <p:spPr>
          <a:xfrm>
            <a:off x="7547517" y="1359958"/>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50000"/>
              </a:lnSpc>
            </a:pPr>
            <a:r>
              <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19" name="TextBox 18"/>
          <p:cNvSpPr txBox="1"/>
          <p:nvPr/>
        </p:nvSpPr>
        <p:spPr>
          <a:xfrm>
            <a:off x="7547517" y="3405447"/>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50000"/>
              </a:lnSpc>
            </a:pPr>
            <a:r>
              <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0" name="TextBox 18"/>
          <p:cNvSpPr txBox="1"/>
          <p:nvPr/>
        </p:nvSpPr>
        <p:spPr>
          <a:xfrm>
            <a:off x="982017" y="1303040"/>
            <a:ext cx="2436189" cy="1857375"/>
          </a:xfrm>
          <a:prstGeom prst="rect">
            <a:avLst/>
          </a:prstGeom>
          <a:noFill/>
        </p:spPr>
        <p:txBody>
          <a:bodyPr wrap="square" lIns="0" tIns="0" rIns="0" bIns="0" numCol="1" spcCol="360000">
            <a:spAutoFit/>
          </a:bodyPr>
          <a:lstStyle/>
          <a:p>
            <a:pPr algn="just">
              <a:lnSpc>
                <a:spcPct val="110000"/>
              </a:lnSpc>
            </a:pPr>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10000"/>
              </a:lnSpc>
            </a:pPr>
            <a:r>
              <a:rPr lang="zh-CN" altLang="en-US" sz="1200">
                <a:solidFill>
                  <a:schemeClr val="bg1">
                    <a:lumMod val="65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200">
              <a:solidFill>
                <a:schemeClr val="bg1">
                  <a:lumMod val="65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1" name="TextBox 18"/>
          <p:cNvSpPr txBox="1"/>
          <p:nvPr/>
        </p:nvSpPr>
        <p:spPr>
          <a:xfrm>
            <a:off x="1035991" y="3634209"/>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50000"/>
              </a:lnSpc>
            </a:pPr>
            <a:r>
              <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43" name="Circular Arrow 42"/>
          <p:cNvSpPr/>
          <p:nvPr/>
        </p:nvSpPr>
        <p:spPr>
          <a:xfrm>
            <a:off x="4222115" y="1525905"/>
            <a:ext cx="2673985" cy="2674620"/>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宋体" panose="02010600030101010101" pitchFamily="2" charset="-122"/>
              <a:ea typeface="宋体" panose="02010600030101010101" pitchFamily="2" charset="-122"/>
              <a:cs typeface="+mn-ea"/>
              <a:sym typeface="Arial" panose="020b0604020202020204" pitchFamily="34" charset="0"/>
            </a:endParaRPr>
          </a:p>
        </p:txBody>
      </p:sp>
      <p:sp>
        <p:nvSpPr>
          <p:cNvPr id="44" name="Circular Arrow 43"/>
          <p:cNvSpPr/>
          <p:nvPr/>
        </p:nvSpPr>
        <p:spPr>
          <a:xfrm>
            <a:off x="4173220" y="1610360"/>
            <a:ext cx="2673985" cy="2674620"/>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宋体" panose="02010600030101010101" pitchFamily="2" charset="-122"/>
              <a:ea typeface="宋体" panose="02010600030101010101" pitchFamily="2" charset="-122"/>
              <a:cs typeface="+mn-ea"/>
              <a:sym typeface="Arial" panose="020b0604020202020204" pitchFamily="34" charset="0"/>
            </a:endParaRPr>
          </a:p>
        </p:txBody>
      </p:sp>
      <p:sp>
        <p:nvSpPr>
          <p:cNvPr id="45" name="Circular Arrow 44"/>
          <p:cNvSpPr/>
          <p:nvPr/>
        </p:nvSpPr>
        <p:spPr>
          <a:xfrm>
            <a:off x="4123690" y="1525905"/>
            <a:ext cx="2673985" cy="2674620"/>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宋体" panose="02010600030101010101" pitchFamily="2" charset="-122"/>
              <a:ea typeface="宋体" panose="02010600030101010101" pitchFamily="2" charset="-122"/>
              <a:cs typeface="+mn-ea"/>
              <a:sym typeface="Arial" panose="020b0604020202020204" pitchFamily="34" charset="0"/>
            </a:endParaRPr>
          </a:p>
        </p:txBody>
      </p:sp>
      <p:sp>
        <p:nvSpPr>
          <p:cNvPr id="42" name="Freeform 41"/>
          <p:cNvSpPr/>
          <p:nvPr/>
        </p:nvSpPr>
        <p:spPr>
          <a:xfrm>
            <a:off x="4271010" y="1673225"/>
            <a:ext cx="2379345" cy="2379980"/>
          </a:xfrm>
          <a:custGeom>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US" altLang="en-GB" sz="950">
              <a:latin typeface="宋体" panose="02010600030101010101" pitchFamily="2" charset="-122"/>
              <a:ea typeface="宋体" panose="02010600030101010101" pitchFamily="2" charset="-122"/>
              <a:cs typeface="+mn-ea"/>
              <a:sym typeface="Arial" panose="020b0604020202020204" pitchFamily="34" charset="0"/>
            </a:endParaRPr>
          </a:p>
        </p:txBody>
      </p:sp>
      <p:sp>
        <p:nvSpPr>
          <p:cNvPr id="40" name="Freeform 39"/>
          <p:cNvSpPr/>
          <p:nvPr/>
        </p:nvSpPr>
        <p:spPr>
          <a:xfrm>
            <a:off x="4369435" y="1673225"/>
            <a:ext cx="2379345" cy="2379980"/>
          </a:xfrm>
          <a:custGeom>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F7951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宋体" panose="02010600030101010101" pitchFamily="2" charset="-122"/>
              <a:ea typeface="宋体" panose="02010600030101010101" pitchFamily="2" charset="-122"/>
              <a:cs typeface="+mn-ea"/>
              <a:sym typeface="Arial" panose="020b0604020202020204" pitchFamily="34" charset="0"/>
            </a:endParaRPr>
          </a:p>
        </p:txBody>
      </p:sp>
      <p:sp>
        <p:nvSpPr>
          <p:cNvPr id="41" name="Freeform 40"/>
          <p:cNvSpPr/>
          <p:nvPr/>
        </p:nvSpPr>
        <p:spPr>
          <a:xfrm>
            <a:off x="4319905" y="1758315"/>
            <a:ext cx="2379345" cy="2379980"/>
          </a:xfrm>
          <a:custGeom>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宋体" panose="02010600030101010101" pitchFamily="2" charset="-122"/>
              <a:ea typeface="宋体" panose="02010600030101010101" pitchFamily="2" charset="-122"/>
              <a:cs typeface="+mn-ea"/>
              <a:sym typeface="Arial" panose="020b0604020202020204" pitchFamily="34" charset="0"/>
            </a:endParaRPr>
          </a:p>
        </p:txBody>
      </p:sp>
      <p:pic>
        <p:nvPicPr>
          <p:cNvPr id="27" name="图片 26" descr="矢量智能对象"/>
          <p:cNvPicPr>
            <a:picLocks noChangeAspect="1"/>
          </p:cNvPicPr>
          <p:nvPr/>
        </p:nvPicPr>
        <p:blipFill>
          <a:blip r:embed="rId3"/>
          <a:stretch>
            <a:fillRect/>
          </a:stretch>
        </p:blipFill>
        <p:spPr>
          <a:xfrm>
            <a:off x="5290820" y="3347085"/>
            <a:ext cx="438150" cy="472440"/>
          </a:xfrm>
          <a:prstGeom prst="rect">
            <a:avLst/>
          </a:prstGeom>
        </p:spPr>
      </p:pic>
      <p:pic>
        <p:nvPicPr>
          <p:cNvPr id="28" name="图片 27" descr="矢量智能对象-2"/>
          <p:cNvPicPr>
            <a:picLocks noChangeAspect="1"/>
          </p:cNvPicPr>
          <p:nvPr/>
        </p:nvPicPr>
        <p:blipFill>
          <a:blip r:embed="rId4"/>
          <a:stretch>
            <a:fillRect/>
          </a:stretch>
        </p:blipFill>
        <p:spPr>
          <a:xfrm>
            <a:off x="5913120" y="2260600"/>
            <a:ext cx="509270" cy="480695"/>
          </a:xfrm>
          <a:prstGeom prst="rect">
            <a:avLst/>
          </a:prstGeom>
        </p:spPr>
      </p:pic>
      <p:pic>
        <p:nvPicPr>
          <p:cNvPr id="29" name="图片 28" descr="矢量智能对象-1"/>
          <p:cNvPicPr>
            <a:picLocks noChangeAspect="1"/>
          </p:cNvPicPr>
          <p:nvPr/>
        </p:nvPicPr>
        <p:blipFill>
          <a:blip r:embed="rId5"/>
          <a:stretch>
            <a:fillRect/>
          </a:stretch>
        </p:blipFill>
        <p:spPr>
          <a:xfrm>
            <a:off x="4672965" y="2260600"/>
            <a:ext cx="515620" cy="480060"/>
          </a:xfrm>
          <a:prstGeom prst="rect">
            <a:avLst/>
          </a:prstGeom>
        </p:spPr>
      </p:pic>
      <p:sp>
        <p:nvSpPr>
          <p:cNvPr id="22"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23" name="矩形 22"/>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8" name="矩形 7"/>
          <p:cNvSpPr/>
          <p:nvPr/>
        </p:nvSpPr>
        <p:spPr>
          <a:xfrm>
            <a:off x="5238750" y="2076450"/>
            <a:ext cx="4469130" cy="738505"/>
          </a:xfrm>
          <a:prstGeom prst="rect">
            <a:avLst/>
          </a:prstGeom>
        </p:spPr>
        <p:txBody>
          <a:bodyPr wrap="square" lIns="0" tIns="0" rIns="0" bIns="0">
            <a:spAutoFit/>
          </a:bodyPr>
          <a:lstStyle/>
          <a:p>
            <a:r>
              <a:rPr lang="zh-CN" altLang="en-US" sz="4800" b="1">
                <a:solidFill>
                  <a:srgbClr val="FF9817"/>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48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TextBox 11"/>
          <p:cNvSpPr txBox="1"/>
          <p:nvPr/>
        </p:nvSpPr>
        <p:spPr>
          <a:xfrm>
            <a:off x="4951095" y="3124200"/>
            <a:ext cx="4358640" cy="521970"/>
          </a:xfrm>
          <a:prstGeom prst="rect">
            <a:avLst/>
          </a:prstGeom>
          <a:noFill/>
        </p:spPr>
        <p:txBody>
          <a:bodyPr wrap="square" rtlCol="0">
            <a:spAutoFit/>
          </a:bodyPr>
          <a:lstStyle/>
          <a:p>
            <a:pPr marL="0" lvl="1" indent="0" algn="ctr">
              <a:buFont typeface="Arial" panose="020b0604020202020204" pitchFamily="34" charset="0"/>
              <a:buNone/>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50" name="组合 49"/>
          <p:cNvGrpSpPr/>
          <p:nvPr/>
        </p:nvGrpSpPr>
        <p:grpSpPr>
          <a:xfrm flipV="1">
            <a:off x="4925060" y="2921635"/>
            <a:ext cx="4486910" cy="102235"/>
            <a:chOff x="4818" y="4990"/>
            <a:chExt cx="9664" cy="220"/>
          </a:xfrm>
        </p:grpSpPr>
        <p:pic>
          <p:nvPicPr>
            <p:cNvPr id="46" name="图片 45" descr="形状 2"/>
            <p:cNvPicPr>
              <a:picLocks noChangeAspect="1"/>
            </p:cNvPicPr>
            <p:nvPr/>
          </p:nvPicPr>
          <p:blipFill>
            <a:blip r:embed="rId3"/>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370138" y="1909445"/>
            <a:ext cx="1885950" cy="1885950"/>
            <a:chOff x="3024" y="2652"/>
            <a:chExt cx="3674" cy="3674"/>
          </a:xfrm>
        </p:grpSpPr>
        <p:sp>
          <p:nvSpPr>
            <p:cNvPr id="23" name="椭圆 22"/>
            <p:cNvSpPr/>
            <p:nvPr/>
          </p:nvSpPr>
          <p:spPr>
            <a:xfrm>
              <a:off x="3024" y="2652"/>
              <a:ext cx="3674" cy="3674"/>
            </a:xfrm>
            <a:prstGeom prst="ellipse">
              <a:avLst/>
            </a:prstGeom>
            <a:solidFill>
              <a:schemeClr val="accent6"/>
            </a:solidFill>
            <a:ln w="9525" cmpd="sng">
              <a:noFill/>
              <a:prstDash val="sysDash"/>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solidFill>
                  <a:srgbClr val="F79515"/>
                </a:solidFill>
              </a:endParaRPr>
            </a:p>
          </p:txBody>
        </p:sp>
        <p:sp>
          <p:nvSpPr>
            <p:cNvPr id="24" name="椭圆 23"/>
            <p:cNvSpPr/>
            <p:nvPr/>
          </p:nvSpPr>
          <p:spPr>
            <a:xfrm>
              <a:off x="3195" y="2822"/>
              <a:ext cx="3333" cy="3333"/>
            </a:xfrm>
            <a:prstGeom prst="ellipse">
              <a:avLst/>
            </a:prstGeom>
            <a:solidFill>
              <a:srgbClr val="FF9817"/>
            </a:solidFill>
            <a:ln w="9525"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p>
          </p:txBody>
        </p:sp>
      </p:grpSp>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宋体" panose="02010600030101010101" pitchFamily="2" charset="-122"/>
                <a:ea typeface="宋体" panose="02010600030101010101" pitchFamily="2" charset="-122"/>
              </a:rPr>
              <a:t>04</a:t>
            </a:r>
            <a:endParaRPr lang="en-US" altLang="zh-CN" sz="6000">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nodeType="afterGroup">
                            <p:stCondLst>
                              <p:cond delay="1500"/>
                            </p:stCondLst>
                            <p:childTnLst>
                              <p:par>
                                <p:cTn id="16" presetID="16" presetClass="entr" presetSubtype="21"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c3a003a5279afdaf92a16de7e32fd6a4"/>
          <p:cNvPicPr>
            <a:picLocks noChangeAspect="1"/>
          </p:cNvPicPr>
          <p:nvPr/>
        </p:nvPicPr>
        <p:blipFill>
          <a:blip r:embed="rId2"/>
          <a:stretch>
            <a:fillRect/>
          </a:stretch>
        </p:blipFill>
        <p:spPr>
          <a:xfrm>
            <a:off x="-2540" y="9525"/>
            <a:ext cx="10806430" cy="6460490"/>
          </a:xfrm>
          <a:prstGeom prst="rect">
            <a:avLst/>
          </a:prstGeom>
        </p:spPr>
      </p:pic>
      <p:graphicFrame>
        <p:nvGraphicFramePr>
          <p:cNvPr id="4" name="Chart 3"/>
          <p:cNvGraphicFramePr/>
          <p:nvPr/>
        </p:nvGraphicFramePr>
        <p:xfrm>
          <a:off x="622935" y="1179830"/>
          <a:ext cx="6344285" cy="2606040"/>
        </p:xfrm>
        <a:graphic>
          <a:graphicData uri="http://schemas.openxmlformats.org/drawingml/2006/chart">
            <c:chart xmlns:c="http://schemas.openxmlformats.org/drawingml/2006/chart" r:id="rId3"/>
          </a:graphicData>
        </a:graphic>
      </p:graphicFrame>
      <p:sp>
        <p:nvSpPr>
          <p:cNvPr id="3" name="TextBox 11"/>
          <p:cNvSpPr txBox="1"/>
          <p:nvPr/>
        </p:nvSpPr>
        <p:spPr>
          <a:xfrm>
            <a:off x="7341235" y="1319530"/>
            <a:ext cx="2990850" cy="215836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5" name="TextBox 11"/>
          <p:cNvSpPr txBox="1"/>
          <p:nvPr/>
        </p:nvSpPr>
        <p:spPr>
          <a:xfrm>
            <a:off x="839470" y="4369435"/>
            <a:ext cx="9123045" cy="506101"/>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7"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9" name="矩形 8"/>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4" grpId="0">
        <p:bldSub>
          <a:bldChart bld="series"/>
        </p:bldSub>
      </p:bldGraphic>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5" name="TextBox 11"/>
          <p:cNvSpPr txBox="1"/>
          <p:nvPr/>
        </p:nvSpPr>
        <p:spPr>
          <a:xfrm>
            <a:off x="774700" y="1710055"/>
            <a:ext cx="2329815" cy="119697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8" name="组合 7"/>
          <p:cNvGrpSpPr/>
          <p:nvPr/>
        </p:nvGrpSpPr>
        <p:grpSpPr>
          <a:xfrm>
            <a:off x="3229928" y="1600200"/>
            <a:ext cx="4341495" cy="2880468"/>
            <a:chOff x="5707" y="2397"/>
            <a:chExt cx="5845" cy="3878"/>
          </a:xfrm>
        </p:grpSpPr>
        <p:sp>
          <p:nvSpPr>
            <p:cNvPr id="53" name="TextBox 52"/>
            <p:cNvSpPr txBox="1"/>
            <p:nvPr/>
          </p:nvSpPr>
          <p:spPr>
            <a:xfrm>
              <a:off x="5707" y="2850"/>
              <a:ext cx="992" cy="786"/>
            </a:xfrm>
            <a:prstGeom prst="rect">
              <a:avLst/>
            </a:prstGeom>
            <a:noFill/>
          </p:spPr>
          <p:txBody>
            <a:bodyPr wrap="square" rtlCol="0">
              <a:spAutoFit/>
            </a:bodyPr>
            <a:lstStyle/>
            <a:p>
              <a:r>
                <a:rPr lang="en-US" altLang="zh-CN" sz="3200" b="1">
                  <a:solidFill>
                    <a:srgbClr val="FF9817"/>
                  </a:solidFill>
                  <a:latin typeface="宋体" panose="02010600030101010101" pitchFamily="2" charset="-122"/>
                  <a:ea typeface="宋体" panose="02010600030101010101" pitchFamily="2" charset="-122"/>
                </a:rPr>
                <a:t>01</a:t>
              </a:r>
              <a:endParaRPr lang="en-US" altLang="zh-CN" sz="3200" b="1">
                <a:solidFill>
                  <a:srgbClr val="FF9817"/>
                </a:solidFill>
                <a:latin typeface="宋体" panose="02010600030101010101" pitchFamily="2" charset="-122"/>
                <a:ea typeface="宋体" panose="02010600030101010101" pitchFamily="2" charset="-122"/>
              </a:endParaRPr>
            </a:p>
          </p:txBody>
        </p:sp>
        <p:sp>
          <p:nvSpPr>
            <p:cNvPr id="54" name="TextBox 53"/>
            <p:cNvSpPr txBox="1"/>
            <p:nvPr/>
          </p:nvSpPr>
          <p:spPr>
            <a:xfrm>
              <a:off x="10560" y="2879"/>
              <a:ext cx="992" cy="786"/>
            </a:xfrm>
            <a:prstGeom prst="rect">
              <a:avLst/>
            </a:prstGeom>
            <a:noFill/>
          </p:spPr>
          <p:txBody>
            <a:bodyPr wrap="square" rtlCol="0">
              <a:spAutoFit/>
            </a:bodyPr>
            <a:lstStyle/>
            <a:p>
              <a:r>
                <a:rPr lang="en-US" altLang="zh-CN" sz="3200" b="1">
                  <a:solidFill>
                    <a:srgbClr val="FF9817"/>
                  </a:solidFill>
                  <a:latin typeface="宋体" panose="02010600030101010101" pitchFamily="2" charset="-122"/>
                  <a:ea typeface="宋体" panose="02010600030101010101" pitchFamily="2" charset="-122"/>
                </a:rPr>
                <a:t>02</a:t>
              </a:r>
              <a:endParaRPr lang="en-US" altLang="zh-CN" sz="3200" b="1">
                <a:solidFill>
                  <a:srgbClr val="FF9817"/>
                </a:solidFill>
                <a:latin typeface="宋体" panose="02010600030101010101" pitchFamily="2" charset="-122"/>
                <a:ea typeface="宋体" panose="02010600030101010101" pitchFamily="2" charset="-122"/>
              </a:endParaRPr>
            </a:p>
          </p:txBody>
        </p:sp>
        <p:sp>
          <p:nvSpPr>
            <p:cNvPr id="55" name="TextBox 54"/>
            <p:cNvSpPr txBox="1"/>
            <p:nvPr/>
          </p:nvSpPr>
          <p:spPr>
            <a:xfrm>
              <a:off x="5707" y="4868"/>
              <a:ext cx="992" cy="786"/>
            </a:xfrm>
            <a:prstGeom prst="rect">
              <a:avLst/>
            </a:prstGeom>
            <a:noFill/>
          </p:spPr>
          <p:txBody>
            <a:bodyPr wrap="square" rtlCol="0">
              <a:spAutoFit/>
            </a:bodyPr>
            <a:lstStyle/>
            <a:p>
              <a:r>
                <a:rPr lang="en-US" altLang="zh-CN" sz="3200" b="1">
                  <a:solidFill>
                    <a:srgbClr val="FF9817"/>
                  </a:solidFill>
                  <a:latin typeface="宋体" panose="02010600030101010101" pitchFamily="2" charset="-122"/>
                  <a:ea typeface="宋体" panose="02010600030101010101" pitchFamily="2" charset="-122"/>
                </a:rPr>
                <a:t>03</a:t>
              </a:r>
              <a:endParaRPr lang="en-US" altLang="zh-CN" sz="3200" b="1">
                <a:solidFill>
                  <a:srgbClr val="FF9817"/>
                </a:solidFill>
                <a:latin typeface="宋体" panose="02010600030101010101" pitchFamily="2" charset="-122"/>
                <a:ea typeface="宋体" panose="02010600030101010101" pitchFamily="2" charset="-122"/>
              </a:endParaRPr>
            </a:p>
          </p:txBody>
        </p:sp>
        <p:sp>
          <p:nvSpPr>
            <p:cNvPr id="56" name="TextBox 55"/>
            <p:cNvSpPr txBox="1"/>
            <p:nvPr/>
          </p:nvSpPr>
          <p:spPr>
            <a:xfrm>
              <a:off x="10560" y="4897"/>
              <a:ext cx="992" cy="786"/>
            </a:xfrm>
            <a:prstGeom prst="rect">
              <a:avLst/>
            </a:prstGeom>
            <a:noFill/>
          </p:spPr>
          <p:txBody>
            <a:bodyPr wrap="square" rtlCol="0">
              <a:spAutoFit/>
            </a:bodyPr>
            <a:lstStyle/>
            <a:p>
              <a:r>
                <a:rPr lang="en-US" altLang="zh-CN" sz="3200" b="1">
                  <a:solidFill>
                    <a:srgbClr val="FF9817"/>
                  </a:solidFill>
                  <a:latin typeface="宋体" panose="02010600030101010101" pitchFamily="2" charset="-122"/>
                  <a:ea typeface="宋体" panose="02010600030101010101" pitchFamily="2" charset="-122"/>
                </a:rPr>
                <a:t>04</a:t>
              </a:r>
              <a:endParaRPr lang="en-US" altLang="zh-CN" sz="3200" b="1">
                <a:solidFill>
                  <a:srgbClr val="FF9817"/>
                </a:solidFill>
                <a:latin typeface="宋体" panose="02010600030101010101" pitchFamily="2" charset="-122"/>
                <a:ea typeface="宋体" panose="02010600030101010101" pitchFamily="2" charset="-122"/>
              </a:endParaRPr>
            </a:p>
          </p:txBody>
        </p:sp>
        <p:pic>
          <p:nvPicPr>
            <p:cNvPr id="6" name="图片 5" descr="element5-digital-352046-unsplash"/>
            <p:cNvPicPr>
              <a:picLocks noChangeAspect="1"/>
            </p:cNvPicPr>
            <p:nvPr/>
          </p:nvPicPr>
          <p:blipFill>
            <a:blip r:embed="rId3"/>
            <a:stretch>
              <a:fillRect/>
            </a:stretch>
          </p:blipFill>
          <p:spPr>
            <a:xfrm>
              <a:off x="6687" y="2397"/>
              <a:ext cx="1898" cy="1907"/>
            </a:xfrm>
            <a:prstGeom prst="rect">
              <a:avLst/>
            </a:prstGeom>
          </p:spPr>
        </p:pic>
        <p:pic>
          <p:nvPicPr>
            <p:cNvPr id="7" name="图片 6" descr="jeshoots-com-357165-unsplash"/>
            <p:cNvPicPr>
              <a:picLocks noChangeAspect="1"/>
            </p:cNvPicPr>
            <p:nvPr/>
          </p:nvPicPr>
          <p:blipFill>
            <a:blip r:embed="rId4"/>
            <a:stretch>
              <a:fillRect/>
            </a:stretch>
          </p:blipFill>
          <p:spPr>
            <a:xfrm>
              <a:off x="8639" y="4368"/>
              <a:ext cx="1920" cy="1907"/>
            </a:xfrm>
            <a:prstGeom prst="rect">
              <a:avLst/>
            </a:prstGeom>
          </p:spPr>
        </p:pic>
        <p:pic>
          <p:nvPicPr>
            <p:cNvPr id="57" name="图片 56" descr="element5-digital-352043-unsplash"/>
            <p:cNvPicPr>
              <a:picLocks noChangeAspect="1"/>
            </p:cNvPicPr>
            <p:nvPr/>
          </p:nvPicPr>
          <p:blipFill>
            <a:blip r:embed="rId5"/>
            <a:stretch>
              <a:fillRect/>
            </a:stretch>
          </p:blipFill>
          <p:spPr>
            <a:xfrm>
              <a:off x="8625" y="2397"/>
              <a:ext cx="1934" cy="1907"/>
            </a:xfrm>
            <a:prstGeom prst="rect">
              <a:avLst/>
            </a:prstGeom>
          </p:spPr>
        </p:pic>
        <p:pic>
          <p:nvPicPr>
            <p:cNvPr id="58" name="图片 57" descr="agence-olloweb-520953-unsplash"/>
            <p:cNvPicPr>
              <a:picLocks noChangeAspect="1"/>
            </p:cNvPicPr>
            <p:nvPr/>
          </p:nvPicPr>
          <p:blipFill>
            <a:blip r:embed="rId6"/>
            <a:stretch>
              <a:fillRect/>
            </a:stretch>
          </p:blipFill>
          <p:spPr>
            <a:xfrm>
              <a:off x="6659" y="4368"/>
              <a:ext cx="1953" cy="1907"/>
            </a:xfrm>
            <a:prstGeom prst="rect">
              <a:avLst/>
            </a:prstGeom>
          </p:spPr>
        </p:pic>
      </p:grpSp>
      <p:sp>
        <p:nvSpPr>
          <p:cNvPr id="9" name="TextBox 11"/>
          <p:cNvSpPr txBox="1"/>
          <p:nvPr/>
        </p:nvSpPr>
        <p:spPr>
          <a:xfrm>
            <a:off x="774700" y="3174365"/>
            <a:ext cx="2329815" cy="119697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0" name="TextBox 11"/>
          <p:cNvSpPr txBox="1"/>
          <p:nvPr/>
        </p:nvSpPr>
        <p:spPr>
          <a:xfrm>
            <a:off x="7590790" y="1710055"/>
            <a:ext cx="2329815" cy="119697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TextBox 11"/>
          <p:cNvSpPr txBox="1"/>
          <p:nvPr/>
        </p:nvSpPr>
        <p:spPr>
          <a:xfrm>
            <a:off x="7590790" y="3174365"/>
            <a:ext cx="2329815" cy="119697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5"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17" name="矩形 16"/>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10160"/>
            <a:ext cx="10806430" cy="6460490"/>
          </a:xfrm>
          <a:prstGeom prst="rect">
            <a:avLst/>
          </a:prstGeom>
        </p:spPr>
      </p:pic>
      <p:sp>
        <p:nvSpPr>
          <p:cNvPr id="43" name="文本框 11"/>
          <p:cNvSpPr txBox="1">
            <a:spLocks noChangeArrowheads="1"/>
          </p:cNvSpPr>
          <p:nvPr/>
        </p:nvSpPr>
        <p:spPr bwMode="auto">
          <a:xfrm>
            <a:off x="1458292" y="4026116"/>
            <a:ext cx="2685480"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en-US" altLang="zh-CN" sz="1100">
              <a:solidFill>
                <a:schemeClr val="tx1">
                  <a:lumMod val="65000"/>
                  <a:lumOff val="35000"/>
                </a:schemeClr>
              </a:solidFill>
              <a:latin typeface="宋体" panose="02010600030101010101" pitchFamily="2" charset="-122"/>
              <a:ea typeface="宋体" panose="02010600030101010101" pitchFamily="2" charset="-122"/>
            </a:endParaRPr>
          </a:p>
          <a:p>
            <a:pPr algn="just">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zh-CN" altLang="en-US" sz="1100">
              <a:solidFill>
                <a:schemeClr val="tx1">
                  <a:lumMod val="65000"/>
                  <a:lumOff val="35000"/>
                </a:schemeClr>
              </a:solidFill>
              <a:latin typeface="宋体" panose="02010600030101010101" pitchFamily="2" charset="-122"/>
              <a:ea typeface="宋体" panose="02010600030101010101" pitchFamily="2" charset="-122"/>
            </a:endParaRPr>
          </a:p>
        </p:txBody>
      </p:sp>
      <p:sp>
        <p:nvSpPr>
          <p:cNvPr id="44" name="文本框 11"/>
          <p:cNvSpPr txBox="1">
            <a:spLocks noChangeArrowheads="1"/>
          </p:cNvSpPr>
          <p:nvPr/>
        </p:nvSpPr>
        <p:spPr bwMode="auto">
          <a:xfrm>
            <a:off x="6642868" y="4026116"/>
            <a:ext cx="2685480"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en-US" altLang="zh-CN" sz="1100">
              <a:solidFill>
                <a:schemeClr val="tx1">
                  <a:lumMod val="65000"/>
                  <a:lumOff val="35000"/>
                </a:schemeClr>
              </a:solidFill>
              <a:latin typeface="宋体" panose="02010600030101010101" pitchFamily="2" charset="-122"/>
              <a:ea typeface="宋体" panose="02010600030101010101" pitchFamily="2" charset="-122"/>
            </a:endParaRPr>
          </a:p>
          <a:p>
            <a:pPr algn="just">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zh-CN" altLang="en-US" sz="1100">
              <a:solidFill>
                <a:schemeClr val="tx1">
                  <a:lumMod val="65000"/>
                  <a:lumOff val="35000"/>
                </a:schemeClr>
              </a:solidFill>
              <a:latin typeface="宋体" panose="02010600030101010101" pitchFamily="2" charset="-122"/>
              <a:ea typeface="宋体" panose="02010600030101010101" pitchFamily="2" charset="-122"/>
            </a:endParaRPr>
          </a:p>
        </p:txBody>
      </p:sp>
      <p:sp>
        <p:nvSpPr>
          <p:cNvPr id="45" name="文本框 11"/>
          <p:cNvSpPr txBox="1">
            <a:spLocks noChangeArrowheads="1"/>
          </p:cNvSpPr>
          <p:nvPr/>
        </p:nvSpPr>
        <p:spPr bwMode="auto">
          <a:xfrm>
            <a:off x="6642868" y="1462107"/>
            <a:ext cx="2685480"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en-US" altLang="zh-CN" sz="1100">
              <a:solidFill>
                <a:schemeClr val="tx1">
                  <a:lumMod val="65000"/>
                  <a:lumOff val="35000"/>
                </a:schemeClr>
              </a:solidFill>
              <a:latin typeface="宋体" panose="02010600030101010101" pitchFamily="2" charset="-122"/>
              <a:ea typeface="宋体" panose="02010600030101010101" pitchFamily="2" charset="-122"/>
            </a:endParaRPr>
          </a:p>
          <a:p>
            <a:pPr algn="just">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zh-CN" altLang="en-US" sz="1100">
              <a:solidFill>
                <a:schemeClr val="tx1">
                  <a:lumMod val="65000"/>
                  <a:lumOff val="35000"/>
                </a:schemeClr>
              </a:solidFill>
              <a:latin typeface="宋体" panose="02010600030101010101" pitchFamily="2" charset="-122"/>
              <a:ea typeface="宋体" panose="02010600030101010101" pitchFamily="2" charset="-122"/>
            </a:endParaRPr>
          </a:p>
        </p:txBody>
      </p:sp>
      <p:sp>
        <p:nvSpPr>
          <p:cNvPr id="46" name="文本框 11"/>
          <p:cNvSpPr txBox="1">
            <a:spLocks noChangeArrowheads="1"/>
          </p:cNvSpPr>
          <p:nvPr/>
        </p:nvSpPr>
        <p:spPr bwMode="auto">
          <a:xfrm>
            <a:off x="1458292" y="1527006"/>
            <a:ext cx="2685480" cy="5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en-US" altLang="zh-CN" sz="1100">
              <a:solidFill>
                <a:schemeClr val="tx1">
                  <a:lumMod val="65000"/>
                  <a:lumOff val="35000"/>
                </a:schemeClr>
              </a:solidFill>
              <a:latin typeface="宋体" panose="02010600030101010101" pitchFamily="2" charset="-122"/>
              <a:ea typeface="宋体" panose="02010600030101010101" pitchFamily="2" charset="-122"/>
            </a:endParaRPr>
          </a:p>
          <a:p>
            <a:pPr algn="just">
              <a:lnSpc>
                <a:spcPct val="130000"/>
              </a:lnSpc>
            </a:pPr>
            <a:r>
              <a:rPr lang="zh-CN" altLang="en-US" sz="1100">
                <a:solidFill>
                  <a:schemeClr val="tx1">
                    <a:lumMod val="65000"/>
                    <a:lumOff val="35000"/>
                  </a:schemeClr>
                </a:solidFill>
                <a:latin typeface="宋体" panose="02010600030101010101" pitchFamily="2" charset="-122"/>
                <a:ea typeface="宋体" panose="02010600030101010101" pitchFamily="2" charset="-122"/>
              </a:rPr>
              <a:t>点击此处输入文字点击此处输入文字</a:t>
            </a:r>
            <a:endParaRPr lang="zh-CN" altLang="en-US" sz="110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47" name="组合 46"/>
          <p:cNvGrpSpPr/>
          <p:nvPr/>
        </p:nvGrpSpPr>
        <p:grpSpPr>
          <a:xfrm>
            <a:off x="1119436" y="4067110"/>
            <a:ext cx="3888432" cy="603478"/>
            <a:chOff x="899890" y="4508817"/>
            <a:chExt cx="4058788" cy="603478"/>
          </a:xfrm>
        </p:grpSpPr>
        <p:cxnSp>
          <p:nvCxnSpPr>
            <p:cNvPr id="48" name="直接箭头连接符 47"/>
            <p:cNvCxnSpPr/>
            <p:nvPr/>
          </p:nvCxnSpPr>
          <p:spPr>
            <a:xfrm flipH="1">
              <a:off x="899890" y="5101113"/>
              <a:ext cx="3455310" cy="0"/>
            </a:xfrm>
            <a:prstGeom prst="straightConnector1">
              <a:avLst/>
            </a:prstGeom>
            <a:ln>
              <a:tailEnd type="arrow" w="med" len="med"/>
            </a:ln>
          </p:spPr>
          <p:style>
            <a:lnRef idx="1">
              <a:schemeClr val="accent6"/>
            </a:lnRef>
            <a:fillRef idx="0">
              <a:schemeClr val="accent6"/>
            </a:fillRef>
            <a:effectRef idx="0">
              <a:schemeClr val="accent6"/>
            </a:effectRef>
            <a:fontRef idx="minor">
              <a:schemeClr val="tx1"/>
            </a:fontRef>
          </p:style>
        </p:cxnSp>
        <p:cxnSp>
          <p:nvCxnSpPr>
            <p:cNvPr id="49" name="直接连接符 48"/>
            <p:cNvCxnSpPr/>
            <p:nvPr/>
          </p:nvCxnSpPr>
          <p:spPr>
            <a:xfrm flipH="1">
              <a:off x="4355200" y="4508817"/>
              <a:ext cx="603478" cy="603478"/>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50" name="组合 49"/>
          <p:cNvGrpSpPr/>
          <p:nvPr/>
        </p:nvGrpSpPr>
        <p:grpSpPr>
          <a:xfrm flipH="1">
            <a:off x="5511924" y="4055928"/>
            <a:ext cx="3960440" cy="603478"/>
            <a:chOff x="899890" y="4508817"/>
            <a:chExt cx="4058788" cy="603478"/>
          </a:xfrm>
        </p:grpSpPr>
        <p:cxnSp>
          <p:nvCxnSpPr>
            <p:cNvPr id="7" name="直接箭头连接符 6"/>
            <p:cNvCxnSpPr/>
            <p:nvPr/>
          </p:nvCxnSpPr>
          <p:spPr>
            <a:xfrm flipH="1">
              <a:off x="899890" y="5101113"/>
              <a:ext cx="3455310" cy="0"/>
            </a:xfrm>
            <a:prstGeom prst="straightConnector1">
              <a:avLst/>
            </a:prstGeom>
            <a:ln>
              <a:tailEnd type="arrow" w="med" len="med"/>
            </a:ln>
          </p:spPr>
          <p:style>
            <a:lnRef idx="1">
              <a:schemeClr val="accent6"/>
            </a:lnRef>
            <a:fillRef idx="0">
              <a:schemeClr val="accent6"/>
            </a:fillRef>
            <a:effectRef idx="0">
              <a:schemeClr val="accent6"/>
            </a:effectRef>
            <a:fontRef idx="minor">
              <a:schemeClr val="tx1"/>
            </a:fontRef>
          </p:style>
        </p:cxnSp>
        <p:cxnSp>
          <p:nvCxnSpPr>
            <p:cNvPr id="9" name="直接连接符 8"/>
            <p:cNvCxnSpPr/>
            <p:nvPr/>
          </p:nvCxnSpPr>
          <p:spPr>
            <a:xfrm flipH="1">
              <a:off x="4355200" y="4508817"/>
              <a:ext cx="603478" cy="603478"/>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53" name="组合 52"/>
          <p:cNvGrpSpPr/>
          <p:nvPr/>
        </p:nvGrpSpPr>
        <p:grpSpPr>
          <a:xfrm rot="10800000" flipH="1">
            <a:off x="1047428" y="2126493"/>
            <a:ext cx="3888432" cy="603478"/>
            <a:chOff x="899890" y="4508817"/>
            <a:chExt cx="4058788" cy="603478"/>
          </a:xfrm>
        </p:grpSpPr>
        <p:cxnSp>
          <p:nvCxnSpPr>
            <p:cNvPr id="10" name="直接箭头连接符 9"/>
            <p:cNvCxnSpPr/>
            <p:nvPr/>
          </p:nvCxnSpPr>
          <p:spPr>
            <a:xfrm flipH="1">
              <a:off x="899890" y="5101113"/>
              <a:ext cx="3455310" cy="0"/>
            </a:xfrm>
            <a:prstGeom prst="straightConnector1">
              <a:avLst/>
            </a:prstGeom>
            <a:ln>
              <a:tailEnd type="arrow" w="med" len="med"/>
            </a:ln>
          </p:spPr>
          <p:style>
            <a:lnRef idx="1">
              <a:schemeClr val="accent6"/>
            </a:lnRef>
            <a:fillRef idx="0">
              <a:schemeClr val="accent6"/>
            </a:fillRef>
            <a:effectRef idx="0">
              <a:schemeClr val="accent6"/>
            </a:effectRef>
            <a:fontRef idx="minor">
              <a:schemeClr val="tx1"/>
            </a:fontRef>
          </p:style>
        </p:cxnSp>
        <p:cxnSp>
          <p:nvCxnSpPr>
            <p:cNvPr id="11" name="直接连接符 10"/>
            <p:cNvCxnSpPr/>
            <p:nvPr/>
          </p:nvCxnSpPr>
          <p:spPr>
            <a:xfrm flipH="1">
              <a:off x="4355200" y="4508817"/>
              <a:ext cx="603478" cy="603478"/>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56" name="组合 55"/>
          <p:cNvGrpSpPr/>
          <p:nvPr/>
        </p:nvGrpSpPr>
        <p:grpSpPr>
          <a:xfrm rot="10800000">
            <a:off x="5583930" y="2115311"/>
            <a:ext cx="3910067" cy="603478"/>
            <a:chOff x="899890" y="4508817"/>
            <a:chExt cx="4058788" cy="603478"/>
          </a:xfrm>
        </p:grpSpPr>
        <p:cxnSp>
          <p:nvCxnSpPr>
            <p:cNvPr id="12" name="直接箭头连接符 11"/>
            <p:cNvCxnSpPr/>
            <p:nvPr/>
          </p:nvCxnSpPr>
          <p:spPr>
            <a:xfrm flipH="1">
              <a:off x="899890" y="5101113"/>
              <a:ext cx="3455310" cy="0"/>
            </a:xfrm>
            <a:prstGeom prst="straightConnector1">
              <a:avLst/>
            </a:prstGeom>
            <a:ln>
              <a:tailEnd type="arrow" w="med" len="med"/>
            </a:ln>
          </p:spPr>
          <p:style>
            <a:lnRef idx="1">
              <a:schemeClr val="accent6"/>
            </a:lnRef>
            <a:fillRef idx="0">
              <a:schemeClr val="accent6"/>
            </a:fillRef>
            <a:effectRef idx="0">
              <a:schemeClr val="accent6"/>
            </a:effectRef>
            <a:fontRef idx="minor">
              <a:schemeClr val="tx1"/>
            </a:fontRef>
          </p:style>
        </p:cxnSp>
        <p:cxnSp>
          <p:nvCxnSpPr>
            <p:cNvPr id="13" name="直接连接符 12"/>
            <p:cNvCxnSpPr/>
            <p:nvPr/>
          </p:nvCxnSpPr>
          <p:spPr>
            <a:xfrm flipH="1">
              <a:off x="4355200" y="4508817"/>
              <a:ext cx="603478" cy="603478"/>
            </a:xfrm>
            <a:prstGeom prst="line">
              <a:avLst/>
            </a:prstGeom>
          </p:spPr>
          <p:style>
            <a:lnRef idx="1">
              <a:schemeClr val="accent6"/>
            </a:lnRef>
            <a:fillRef idx="0">
              <a:schemeClr val="accent6"/>
            </a:fillRef>
            <a:effectRef idx="0">
              <a:schemeClr val="accent6"/>
            </a:effectRef>
            <a:fontRef idx="minor">
              <a:schemeClr val="tx1"/>
            </a:fontRef>
          </p:style>
        </p:cxnSp>
      </p:grpSp>
      <p:sp>
        <p:nvSpPr>
          <p:cNvPr id="14" name="椭圆 13"/>
          <p:cNvSpPr/>
          <p:nvPr/>
        </p:nvSpPr>
        <p:spPr>
          <a:xfrm>
            <a:off x="4121837" y="2278327"/>
            <a:ext cx="2203034" cy="2203034"/>
          </a:xfrm>
          <a:prstGeom prst="ellipse">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ctr"/>
            <a:r>
              <a:rPr lang="zh-CN" altLang="en-US" sz="1200">
                <a:solidFill>
                  <a:schemeClr val="bg1"/>
                </a:solidFill>
                <a:latin typeface="宋体" panose="02010600030101010101" pitchFamily="2" charset="-122"/>
                <a:ea typeface="宋体" panose="02010600030101010101" pitchFamily="2" charset="-122"/>
              </a:rPr>
              <a:t>点击此处输入文字</a:t>
            </a:r>
            <a:endParaRPr lang="zh-CN" altLang="en-US" sz="1200">
              <a:solidFill>
                <a:schemeClr val="bg1"/>
              </a:solidFill>
              <a:latin typeface="宋体" panose="02010600030101010101" pitchFamily="2" charset="-122"/>
              <a:ea typeface="宋体" panose="02010600030101010101" pitchFamily="2" charset="-122"/>
            </a:endParaRPr>
          </a:p>
          <a:p>
            <a:pPr algn="ct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ctr"/>
            <a:r>
              <a:rPr lang="zh-CN" altLang="en-US" sz="1200">
                <a:solidFill>
                  <a:schemeClr val="bg1"/>
                </a:solidFill>
                <a:latin typeface="宋体" panose="02010600030101010101" pitchFamily="2" charset="-122"/>
                <a:ea typeface="宋体" panose="02010600030101010101" pitchFamily="2" charset="-122"/>
              </a:rPr>
              <a:t>点击此处输入文字</a:t>
            </a:r>
            <a:endParaRPr lang="zh-CN" altLang="en-US" sz="1200">
              <a:solidFill>
                <a:schemeClr val="bg1"/>
              </a:solidFill>
              <a:latin typeface="宋体" panose="02010600030101010101" pitchFamily="2" charset="-122"/>
              <a:ea typeface="宋体" panose="02010600030101010101" pitchFamily="2" charset="-122"/>
            </a:endParaRPr>
          </a:p>
        </p:txBody>
      </p:sp>
      <p:sp>
        <p:nvSpPr>
          <p:cNvPr id="15"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17" name="矩形 16"/>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nodeType="afterGroup">
                            <p:stCondLst>
                              <p:cond delay="20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par>
                                <p:cTn id="19" presetID="53" presetClass="entr" presetSubtype="16"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nodeType="afterGroup">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900" decel="100000" fill="hold"/>
                                        <p:tgtEl>
                                          <p:spTgt spid="4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3500"/>
                            </p:stCondLst>
                            <p:childTnLst>
                              <p:par>
                                <p:cTn id="37" presetID="37"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900" decel="100000" fill="hold"/>
                                        <p:tgtEl>
                                          <p:spTgt spid="4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900" decel="100000" fill="hold"/>
                                        <p:tgtEl>
                                          <p:spTgt spid="4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50" fill="hold" nodeType="afterGroup">
                            <p:stCondLst>
                              <p:cond delay="5500"/>
                            </p:stCondLst>
                            <p:childTnLst>
                              <p:par>
                                <p:cTn id="51" presetID="37"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900" decel="100000" fill="hold"/>
                                        <p:tgtEl>
                                          <p:spTgt spid="4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1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17" name="矩形 16"/>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17"/>
          <p:cNvSpPr/>
          <p:nvPr/>
        </p:nvSpPr>
        <p:spPr>
          <a:xfrm>
            <a:off x="4278555" y="758616"/>
            <a:ext cx="1688157" cy="335656"/>
          </a:xfrm>
          <a:prstGeom prst="rect">
            <a:avLst/>
          </a:prstGeom>
        </p:spPr>
        <p:txBody>
          <a:bodyPr wrap="none" lIns="144000" tIns="0" rIns="144000" bIns="0">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4000" b="1">
                <a:solidFill>
                  <a:schemeClr val="tx1">
                    <a:lumMod val="95000"/>
                    <a:lumOff val="5000"/>
                  </a:schemeClr>
                </a:solidFill>
                <a:latin typeface="宋体" panose="02010600030101010101" pitchFamily="2" charset="-122"/>
                <a:cs typeface="+mn-ea"/>
                <a:sym typeface="+mn-lt"/>
              </a:rPr>
              <a:t>版权声明</a:t>
            </a:r>
            <a:endParaRPr lang="zh-CN" altLang="en-US" sz="4000" b="1">
              <a:solidFill>
                <a:schemeClr val="tx1">
                  <a:lumMod val="95000"/>
                  <a:lumOff val="5000"/>
                </a:schemeClr>
              </a:solidFill>
              <a:latin typeface="宋体" panose="02010600030101010101" pitchFamily="2" charset="-122"/>
              <a:cs typeface="+mn-ea"/>
              <a:sym typeface="+mn-lt"/>
            </a:endParaRPr>
          </a:p>
        </p:txBody>
      </p:sp>
      <p:sp>
        <p:nvSpPr>
          <p:cNvPr id="23" name="TextBox 68"/>
          <p:cNvSpPr txBox="1"/>
          <p:nvPr/>
        </p:nvSpPr>
        <p:spPr>
          <a:xfrm>
            <a:off x="318115" y="1935908"/>
            <a:ext cx="10165120" cy="378460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000" b="1">
                <a:solidFill>
                  <a:schemeClr val="tx1">
                    <a:lumMod val="95000"/>
                    <a:lumOff val="5000"/>
                  </a:schemeClr>
                </a:solidFill>
                <a:latin typeface="宋体" panose="02010600030101010101" pitchFamily="2" charset="-122"/>
              </a:rPr>
              <a:t>感谢您下载办公资源网平台上提供的</a:t>
            </a:r>
            <a:r>
              <a:rPr lang="en-US" altLang="zh-CN" sz="2000" b="1">
                <a:solidFill>
                  <a:schemeClr val="tx1">
                    <a:lumMod val="95000"/>
                    <a:lumOff val="5000"/>
                  </a:schemeClr>
                </a:solidFill>
                <a:latin typeface="宋体" panose="02010600030101010101" pitchFamily="2" charset="-122"/>
              </a:rPr>
              <a:t>PPT</a:t>
            </a:r>
            <a:r>
              <a:rPr lang="zh-CN" altLang="en-US" sz="2000" b="1">
                <a:solidFill>
                  <a:schemeClr val="tx1">
                    <a:lumMod val="95000"/>
                    <a:lumOff val="5000"/>
                  </a:schemeClr>
                </a:solidFill>
                <a:latin typeface="宋体" panose="02010600030101010101" pitchFamily="2" charset="-122"/>
              </a:rPr>
              <a:t>作品</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为了您和办公资源以及原创作者的利益</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请勿复制、传播、销售</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否则将承担法律责任</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办公资源将对作品进行维权</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按照传播下载次数进行十倍的索取赔偿</a:t>
            </a:r>
            <a:r>
              <a:rPr lang="en-US" altLang="zh-CN" sz="2000" b="1">
                <a:solidFill>
                  <a:schemeClr val="tx1">
                    <a:lumMod val="95000"/>
                    <a:lumOff val="5000"/>
                  </a:schemeClr>
                </a:solidFill>
                <a:latin typeface="宋体" panose="02010600030101010101" pitchFamily="2" charset="-122"/>
              </a:rPr>
              <a:t>!</a:t>
            </a:r>
            <a:endParaRPr lang="en-US" altLang="zh-CN" sz="2000" b="1">
              <a:solidFill>
                <a:schemeClr val="tx1">
                  <a:lumMod val="95000"/>
                  <a:lumOff val="5000"/>
                </a:schemeClr>
              </a:solidFill>
              <a:latin typeface="宋体" panose="02010600030101010101" pitchFamily="2" charset="-122"/>
            </a:endParaRPr>
          </a:p>
          <a:p>
            <a:endParaRPr lang="en-US" altLang="zh-CN" sz="2000" b="1">
              <a:solidFill>
                <a:schemeClr val="tx1">
                  <a:lumMod val="95000"/>
                  <a:lumOff val="5000"/>
                </a:schemeClr>
              </a:solidFill>
              <a:latin typeface="宋体" panose="02010600030101010101" pitchFamily="2" charset="-122"/>
            </a:endParaRPr>
          </a:p>
          <a:p>
            <a:r>
              <a:rPr lang="en-US" altLang="zh-CN" sz="2000" b="1">
                <a:solidFill>
                  <a:schemeClr val="tx1">
                    <a:lumMod val="95000"/>
                    <a:lumOff val="5000"/>
                  </a:schemeClr>
                </a:solidFill>
                <a:latin typeface="宋体" panose="02010600030101010101" pitchFamily="2" charset="-122"/>
              </a:rPr>
              <a:t>1. </a:t>
            </a:r>
            <a:r>
              <a:rPr lang="zh-CN" altLang="en-US" sz="2000" b="1">
                <a:solidFill>
                  <a:schemeClr val="tx1">
                    <a:lumMod val="95000"/>
                    <a:lumOff val="5000"/>
                  </a:schemeClr>
                </a:solidFill>
                <a:latin typeface="宋体" panose="02010600030101010101" pitchFamily="2" charset="-122"/>
              </a:rPr>
              <a:t>在办公资源出售的</a:t>
            </a:r>
            <a:r>
              <a:rPr lang="en-US" altLang="zh-CN" sz="2000" b="1">
                <a:solidFill>
                  <a:schemeClr val="tx1">
                    <a:lumMod val="95000"/>
                    <a:lumOff val="5000"/>
                  </a:schemeClr>
                </a:solidFill>
                <a:latin typeface="宋体" panose="02010600030101010101" pitchFamily="2" charset="-122"/>
              </a:rPr>
              <a:t>PPT</a:t>
            </a:r>
            <a:r>
              <a:rPr lang="zh-CN" altLang="en-US" sz="2000" b="1">
                <a:solidFill>
                  <a:schemeClr val="tx1">
                    <a:lumMod val="95000"/>
                    <a:lumOff val="5000"/>
                  </a:schemeClr>
                </a:solidFill>
                <a:latin typeface="宋体" panose="02010600030101010101" pitchFamily="2" charset="-122"/>
              </a:rPr>
              <a:t>模板是免版税类</a:t>
            </a:r>
            <a:r>
              <a:rPr lang="en-US" altLang="zh-CN" sz="2000" b="1">
                <a:solidFill>
                  <a:schemeClr val="tx1">
                    <a:lumMod val="95000"/>
                    <a:lumOff val="5000"/>
                  </a:schemeClr>
                </a:solidFill>
                <a:latin typeface="宋体" panose="02010600030101010101" pitchFamily="2" charset="-122"/>
              </a:rPr>
              <a:t>(RF: Royalty-Free)</a:t>
            </a:r>
            <a:r>
              <a:rPr lang="zh-CN" altLang="en-US" sz="2000" b="1">
                <a:solidFill>
                  <a:schemeClr val="tx1">
                    <a:lumMod val="95000"/>
                    <a:lumOff val="5000"/>
                  </a:schemeClr>
                </a:solidFill>
                <a:latin typeface="宋体" panose="02010600030101010101" pitchFamily="2" charset="-122"/>
              </a:rPr>
              <a:t>正版受</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中国人民共和国著作法</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和</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世界版权公约</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的保护</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作品的所有权、版权和著作权归办公资源所有</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您下载的是</a:t>
            </a:r>
            <a:r>
              <a:rPr lang="en-US" altLang="zh-CN" sz="2000" b="1">
                <a:solidFill>
                  <a:schemeClr val="tx1">
                    <a:lumMod val="95000"/>
                    <a:lumOff val="5000"/>
                  </a:schemeClr>
                </a:solidFill>
                <a:latin typeface="宋体" panose="02010600030101010101" pitchFamily="2" charset="-122"/>
              </a:rPr>
              <a:t>PPT</a:t>
            </a:r>
            <a:r>
              <a:rPr lang="zh-CN" altLang="en-US" sz="2000" b="1">
                <a:solidFill>
                  <a:schemeClr val="tx1">
                    <a:lumMod val="95000"/>
                    <a:lumOff val="5000"/>
                  </a:schemeClr>
                </a:solidFill>
                <a:latin typeface="宋体" panose="02010600030101010101" pitchFamily="2" charset="-122"/>
              </a:rPr>
              <a:t>模板素材的使用权</a:t>
            </a:r>
            <a:r>
              <a:rPr lang="en-US" altLang="zh-CN" sz="2000" b="1">
                <a:solidFill>
                  <a:schemeClr val="tx1">
                    <a:lumMod val="95000"/>
                    <a:lumOff val="5000"/>
                  </a:schemeClr>
                </a:solidFill>
                <a:latin typeface="宋体" panose="02010600030101010101" pitchFamily="2" charset="-122"/>
              </a:rPr>
              <a:t>.</a:t>
            </a:r>
            <a:endParaRPr lang="en-US" altLang="zh-CN" sz="2000" b="1">
              <a:solidFill>
                <a:schemeClr val="tx1">
                  <a:lumMod val="95000"/>
                  <a:lumOff val="5000"/>
                </a:schemeClr>
              </a:solidFill>
              <a:latin typeface="宋体" panose="02010600030101010101" pitchFamily="2" charset="-122"/>
            </a:endParaRPr>
          </a:p>
          <a:p>
            <a:endParaRPr lang="en-US" altLang="zh-CN" sz="2000" b="1">
              <a:solidFill>
                <a:schemeClr val="tx1">
                  <a:lumMod val="95000"/>
                  <a:lumOff val="5000"/>
                </a:schemeClr>
              </a:solidFill>
              <a:latin typeface="宋体" panose="02010600030101010101" pitchFamily="2" charset="-122"/>
            </a:endParaRPr>
          </a:p>
          <a:p>
            <a:r>
              <a:rPr lang="en-US" altLang="zh-CN" sz="2000" b="1">
                <a:solidFill>
                  <a:schemeClr val="tx1">
                    <a:lumMod val="95000"/>
                    <a:lumOff val="5000"/>
                  </a:schemeClr>
                </a:solidFill>
                <a:latin typeface="宋体" panose="02010600030101010101" pitchFamily="2" charset="-122"/>
              </a:rPr>
              <a:t>2. </a:t>
            </a:r>
            <a:r>
              <a:rPr lang="zh-CN" altLang="en-US" sz="2000" b="1">
                <a:solidFill>
                  <a:schemeClr val="tx1">
                    <a:lumMod val="95000"/>
                    <a:lumOff val="5000"/>
                  </a:schemeClr>
                </a:solidFill>
                <a:latin typeface="宋体" panose="02010600030101010101" pitchFamily="2" charset="-122"/>
              </a:rPr>
              <a:t>不得将办公资源的</a:t>
            </a:r>
            <a:r>
              <a:rPr lang="en-US" altLang="zh-CN" sz="2000" b="1">
                <a:solidFill>
                  <a:schemeClr val="tx1">
                    <a:lumMod val="95000"/>
                    <a:lumOff val="5000"/>
                  </a:schemeClr>
                </a:solidFill>
                <a:latin typeface="宋体" panose="02010600030101010101" pitchFamily="2" charset="-122"/>
              </a:rPr>
              <a:t>PPT</a:t>
            </a:r>
            <a:r>
              <a:rPr lang="zh-CN" altLang="en-US" sz="2000" b="1">
                <a:solidFill>
                  <a:schemeClr val="tx1">
                    <a:lumMod val="95000"/>
                    <a:lumOff val="5000"/>
                  </a:schemeClr>
                </a:solidFill>
                <a:latin typeface="宋体" panose="02010600030101010101" pitchFamily="2" charset="-122"/>
              </a:rPr>
              <a:t>模板、</a:t>
            </a:r>
            <a:r>
              <a:rPr lang="en-US" altLang="zh-CN" sz="2000" b="1">
                <a:solidFill>
                  <a:schemeClr val="tx1">
                    <a:lumMod val="95000"/>
                    <a:lumOff val="5000"/>
                  </a:schemeClr>
                </a:solidFill>
                <a:latin typeface="宋体" panose="02010600030101010101" pitchFamily="2" charset="-122"/>
              </a:rPr>
              <a:t>PPT</a:t>
            </a:r>
            <a:r>
              <a:rPr lang="zh-CN" altLang="en-US" sz="2000" b="1">
                <a:solidFill>
                  <a:schemeClr val="tx1">
                    <a:lumMod val="95000"/>
                    <a:lumOff val="5000"/>
                  </a:schemeClr>
                </a:solidFill>
                <a:latin typeface="宋体" panose="02010600030101010101" pitchFamily="2" charset="-122"/>
              </a:rPr>
              <a:t>素材</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本身用于再出售</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或者出租、出借、转让、分销、发布或者作为礼物供他人使用</a:t>
            </a:r>
            <a:r>
              <a:rPr lang="en-US" altLang="zh-CN" sz="2000" b="1">
                <a:solidFill>
                  <a:schemeClr val="tx1">
                    <a:lumMod val="95000"/>
                    <a:lumOff val="5000"/>
                  </a:schemeClr>
                </a:solidFill>
                <a:latin typeface="宋体" panose="02010600030101010101" pitchFamily="2" charset="-122"/>
              </a:rPr>
              <a:t>,</a:t>
            </a:r>
            <a:r>
              <a:rPr lang="zh-CN" altLang="en-US" sz="2000" b="1">
                <a:solidFill>
                  <a:schemeClr val="tx1">
                    <a:lumMod val="95000"/>
                    <a:lumOff val="5000"/>
                  </a:schemeClr>
                </a:solidFill>
                <a:latin typeface="宋体" panose="02010600030101010101" pitchFamily="2" charset="-122"/>
              </a:rPr>
              <a:t>不得转授权、出卖、转让本协议或者本协议中的权利</a:t>
            </a:r>
            <a:r>
              <a:rPr lang="en-US" altLang="zh-CN" sz="2000" b="1">
                <a:solidFill>
                  <a:schemeClr val="tx1">
                    <a:lumMod val="95000"/>
                    <a:lumOff val="5000"/>
                  </a:schemeClr>
                </a:solidFill>
                <a:latin typeface="宋体" panose="02010600030101010101" pitchFamily="2" charset="-122"/>
              </a:rPr>
              <a:t>.</a:t>
            </a:r>
            <a:endParaRPr lang="en-US" altLang="zh-CN" sz="2000" b="1">
              <a:solidFill>
                <a:schemeClr val="tx1">
                  <a:lumMod val="95000"/>
                  <a:lumOff val="5000"/>
                </a:schemeClr>
              </a:solidFill>
              <a:latin typeface="宋体" panose="02010600030101010101" pitchFamily="2" charset="-122"/>
            </a:endParaRPr>
          </a:p>
          <a:p>
            <a:endParaRPr lang="en-US" altLang="zh-CN" sz="2000" b="1">
              <a:solidFill>
                <a:schemeClr val="tx1">
                  <a:lumMod val="95000"/>
                  <a:lumOff val="5000"/>
                </a:schemeClr>
              </a:solidFill>
              <a:latin typeface="宋体" panose="02010600030101010101" pitchFamily="2" charset="-122"/>
            </a:endParaRPr>
          </a:p>
          <a:p>
            <a:endParaRPr lang="en-US" altLang="zh-CN" sz="2000" b="1">
              <a:solidFill>
                <a:schemeClr val="tx1">
                  <a:lumMod val="95000"/>
                  <a:lumOff val="5000"/>
                </a:schemeClr>
              </a:solidFill>
              <a:latin typeface="宋体" panose="02010600030101010101" pitchFamily="2"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c3a003a5279afdaf92a16de7e32fd6a4"/>
          <p:cNvPicPr>
            <a:picLocks noChangeAspect="1"/>
          </p:cNvPicPr>
          <p:nvPr/>
        </p:nvPicPr>
        <p:blipFill>
          <a:blip r:embed="rId3"/>
          <a:stretch>
            <a:fillRect/>
          </a:stretch>
        </p:blipFill>
        <p:spPr>
          <a:xfrm>
            <a:off x="-635" y="9525"/>
            <a:ext cx="10806430" cy="6460490"/>
          </a:xfrm>
          <a:prstGeom prst="rect">
            <a:avLst/>
          </a:prstGeom>
        </p:spPr>
      </p:pic>
      <p:pic>
        <p:nvPicPr>
          <p:cNvPr id="3" name="图片 2" descr="组 1"/>
          <p:cNvPicPr>
            <a:picLocks noChangeAspect="1"/>
          </p:cNvPicPr>
          <p:nvPr/>
        </p:nvPicPr>
        <p:blipFill>
          <a:blip r:embed="rId4"/>
          <a:stretch>
            <a:fillRect/>
          </a:stretch>
        </p:blipFill>
        <p:spPr>
          <a:xfrm>
            <a:off x="-635" y="9525"/>
            <a:ext cx="10818495" cy="6240780"/>
          </a:xfrm>
          <a:prstGeom prst="rect">
            <a:avLst/>
          </a:prstGeom>
        </p:spPr>
      </p:pic>
      <p:grpSp>
        <p:nvGrpSpPr>
          <p:cNvPr id="4" name="组合 3"/>
          <p:cNvGrpSpPr/>
          <p:nvPr/>
        </p:nvGrpSpPr>
        <p:grpSpPr>
          <a:xfrm>
            <a:off x="2882688" y="1990756"/>
            <a:ext cx="6281967" cy="1911954"/>
            <a:chOff x="3776" y="2890"/>
            <a:chExt cx="9893" cy="3011"/>
          </a:xfrm>
        </p:grpSpPr>
        <p:sp>
          <p:nvSpPr>
            <p:cNvPr id="14" name="文本框 13"/>
            <p:cNvSpPr txBox="1"/>
            <p:nvPr/>
          </p:nvSpPr>
          <p:spPr>
            <a:xfrm>
              <a:off x="5135" y="2890"/>
              <a:ext cx="6758" cy="1433"/>
            </a:xfrm>
            <a:prstGeom prst="rect">
              <a:avLst/>
            </a:prstGeom>
            <a:noFill/>
          </p:spPr>
          <p:txBody>
            <a:bodyPr wrap="none" rtlCol="0">
              <a:spAutoFit/>
              <a:scene3d>
                <a:camera prst="orthographicFront"/>
                <a:lightRig rig="threePt" dir="t"/>
              </a:scene3d>
              <a:sp3d contourW="12700"/>
            </a:bodyPr>
            <a:lstStyle/>
            <a:p>
              <a:pPr algn="ctr" defTabSz="1219200"/>
              <a:r>
                <a:rPr lang="zh-CN" altLang="en-US" sz="5315" b="1">
                  <a:solidFill>
                    <a:srgbClr val="FF9817"/>
                  </a:solidFill>
                  <a:latin typeface="宋体" panose="02010600030101010101" pitchFamily="2" charset="-122"/>
                  <a:ea typeface="宋体" panose="02010600030101010101" pitchFamily="2" charset="-122"/>
                  <a:cs typeface="思源黑体 CN Normal" panose="020b0400000000000000" charset="-122"/>
                </a:rPr>
                <a:t>感谢您的</a:t>
              </a:r>
              <a:r>
                <a:rPr lang="zh-CN" altLang="en-US" sz="5315" b="1">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观看</a:t>
              </a:r>
              <a:endParaRPr lang="zh-CN" altLang="en-US" sz="5315" b="1">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5" name="文本框 14"/>
            <p:cNvSpPr txBox="1"/>
            <p:nvPr/>
          </p:nvSpPr>
          <p:spPr>
            <a:xfrm>
              <a:off x="3776" y="4171"/>
              <a:ext cx="9893" cy="918"/>
            </a:xfrm>
            <a:prstGeom prst="rect">
              <a:avLst/>
            </a:prstGeom>
            <a:noFill/>
          </p:spPr>
          <p:txBody>
            <a:bodyPr wrap="square" rtlCol="0">
              <a:spAutoFit/>
              <a:scene3d>
                <a:camera prst="orthographicFront"/>
                <a:lightRig rig="threePt" dir="t"/>
              </a:scene3d>
              <a:sp3d contourW="12700"/>
            </a:bodyPr>
            <a:lstStyle/>
            <a:p>
              <a:pPr algn="ctr" defTabSz="1219200">
                <a:lnSpc>
                  <a:spcPct val="114000"/>
                </a:lnSpc>
              </a:pPr>
              <a:r>
                <a:rPr lang="en-US" altLang="zh-CN" sz="3200" b="1">
                  <a:solidFill>
                    <a:srgbClr val="404040"/>
                  </a:solidFill>
                  <a:latin typeface="宋体" panose="02010600030101010101" pitchFamily="2" charset="-122"/>
                  <a:ea typeface="宋体" panose="02010600030101010101" pitchFamily="2" charset="-122"/>
                </a:rPr>
                <a:t>Thank you for watching</a:t>
              </a:r>
              <a:endParaRPr lang="en-US" altLang="zh-CN" sz="3200" b="1">
                <a:solidFill>
                  <a:srgbClr val="404040"/>
                </a:solidFill>
                <a:latin typeface="宋体" panose="02010600030101010101" pitchFamily="2" charset="-122"/>
                <a:ea typeface="宋体" panose="02010600030101010101" pitchFamily="2" charset="-122"/>
              </a:endParaRPr>
            </a:p>
          </p:txBody>
        </p:sp>
        <p:sp>
          <p:nvSpPr>
            <p:cNvPr id="16" name="矩形 15"/>
            <p:cNvSpPr/>
            <p:nvPr/>
          </p:nvSpPr>
          <p:spPr>
            <a:xfrm>
              <a:off x="5591" y="5414"/>
              <a:ext cx="6262" cy="487"/>
            </a:xfrm>
            <a:prstGeom prst="rect">
              <a:avLst/>
            </a:prstGeom>
          </p:spPr>
          <p:txBody>
            <a:bodyPr wrap="square">
              <a:spAutoFit/>
            </a:bodyPr>
            <a:lstStyle/>
            <a:p>
              <a:pPr defTabSz="1219200"/>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汇报时间：</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202X</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年</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3</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月</a:t>
              </a:r>
              <a:r>
                <a:rPr lang="zh-CN" altLang="en-US" sz="1420">
                  <a:solidFill>
                    <a:srgbClr val="FF0000"/>
                  </a:solidFill>
                  <a:latin typeface="宋体" panose="02010600030101010101" pitchFamily="2" charset="-122"/>
                  <a:ea typeface="宋体" panose="02010600030101010101" pitchFamily="2" charset="-122"/>
                  <a:cs typeface="+mn-ea"/>
                  <a:sym typeface="+mn-lt"/>
                </a:rPr>
                <a:t>    </a:t>
              </a:r>
              <a:r>
                <a:rPr lang="zh-CN" altLang="en-US" sz="1420">
                  <a:solidFill>
                    <a:prstClr val="white"/>
                  </a:solidFill>
                  <a:latin typeface="宋体" panose="02010600030101010101" pitchFamily="2" charset="-122"/>
                  <a:ea typeface="宋体" panose="02010600030101010101" pitchFamily="2" charset="-122"/>
                  <a:cs typeface="+mn-ea"/>
                  <a:sym typeface="+mn-lt"/>
                </a:rPr>
                <a:t> </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汇报人：</a:t>
              </a:r>
              <a:r>
                <a:rPr lang="en-US" altLang="zh-CN"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PPT</a:t>
              </a:r>
              <a:r>
                <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汇</a:t>
              </a:r>
              <a:endParaRPr lang="zh-CN" altLang="en-US" sz="142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cxnSp>
        <p:nvCxnSpPr>
          <p:cNvPr id="5" name="直接连接符 4"/>
          <p:cNvCxnSpPr/>
          <p:nvPr/>
        </p:nvCxnSpPr>
        <p:spPr>
          <a:xfrm>
            <a:off x="2134235" y="3112770"/>
            <a:ext cx="1901190" cy="1271270"/>
          </a:xfrm>
          <a:prstGeom prst="line">
            <a:avLst/>
          </a:prstGeom>
          <a:ln>
            <a:solidFill>
              <a:schemeClr val="accent6">
                <a:shade val="95000"/>
                <a:satMod val="105000"/>
                <a:alpha val="36000"/>
              </a:schemeClr>
            </a:solidFill>
          </a:ln>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2797810" y="3762375"/>
            <a:ext cx="1120140" cy="748665"/>
          </a:xfrm>
          <a:prstGeom prst="line">
            <a:avLst/>
          </a:prstGeom>
          <a:ln>
            <a:solidFill>
              <a:schemeClr val="accent6">
                <a:shade val="95000"/>
                <a:satMod val="105000"/>
                <a:alpha val="36000"/>
              </a:schemeClr>
            </a:solidFill>
          </a:ln>
        </p:spPr>
        <p:style>
          <a:lnRef idx="1">
            <a:schemeClr val="accent6"/>
          </a:lnRef>
          <a:fillRef idx="0">
            <a:schemeClr val="accent6"/>
          </a:fillRef>
          <a:effectRef idx="0">
            <a:schemeClr val="accent6"/>
          </a:effectRef>
          <a:fontRef idx="minor">
            <a:schemeClr val="tx1"/>
          </a:fontRef>
        </p:style>
      </p:cxnSp>
      <p:cxnSp>
        <p:nvCxnSpPr>
          <p:cNvPr id="7" name="直接连接符 6"/>
          <p:cNvCxnSpPr/>
          <p:nvPr/>
        </p:nvCxnSpPr>
        <p:spPr>
          <a:xfrm>
            <a:off x="7470140" y="928370"/>
            <a:ext cx="1901190" cy="1271270"/>
          </a:xfrm>
          <a:prstGeom prst="line">
            <a:avLst/>
          </a:prstGeom>
          <a:ln>
            <a:solidFill>
              <a:schemeClr val="accent6">
                <a:shade val="95000"/>
                <a:satMod val="105000"/>
                <a:alpha val="33000"/>
              </a:schemeClr>
            </a:solidFill>
          </a:ln>
        </p:spPr>
        <p:style>
          <a:lnRef idx="1">
            <a:schemeClr val="accent6"/>
          </a:lnRef>
          <a:fillRef idx="0">
            <a:schemeClr val="accent6"/>
          </a:fillRef>
          <a:effectRef idx="0">
            <a:schemeClr val="accent6"/>
          </a:effectRef>
          <a:fontRef idx="minor">
            <a:schemeClr val="tx1"/>
          </a:fontRef>
        </p:style>
      </p:cxnSp>
      <p:cxnSp>
        <p:nvCxnSpPr>
          <p:cNvPr id="8" name="直接连接符 7"/>
          <p:cNvCxnSpPr/>
          <p:nvPr/>
        </p:nvCxnSpPr>
        <p:spPr>
          <a:xfrm>
            <a:off x="8251190" y="1242060"/>
            <a:ext cx="1120140" cy="748665"/>
          </a:xfrm>
          <a:prstGeom prst="line">
            <a:avLst/>
          </a:prstGeom>
          <a:ln>
            <a:solidFill>
              <a:schemeClr val="accent6">
                <a:shade val="95000"/>
                <a:satMod val="105000"/>
                <a:alpha val="33000"/>
              </a:schemeClr>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840907" y="2919457"/>
            <a:ext cx="396570" cy="43664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996" tIns="40497" rIns="80996" bIns="40497" anchor="ctr"/>
          <a:lstStyle/>
          <a:p>
            <a:pPr algn="ctr" fontAlgn="base">
              <a:defRPr/>
            </a:pPr>
            <a:endParaRPr lang="zh-CN" altLang="en-US" sz="120" strike="noStrike" noProof="1">
              <a:solidFill>
                <a:prstClr val="white"/>
              </a:solidFill>
            </a:endParaRPr>
          </a:p>
        </p:txBody>
      </p:sp>
      <p:sp>
        <p:nvSpPr>
          <p:cNvPr id="4" name="矩形 3"/>
          <p:cNvSpPr/>
          <p:nvPr/>
        </p:nvSpPr>
        <p:spPr>
          <a:xfrm>
            <a:off x="3232200" y="2921567"/>
            <a:ext cx="6218543" cy="4366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583" tIns="0" rIns="11958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350607" y="2412144"/>
            <a:ext cx="6186902" cy="5146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85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7537508" y="2408980"/>
            <a:ext cx="567431" cy="5178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996" tIns="40497" rIns="80996" bIns="40497" anchor="ctr"/>
          <a:lstStyle/>
          <a:p>
            <a:pPr algn="ctr" fontAlgn="base">
              <a:defRPr/>
            </a:pPr>
            <a:endParaRPr lang="zh-CN" altLang="en-US" sz="120" strike="noStrike" noProof="1">
              <a:solidFill>
                <a:prstClr val="white"/>
              </a:solidFill>
            </a:endParaRPr>
          </a:p>
        </p:txBody>
      </p:sp>
      <p:sp>
        <p:nvSpPr>
          <p:cNvPr id="38917" name="矩形 11"/>
          <p:cNvSpPr/>
          <p:nvPr/>
        </p:nvSpPr>
        <p:spPr>
          <a:xfrm>
            <a:off x="2582503" y="3567047"/>
            <a:ext cx="5555134" cy="1124318"/>
          </a:xfrm>
          <a:prstGeom prst="rect">
            <a:avLst/>
          </a:prstGeom>
          <a:noFill/>
          <a:ln w="25400">
            <a:noFill/>
          </a:ln>
        </p:spPr>
        <p:txBody>
          <a:bodyPr lIns="80996" tIns="40497" rIns="80996" bIns="40497" anchor="ctr"/>
          <a:lstStyle/>
          <a:p>
            <a:pPr eaLnBrk="0" hangingPunct="0">
              <a:lnSpc>
                <a:spcPts val="2400"/>
              </a:lnSpc>
            </a:pPr>
            <a:r>
              <a:rPr lang="en-US" altLang="zh-CN" sz="935" b="1">
                <a:solidFill>
                  <a:srgbClr val="4A452A"/>
                </a:solidFill>
                <a:latin typeface="微软雅黑" panose="020b0503020204020204" pitchFamily="34" charset="-122"/>
                <a:ea typeface="微软雅黑" panose="020b0503020204020204" pitchFamily="34" charset="-122"/>
              </a:rPr>
              <a:t>PPT</a:t>
            </a:r>
            <a:r>
              <a:rPr lang="zh-CN" altLang="en-US" sz="935" b="1">
                <a:solidFill>
                  <a:srgbClr val="4A452A"/>
                </a:solidFill>
                <a:latin typeface="微软雅黑" panose="020b0503020204020204" pitchFamily="34" charset="-122"/>
                <a:ea typeface="微软雅黑" panose="020b0503020204020204" pitchFamily="34" charset="-122"/>
              </a:rPr>
              <a:t>模板下载：</a:t>
            </a:r>
            <a:r>
              <a:rPr lang="en-US" altLang="zh-CN" sz="93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935" b="1">
                <a:solidFill>
                  <a:srgbClr val="FFC000"/>
                </a:solidFill>
                <a:latin typeface="微软雅黑" panose="020b0503020204020204" pitchFamily="34" charset="-122"/>
                <a:ea typeface="微软雅黑" panose="020b0503020204020204" pitchFamily="34" charset="-122"/>
              </a:rPr>
              <a:t>            </a:t>
            </a:r>
            <a:r>
              <a:rPr lang="zh-CN" altLang="en-US" sz="935" b="1">
                <a:solidFill>
                  <a:srgbClr val="4A452A"/>
                </a:solidFill>
                <a:latin typeface="微软雅黑" panose="020b0503020204020204" pitchFamily="34" charset="-122"/>
                <a:ea typeface="微软雅黑" panose="020b0503020204020204" pitchFamily="34" charset="-122"/>
              </a:rPr>
              <a:t>行业</a:t>
            </a:r>
            <a:r>
              <a:rPr lang="en-US" altLang="zh-CN" sz="935" b="1">
                <a:solidFill>
                  <a:srgbClr val="4A452A"/>
                </a:solidFill>
                <a:latin typeface="微软雅黑" panose="020b0503020204020204" pitchFamily="34" charset="-122"/>
                <a:ea typeface="微软雅黑" panose="020b0503020204020204" pitchFamily="34" charset="-122"/>
              </a:rPr>
              <a:t>PPT</a:t>
            </a:r>
            <a:r>
              <a:rPr lang="zh-CN" altLang="en-US" sz="935" b="1">
                <a:solidFill>
                  <a:srgbClr val="4A452A"/>
                </a:solidFill>
                <a:latin typeface="微软雅黑" panose="020b0503020204020204" pitchFamily="34" charset="-122"/>
                <a:ea typeface="微软雅黑" panose="020b0503020204020204" pitchFamily="34" charset="-122"/>
              </a:rPr>
              <a:t>模板：</a:t>
            </a:r>
            <a:r>
              <a:rPr lang="en-US" altLang="zh-CN" sz="93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93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935" b="1">
                <a:solidFill>
                  <a:srgbClr val="4A452A"/>
                </a:solidFill>
                <a:latin typeface="微软雅黑" panose="020b0503020204020204" pitchFamily="34" charset="-122"/>
                <a:ea typeface="微软雅黑" panose="020b0503020204020204" pitchFamily="34" charset="-122"/>
              </a:rPr>
              <a:t>工作</a:t>
            </a:r>
            <a:r>
              <a:rPr lang="en-US" altLang="zh-CN" sz="935" b="1">
                <a:solidFill>
                  <a:srgbClr val="4A452A"/>
                </a:solidFill>
                <a:latin typeface="微软雅黑" panose="020b0503020204020204" pitchFamily="34" charset="-122"/>
                <a:ea typeface="微软雅黑" panose="020b0503020204020204" pitchFamily="34" charset="-122"/>
              </a:rPr>
              <a:t>PPT</a:t>
            </a:r>
            <a:r>
              <a:rPr lang="zh-CN" altLang="en-US" sz="935" b="1">
                <a:solidFill>
                  <a:srgbClr val="4A452A"/>
                </a:solidFill>
                <a:latin typeface="微软雅黑" panose="020b0503020204020204" pitchFamily="34" charset="-122"/>
                <a:ea typeface="微软雅黑" panose="020b0503020204020204" pitchFamily="34" charset="-122"/>
              </a:rPr>
              <a:t>模板：</a:t>
            </a:r>
            <a:r>
              <a:rPr lang="en-US" altLang="zh-CN" sz="93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935" b="1">
                <a:solidFill>
                  <a:srgbClr val="4A452A"/>
                </a:solidFill>
                <a:latin typeface="微软雅黑" panose="020b0503020204020204" pitchFamily="34" charset="-122"/>
                <a:ea typeface="微软雅黑" panose="020b0503020204020204" pitchFamily="34" charset="-122"/>
              </a:rPr>
              <a:t>         </a:t>
            </a:r>
            <a:r>
              <a:rPr lang="zh-CN" altLang="en-US" sz="935" b="1">
                <a:solidFill>
                  <a:srgbClr val="4A452A"/>
                </a:solidFill>
                <a:latin typeface="微软雅黑" panose="020b0503020204020204" pitchFamily="34" charset="-122"/>
                <a:ea typeface="微软雅黑" panose="020b0503020204020204" pitchFamily="34" charset="-122"/>
              </a:rPr>
              <a:t>节日</a:t>
            </a:r>
            <a:r>
              <a:rPr lang="en-US" altLang="zh-CN" sz="935" b="1">
                <a:solidFill>
                  <a:srgbClr val="4A452A"/>
                </a:solidFill>
                <a:latin typeface="微软雅黑" panose="020b0503020204020204" pitchFamily="34" charset="-122"/>
                <a:ea typeface="微软雅黑" panose="020b0503020204020204" pitchFamily="34" charset="-122"/>
              </a:rPr>
              <a:t>PPT</a:t>
            </a:r>
            <a:r>
              <a:rPr lang="zh-CN" altLang="en-US" sz="935" b="1">
                <a:solidFill>
                  <a:srgbClr val="4A452A"/>
                </a:solidFill>
                <a:latin typeface="微软雅黑" panose="020b0503020204020204" pitchFamily="34" charset="-122"/>
                <a:ea typeface="微软雅黑" panose="020b0503020204020204" pitchFamily="34" charset="-122"/>
              </a:rPr>
              <a:t>模板：</a:t>
            </a:r>
            <a:r>
              <a:rPr lang="en-US" altLang="zh-CN" sz="93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93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935" b="1">
                <a:solidFill>
                  <a:srgbClr val="4A452A"/>
                </a:solidFill>
                <a:latin typeface="微软雅黑" panose="020b0503020204020204" pitchFamily="34" charset="-122"/>
                <a:ea typeface="微软雅黑" panose="020b0503020204020204" pitchFamily="34" charset="-122"/>
              </a:rPr>
              <a:t>PPT</a:t>
            </a:r>
            <a:r>
              <a:rPr lang="zh-CN" altLang="en-US" sz="935" b="1">
                <a:solidFill>
                  <a:srgbClr val="4A452A"/>
                </a:solidFill>
                <a:latin typeface="微软雅黑" panose="020b0503020204020204" pitchFamily="34" charset="-122"/>
                <a:ea typeface="微软雅黑" panose="020b0503020204020204" pitchFamily="34" charset="-122"/>
              </a:rPr>
              <a:t>背景图片：</a:t>
            </a:r>
            <a:r>
              <a:rPr lang="en-US" altLang="zh-CN" sz="935" b="1">
                <a:solidFill>
                  <a:srgbClr val="4A452A"/>
                </a:solidFill>
                <a:latin typeface="微软雅黑" panose="020b0503020204020204" pitchFamily="34" charset="-122"/>
                <a:ea typeface="微软雅黑" panose="020b0503020204020204" pitchFamily="34" charset="-122"/>
              </a:rPr>
              <a:t> </a:t>
            </a:r>
            <a:r>
              <a:rPr lang="en-US" altLang="zh-CN" sz="93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935" b="1">
                <a:solidFill>
                  <a:srgbClr val="4A452A"/>
                </a:solidFill>
                <a:latin typeface="微软雅黑" panose="020b0503020204020204" pitchFamily="34" charset="-122"/>
                <a:ea typeface="微软雅黑" panose="020b0503020204020204" pitchFamily="34" charset="-122"/>
              </a:rPr>
              <a:t>            PPT</a:t>
            </a:r>
            <a:r>
              <a:rPr lang="zh-CN" altLang="en-US" sz="935" b="1">
                <a:solidFill>
                  <a:srgbClr val="4A452A"/>
                </a:solidFill>
                <a:latin typeface="微软雅黑" panose="020b0503020204020204" pitchFamily="34" charset="-122"/>
                <a:ea typeface="微软雅黑" panose="020b0503020204020204" pitchFamily="34" charset="-122"/>
              </a:rPr>
              <a:t>课件模板：</a:t>
            </a:r>
            <a:r>
              <a:rPr lang="en-US" altLang="zh-CN" sz="93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93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094951" y="1065285"/>
            <a:ext cx="2531294" cy="1265647"/>
          </a:xfrm>
          <a:prstGeom prst="rect">
            <a:avLst/>
          </a:prstGeom>
          <a:noFill/>
          <a:ln w="9525">
            <a:noFill/>
          </a:ln>
        </p:spPr>
      </p:pic>
    </p:spTree>
  </p:cSld>
  <p:clrMapOvr>
    <a:masterClrMapping/>
  </p:clrMapOvr>
  <p:transition spd="med" advClick="0" advTm="0">
    <p:push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876" y="189831"/>
            <a:ext cx="10792912" cy="610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10101" rtl="0" eaLnBrk="1" latinLnBrk="0" hangingPunct="1">
              <a:defRPr sz="1595" kern="1200">
                <a:solidFill>
                  <a:srgbClr val="FFFFFF"/>
                </a:solidFill>
                <a:latin typeface="Arial"/>
                <a:ea typeface="+mn-ea"/>
                <a:cs typeface="+mn-cs"/>
              </a:defRPr>
            </a:lvl1pPr>
            <a:lvl2pPr marL="405051" algn="l" defTabSz="810101" rtl="0" eaLnBrk="1" latinLnBrk="0" hangingPunct="1">
              <a:defRPr sz="1595" kern="1200">
                <a:solidFill>
                  <a:srgbClr val="FFFFFF"/>
                </a:solidFill>
                <a:latin typeface="Arial"/>
                <a:ea typeface="+mn-ea"/>
                <a:cs typeface="+mn-cs"/>
              </a:defRPr>
            </a:lvl2pPr>
            <a:lvl3pPr marL="810101" algn="l" defTabSz="810101" rtl="0" eaLnBrk="1" latinLnBrk="0" hangingPunct="1">
              <a:defRPr sz="1595" kern="1200">
                <a:solidFill>
                  <a:srgbClr val="FFFFFF"/>
                </a:solidFill>
                <a:latin typeface="Arial"/>
                <a:ea typeface="+mn-ea"/>
                <a:cs typeface="+mn-cs"/>
              </a:defRPr>
            </a:lvl3pPr>
            <a:lvl4pPr marL="1215152" algn="l" defTabSz="810101" rtl="0" eaLnBrk="1" latinLnBrk="0" hangingPunct="1">
              <a:defRPr sz="1595" kern="1200">
                <a:solidFill>
                  <a:srgbClr val="FFFFFF"/>
                </a:solidFill>
                <a:latin typeface="Arial"/>
                <a:ea typeface="+mn-ea"/>
                <a:cs typeface="+mn-cs"/>
              </a:defRPr>
            </a:lvl4pPr>
            <a:lvl5pPr marL="1620203" algn="l" defTabSz="810101" rtl="0" eaLnBrk="1" latinLnBrk="0" hangingPunct="1">
              <a:defRPr sz="1595" kern="1200">
                <a:solidFill>
                  <a:srgbClr val="FFFFFF"/>
                </a:solidFill>
                <a:latin typeface="Arial"/>
                <a:ea typeface="+mn-ea"/>
                <a:cs typeface="+mn-cs"/>
              </a:defRPr>
            </a:lvl5pPr>
            <a:lvl6pPr marL="2025253" algn="l" defTabSz="810101" rtl="0" eaLnBrk="1" latinLnBrk="0" hangingPunct="1">
              <a:defRPr sz="1595" kern="1200">
                <a:solidFill>
                  <a:srgbClr val="FFFFFF"/>
                </a:solidFill>
                <a:latin typeface="Arial"/>
                <a:ea typeface="+mn-ea"/>
                <a:cs typeface="+mn-cs"/>
              </a:defRPr>
            </a:lvl6pPr>
            <a:lvl7pPr marL="2430304" algn="l" defTabSz="810101" rtl="0" eaLnBrk="1" latinLnBrk="0" hangingPunct="1">
              <a:defRPr sz="1595" kern="1200">
                <a:solidFill>
                  <a:srgbClr val="FFFFFF"/>
                </a:solidFill>
                <a:latin typeface="Arial"/>
                <a:ea typeface="+mn-ea"/>
                <a:cs typeface="+mn-cs"/>
              </a:defRPr>
            </a:lvl7pPr>
            <a:lvl8pPr marL="2835354" algn="l" defTabSz="810101" rtl="0" eaLnBrk="1" latinLnBrk="0" hangingPunct="1">
              <a:defRPr sz="1595" kern="1200">
                <a:solidFill>
                  <a:srgbClr val="FFFFFF"/>
                </a:solidFill>
                <a:latin typeface="Arial"/>
                <a:ea typeface="+mn-ea"/>
                <a:cs typeface="+mn-cs"/>
              </a:defRPr>
            </a:lvl8pPr>
            <a:lvl9pPr marL="3240405" algn="l" defTabSz="810101" rtl="0" eaLnBrk="1" latinLnBrk="0" hangingPunct="1">
              <a:defRPr sz="1595" kern="1200">
                <a:solidFill>
                  <a:srgbClr val="FFFFFF"/>
                </a:solidFill>
                <a:latin typeface="Arial"/>
                <a:ea typeface="+mn-ea"/>
                <a:cs typeface="+mn-cs"/>
              </a:defRPr>
            </a:lvl9pPr>
          </a:lstStyle>
          <a:p>
            <a:pPr algn="ctr"/>
            <a:endParaRPr lang="zh-CN" altLang="en-US"/>
          </a:p>
        </p:txBody>
      </p:sp>
      <p:sp>
        <p:nvSpPr>
          <p:cNvPr id="7" name="矩形 6"/>
          <p:cNvSpPr/>
          <p:nvPr/>
        </p:nvSpPr>
        <p:spPr>
          <a:xfrm>
            <a:off x="562" y="1633386"/>
            <a:ext cx="10800788" cy="1096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810101" rtl="0" eaLnBrk="1" latinLnBrk="0" hangingPunct="1">
              <a:defRPr sz="1595" kern="1200">
                <a:solidFill>
                  <a:srgbClr val="FFFFFF"/>
                </a:solidFill>
                <a:latin typeface="Arial"/>
                <a:ea typeface="+mn-ea"/>
                <a:cs typeface="+mn-cs"/>
              </a:defRPr>
            </a:lvl1pPr>
            <a:lvl2pPr marL="405051" algn="l" defTabSz="810101" rtl="0" eaLnBrk="1" latinLnBrk="0" hangingPunct="1">
              <a:defRPr sz="1595" kern="1200">
                <a:solidFill>
                  <a:srgbClr val="FFFFFF"/>
                </a:solidFill>
                <a:latin typeface="Arial"/>
                <a:ea typeface="+mn-ea"/>
                <a:cs typeface="+mn-cs"/>
              </a:defRPr>
            </a:lvl2pPr>
            <a:lvl3pPr marL="810101" algn="l" defTabSz="810101" rtl="0" eaLnBrk="1" latinLnBrk="0" hangingPunct="1">
              <a:defRPr sz="1595" kern="1200">
                <a:solidFill>
                  <a:srgbClr val="FFFFFF"/>
                </a:solidFill>
                <a:latin typeface="Arial"/>
                <a:ea typeface="+mn-ea"/>
                <a:cs typeface="+mn-cs"/>
              </a:defRPr>
            </a:lvl3pPr>
            <a:lvl4pPr marL="1215152" algn="l" defTabSz="810101" rtl="0" eaLnBrk="1" latinLnBrk="0" hangingPunct="1">
              <a:defRPr sz="1595" kern="1200">
                <a:solidFill>
                  <a:srgbClr val="FFFFFF"/>
                </a:solidFill>
                <a:latin typeface="Arial"/>
                <a:ea typeface="+mn-ea"/>
                <a:cs typeface="+mn-cs"/>
              </a:defRPr>
            </a:lvl4pPr>
            <a:lvl5pPr marL="1620203" algn="l" defTabSz="810101" rtl="0" eaLnBrk="1" latinLnBrk="0" hangingPunct="1">
              <a:defRPr sz="1595" kern="1200">
                <a:solidFill>
                  <a:srgbClr val="FFFFFF"/>
                </a:solidFill>
                <a:latin typeface="Arial"/>
                <a:ea typeface="+mn-ea"/>
                <a:cs typeface="+mn-cs"/>
              </a:defRPr>
            </a:lvl5pPr>
            <a:lvl6pPr marL="2025253" algn="l" defTabSz="810101" rtl="0" eaLnBrk="1" latinLnBrk="0" hangingPunct="1">
              <a:defRPr sz="1595" kern="1200">
                <a:solidFill>
                  <a:srgbClr val="FFFFFF"/>
                </a:solidFill>
                <a:latin typeface="Arial"/>
                <a:ea typeface="+mn-ea"/>
                <a:cs typeface="+mn-cs"/>
              </a:defRPr>
            </a:lvl6pPr>
            <a:lvl7pPr marL="2430304" algn="l" defTabSz="810101" rtl="0" eaLnBrk="1" latinLnBrk="0" hangingPunct="1">
              <a:defRPr sz="1595" kern="1200">
                <a:solidFill>
                  <a:srgbClr val="FFFFFF"/>
                </a:solidFill>
                <a:latin typeface="Arial"/>
                <a:ea typeface="+mn-ea"/>
                <a:cs typeface="+mn-cs"/>
              </a:defRPr>
            </a:lvl7pPr>
            <a:lvl8pPr marL="2835354" algn="l" defTabSz="810101" rtl="0" eaLnBrk="1" latinLnBrk="0" hangingPunct="1">
              <a:defRPr sz="1595" kern="1200">
                <a:solidFill>
                  <a:srgbClr val="FFFFFF"/>
                </a:solidFill>
                <a:latin typeface="Arial"/>
                <a:ea typeface="+mn-ea"/>
                <a:cs typeface="+mn-cs"/>
              </a:defRPr>
            </a:lvl8pPr>
            <a:lvl9pPr marL="3240405" algn="l" defTabSz="810101" rtl="0" eaLnBrk="1" latinLnBrk="0" hangingPunct="1">
              <a:defRPr sz="1595" kern="1200">
                <a:solidFill>
                  <a:srgbClr val="FFFFFF"/>
                </a:solidFill>
                <a:latin typeface="Arial"/>
                <a:ea typeface="+mn-ea"/>
                <a:cs typeface="+mn-cs"/>
              </a:defRPr>
            </a:lvl9pPr>
          </a:lstStyle>
          <a:p>
            <a:pPr marL="0" marR="0" indent="0" algn="ctr" defTabSz="810101"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1"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463" b="1" i="0" u="none" strike="noStrike" kern="1200" cap="none" spc="177"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810101"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475310" y="2961615"/>
            <a:ext cx="5847919" cy="1740593"/>
          </a:xfrm>
          <a:prstGeom prst="rect">
            <a:avLst/>
          </a:prstGeom>
          <a:noFill/>
          <a:ln w="25400">
            <a:noFill/>
          </a:ln>
        </p:spPr>
        <p:txBody>
          <a:bodyPr wrap="none" lIns="80962" tIns="40479" rIns="80962" bIns="40479" anchor="ctr">
            <a:noAutofit/>
          </a:bodyP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pPr algn="ctr" eaLnBrk="0" hangingPunct="0">
              <a:lnSpc>
                <a:spcPts val="2126"/>
              </a:lnSpc>
            </a:pPr>
            <a:r>
              <a:rPr lang="en-US" altLang="zh-CN" sz="2481"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126" b="1" spc="177">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126"/>
              </a:lnSpc>
            </a:pPr>
            <a:endParaRPr lang="en-US" altLang="zh-CN" sz="2126" b="1">
              <a:solidFill>
                <a:schemeClr val="tx1"/>
              </a:solidFill>
              <a:latin typeface="+mn-ea"/>
              <a:cs typeface="+mn-ea"/>
            </a:endParaRPr>
          </a:p>
          <a:p>
            <a:pPr algn="l" eaLnBrk="0" hangingPunct="0">
              <a:lnSpc>
                <a:spcPts val="2126"/>
              </a:lnSpc>
            </a:pPr>
            <a:r>
              <a:rPr lang="en-US" altLang="zh-CN" sz="1063" b="1">
                <a:latin typeface="微软雅黑" panose="020b0503020204020204" charset="-122"/>
                <a:ea typeface="微软雅黑"/>
                <a:cs typeface="微软雅黑" panose="020b0503020204020204" charset="-122"/>
              </a:rPr>
              <a:t>PPT模板下载：</a:t>
            </a:r>
            <a:r>
              <a:rPr lang="en-US" altLang="zh-CN" sz="1063">
                <a:latin typeface="微软雅黑" panose="020b0503020204020204" charset="-122"/>
                <a:ea typeface="微软雅黑"/>
                <a:cs typeface="微软雅黑" panose="020b0503020204020204" charset="-122"/>
                <a:hlinkClick r:id="rId4"/>
              </a:rPr>
              <a:t>www.ppthui.com/muban/</a:t>
            </a:r>
            <a:r>
              <a:rPr lang="en-US" altLang="zh-CN" sz="1063" b="1">
                <a:solidFill>
                  <a:srgbClr val="FFC000"/>
                </a:solidFill>
                <a:latin typeface="微软雅黑" panose="020b0503020204020204" charset="-122"/>
                <a:ea typeface="微软雅黑"/>
                <a:cs typeface="微软雅黑" panose="020b0503020204020204" charset="-122"/>
              </a:rPr>
              <a:t>            </a:t>
            </a:r>
            <a:r>
              <a:rPr lang="en-US" altLang="zh-CN" sz="1063" b="1">
                <a:latin typeface="微软雅黑" panose="020b0503020204020204" charset="-122"/>
                <a:ea typeface="微软雅黑"/>
                <a:cs typeface="微软雅黑" panose="020b0503020204020204" charset="-122"/>
              </a:rPr>
              <a:t>行业PPT模板：</a:t>
            </a:r>
            <a:r>
              <a:rPr lang="en-US" altLang="zh-CN" sz="1063">
                <a:latin typeface="微软雅黑" panose="020b0503020204020204" charset="-122"/>
                <a:ea typeface="微软雅黑"/>
                <a:cs typeface="微软雅黑" panose="020b0503020204020204" charset="-122"/>
                <a:hlinkClick r:id="rId5"/>
              </a:rPr>
              <a:t>www.ppthui.com/hangye/</a:t>
            </a:r>
            <a:endParaRPr lang="en-US" altLang="zh-CN" sz="1063" b="1">
              <a:solidFill>
                <a:srgbClr val="4A452A"/>
              </a:solidFill>
              <a:latin typeface="微软雅黑" panose="020b0503020204020204" charset="-122"/>
              <a:ea typeface="微软雅黑"/>
              <a:cs typeface="微软雅黑" panose="020b0503020204020204" charset="-122"/>
            </a:endParaRPr>
          </a:p>
          <a:p>
            <a:pPr algn="l" eaLnBrk="0" hangingPunct="0">
              <a:lnSpc>
                <a:spcPts val="2126"/>
              </a:lnSpc>
            </a:pPr>
            <a:r>
              <a:rPr lang="en-US" altLang="zh-CN" sz="1063" b="1">
                <a:latin typeface="微软雅黑" panose="020b0503020204020204" charset="-122"/>
                <a:ea typeface="微软雅黑"/>
                <a:cs typeface="微软雅黑" panose="020b0503020204020204" charset="-122"/>
              </a:rPr>
              <a:t>工作PPT模板：</a:t>
            </a:r>
            <a:r>
              <a:rPr lang="en-US" altLang="zh-CN" sz="1063">
                <a:latin typeface="微软雅黑" panose="020b0503020204020204" charset="-122"/>
                <a:ea typeface="微软雅黑"/>
                <a:cs typeface="微软雅黑" panose="020b0503020204020204" charset="-122"/>
                <a:hlinkClick r:id="rId6"/>
              </a:rPr>
              <a:t>www.ppthui.com/gongzuo/</a:t>
            </a:r>
            <a:r>
              <a:rPr lang="en-US" altLang="zh-CN" sz="1063" b="1">
                <a:solidFill>
                  <a:srgbClr val="4A452A"/>
                </a:solidFill>
                <a:latin typeface="微软雅黑" panose="020b0503020204020204" charset="-122"/>
                <a:ea typeface="微软雅黑"/>
                <a:cs typeface="微软雅黑" panose="020b0503020204020204" charset="-122"/>
              </a:rPr>
              <a:t>         </a:t>
            </a:r>
            <a:r>
              <a:rPr lang="en-US" altLang="zh-CN" sz="1063" b="1">
                <a:latin typeface="微软雅黑" panose="020b0503020204020204" charset="-122"/>
                <a:ea typeface="微软雅黑"/>
                <a:cs typeface="微软雅黑" panose="020b0503020204020204" charset="-122"/>
              </a:rPr>
              <a:t>节日PPT模板：</a:t>
            </a:r>
            <a:r>
              <a:rPr lang="en-US" altLang="zh-CN" sz="1063">
                <a:latin typeface="微软雅黑" panose="020b0503020204020204" charset="-122"/>
                <a:ea typeface="微软雅黑"/>
                <a:cs typeface="微软雅黑" panose="020b0503020204020204" charset="-122"/>
                <a:hlinkClick r:id="rId7"/>
              </a:rPr>
              <a:t>www.ppthui.com/jieri/</a:t>
            </a:r>
            <a:endParaRPr lang="en-US" altLang="zh-CN" sz="1063"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126"/>
              </a:lnSpc>
            </a:pPr>
            <a:r>
              <a:rPr lang="en-US" altLang="zh-CN" sz="1063" b="1">
                <a:latin typeface="微软雅黑" panose="020b0503020204020204" charset="-122"/>
                <a:ea typeface="微软雅黑"/>
                <a:cs typeface="微软雅黑" panose="020b0503020204020204" charset="-122"/>
              </a:rPr>
              <a:t>党政军事PPT：</a:t>
            </a:r>
            <a:r>
              <a:rPr lang="en-US" altLang="zh-CN" sz="1063">
                <a:latin typeface="微软雅黑" panose="020b0503020204020204" charset="-122"/>
                <a:ea typeface="微软雅黑"/>
                <a:cs typeface="微软雅黑" panose="020b0503020204020204" charset="-122"/>
                <a:hlinkClick r:id="rId8"/>
              </a:rPr>
              <a:t>www.ppthui.com/dangzheng/</a:t>
            </a:r>
            <a:r>
              <a:rPr lang="en-US" altLang="zh-CN" sz="1063">
                <a:solidFill>
                  <a:srgbClr val="4A452A"/>
                </a:solidFill>
                <a:latin typeface="微软雅黑" panose="020b0503020204020204" charset="-122"/>
                <a:ea typeface="微软雅黑"/>
                <a:cs typeface="微软雅黑" panose="020b0503020204020204" charset="-122"/>
              </a:rPr>
              <a:t> </a:t>
            </a:r>
            <a:r>
              <a:rPr lang="en-US" altLang="zh-CN" sz="1063" b="1">
                <a:solidFill>
                  <a:srgbClr val="4A452A"/>
                </a:solidFill>
                <a:latin typeface="微软雅黑" panose="020b0503020204020204" charset="-122"/>
                <a:ea typeface="微软雅黑"/>
                <a:cs typeface="微软雅黑" panose="020b0503020204020204" charset="-122"/>
              </a:rPr>
              <a:t>    </a:t>
            </a:r>
            <a:r>
              <a:rPr lang="en-US" altLang="zh-CN" sz="1063" b="1">
                <a:latin typeface="微软雅黑" panose="020b0503020204020204" charset="-122"/>
                <a:ea typeface="微软雅黑"/>
                <a:cs typeface="微软雅黑" panose="020b0503020204020204" charset="-122"/>
              </a:rPr>
              <a:t>教育说课课件：</a:t>
            </a:r>
            <a:r>
              <a:rPr lang="en-US" altLang="zh-CN" sz="1063">
                <a:latin typeface="微软雅黑" panose="020b0503020204020204" charset="-122"/>
                <a:ea typeface="微软雅黑"/>
                <a:cs typeface="微软雅黑" panose="020b0503020204020204" charset="-122"/>
                <a:hlinkClick r:id="rId9"/>
              </a:rPr>
              <a:t>www.ppthui.com/jiaoyu/</a:t>
            </a:r>
            <a:endParaRPr lang="en-US" altLang="zh-CN" sz="1063">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134286" y="288112"/>
            <a:ext cx="2530291" cy="1265146"/>
          </a:xfrm>
          <a:prstGeom prst="rect">
            <a:avLst/>
          </a:prstGeom>
          <a:noFill/>
          <a:ln w="9525">
            <a:noFill/>
          </a:ln>
        </p:spPr>
      </p:pic>
      <p:sp>
        <p:nvSpPr>
          <p:cNvPr id="2" name="文本框 1"/>
          <p:cNvSpPr txBox="1"/>
          <p:nvPr/>
        </p:nvSpPr>
        <p:spPr>
          <a:xfrm>
            <a:off x="1671397" y="4702208"/>
            <a:ext cx="7460245" cy="1212339"/>
          </a:xfrm>
          <a:prstGeom prst="rect">
            <a:avLst/>
          </a:prstGeom>
          <a:noFill/>
        </p:spPr>
        <p:txBody>
          <a:bodyPr wrap="square" rtlCol="0">
            <a:spAutoFit/>
          </a:bodyP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r>
              <a:rPr lang="en-US" altLang="zh-CN" sz="1063" b="1">
                <a:latin typeface="微软雅黑" panose="020b0503020204020204" charset="-122"/>
                <a:ea typeface="微软雅黑"/>
                <a:cs typeface="微软雅黑" panose="020b0503020204020204" charset="-122"/>
              </a:rPr>
              <a:t>PPT</a:t>
            </a:r>
            <a:r>
              <a:rPr lang="zh-CN" altLang="en-US" sz="1063" b="1">
                <a:latin typeface="微软雅黑" panose="020b0503020204020204" charset="-122"/>
                <a:ea typeface="微软雅黑"/>
                <a:cs typeface="微软雅黑" panose="020b0503020204020204" charset="-122"/>
              </a:rPr>
              <a:t>模板：</a:t>
            </a:r>
            <a:r>
              <a:rPr lang="zh-CN" altLang="en-US" sz="1063">
                <a:latin typeface="微软雅黑" panose="020b0503020204020204" charset="-122"/>
                <a:ea typeface="微软雅黑"/>
                <a:cs typeface="微软雅黑" panose="020b0503020204020204" charset="-122"/>
                <a:hlinkClick r:id="rId11" action="ppaction://hlinkfile"/>
              </a:rPr>
              <a:t>简洁模板</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2" action="ppaction://hlinkfile"/>
              </a:rPr>
              <a:t>商务模板</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3" action="ppaction://hlinkfile"/>
              </a:rPr>
              <a:t>自然风景</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4" action="ppaction://hlinkfile"/>
              </a:rPr>
              <a:t>时尚模板</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5" action="ppaction://hlinkfile"/>
              </a:rPr>
              <a:t>古典模板</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6" action="ppaction://hlinkfile"/>
              </a:rPr>
              <a:t>浪漫爱情</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7" action="ppaction://hlinkfile"/>
              </a:rPr>
              <a:t>卡通动漫</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8" action="ppaction://hlinkfile"/>
              </a:rPr>
              <a:t>艺术设计</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19" action="ppaction://hlinkfile"/>
              </a:rPr>
              <a:t>主题班会</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0" action="ppaction://hlinkfile"/>
              </a:rPr>
              <a:t>背景图片</a:t>
            </a:r>
            <a:endParaRPr lang="zh-CN" altLang="en-US" sz="1063">
              <a:latin typeface="微软雅黑" panose="020b0503020204020204" charset="-122"/>
              <a:ea typeface="微软雅黑"/>
              <a:cs typeface="微软雅黑" panose="020b0503020204020204" charset="-122"/>
            </a:endParaRPr>
          </a:p>
          <a:p>
            <a:endParaRPr lang="zh-CN" altLang="en-US" sz="1063">
              <a:latin typeface="微软雅黑" panose="020b0503020204020204" charset="-122"/>
              <a:ea typeface="微软雅黑"/>
              <a:cs typeface="微软雅黑" panose="020b0503020204020204" charset="-122"/>
            </a:endParaRPr>
          </a:p>
          <a:p>
            <a:r>
              <a:rPr lang="zh-CN" altLang="en-US" sz="1063" b="1">
                <a:latin typeface="微软雅黑" panose="020b0503020204020204" charset="-122"/>
                <a:ea typeface="微软雅黑"/>
                <a:cs typeface="微软雅黑" panose="020b0503020204020204" charset="-122"/>
              </a:rPr>
              <a:t>行业</a:t>
            </a:r>
            <a:r>
              <a:rPr lang="en-US" altLang="zh-CN" sz="1063" b="1">
                <a:latin typeface="微软雅黑" panose="020b0503020204020204" charset="-122"/>
                <a:ea typeface="微软雅黑"/>
                <a:cs typeface="微软雅黑" panose="020b0503020204020204" charset="-122"/>
              </a:rPr>
              <a:t>PPT</a:t>
            </a:r>
            <a:r>
              <a:rPr lang="zh-CN" altLang="en-US" sz="1063" b="1">
                <a:latin typeface="微软雅黑" panose="020b0503020204020204" charset="-122"/>
                <a:ea typeface="微软雅黑"/>
                <a:cs typeface="微软雅黑" panose="020b0503020204020204" charset="-122"/>
              </a:rPr>
              <a:t>：</a:t>
            </a:r>
            <a:r>
              <a:rPr lang="zh-CN" altLang="en-US" sz="1063">
                <a:latin typeface="微软雅黑" panose="020b0503020204020204" charset="-122"/>
                <a:ea typeface="微软雅黑"/>
                <a:cs typeface="微软雅黑" panose="020b0503020204020204" charset="-122"/>
                <a:hlinkClick r:id="rId21" action="ppaction://hlinkfile"/>
              </a:rPr>
              <a:t>党政军事</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2" action="ppaction://hlinkfile"/>
              </a:rPr>
              <a:t>科技模板</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3" action="ppaction://hlinkfile"/>
              </a:rPr>
              <a:t>工业机械</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4" action="ppaction://hlinkfile"/>
              </a:rPr>
              <a:t>医学医疗</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5" action="ppaction://hlinkfile"/>
              </a:rPr>
              <a:t>旅游旅行</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6" action="ppaction://hlinkfile"/>
              </a:rPr>
              <a:t>金融理财</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7" action="ppaction://hlinkfile"/>
              </a:rPr>
              <a:t>餐饮美食</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8" action="ppaction://hlinkfile"/>
              </a:rPr>
              <a:t>教育培训</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9" action="ppaction://hlinkfile"/>
              </a:rPr>
              <a:t>教学说课</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0" action="ppaction://hlinkfile"/>
              </a:rPr>
              <a:t>营销销售</a:t>
            </a:r>
            <a:endParaRPr lang="zh-CN" altLang="en-US" sz="1063">
              <a:latin typeface="微软雅黑" panose="020b0503020204020204" charset="-122"/>
              <a:ea typeface="微软雅黑"/>
              <a:cs typeface="微软雅黑" panose="020b0503020204020204" charset="-122"/>
            </a:endParaRPr>
          </a:p>
          <a:p>
            <a:endParaRPr lang="zh-CN" altLang="en-US" sz="1063">
              <a:latin typeface="微软雅黑" panose="020b0503020204020204" charset="-122"/>
              <a:ea typeface="微软雅黑"/>
              <a:cs typeface="微软雅黑" panose="020b0503020204020204" charset="-122"/>
            </a:endParaRPr>
          </a:p>
          <a:p>
            <a:r>
              <a:rPr lang="zh-CN" altLang="en-US" sz="1063" b="1">
                <a:latin typeface="微软雅黑" panose="020b0503020204020204" charset="-122"/>
                <a:ea typeface="微软雅黑"/>
                <a:cs typeface="微软雅黑" panose="020b0503020204020204" charset="-122"/>
              </a:rPr>
              <a:t>工作</a:t>
            </a:r>
            <a:r>
              <a:rPr lang="en-US" altLang="zh-CN" sz="1063" b="1">
                <a:latin typeface="微软雅黑" panose="020b0503020204020204" charset="-122"/>
                <a:ea typeface="微软雅黑"/>
                <a:cs typeface="微软雅黑" panose="020b0503020204020204" charset="-122"/>
              </a:rPr>
              <a:t>PPT</a:t>
            </a:r>
            <a:r>
              <a:rPr lang="zh-CN" altLang="en-US" sz="1063" b="1">
                <a:latin typeface="微软雅黑" panose="020b0503020204020204" charset="-122"/>
                <a:ea typeface="微软雅黑"/>
                <a:cs typeface="微软雅黑" panose="020b0503020204020204" charset="-122"/>
              </a:rPr>
              <a:t>：</a:t>
            </a:r>
            <a:r>
              <a:rPr lang="zh-CN" altLang="en-US" sz="1063">
                <a:latin typeface="微软雅黑" panose="020b0503020204020204" charset="-122"/>
                <a:ea typeface="微软雅黑"/>
                <a:cs typeface="微软雅黑" panose="020b0503020204020204" charset="-122"/>
                <a:hlinkClick r:id="rId31" action="ppaction://hlinkfile"/>
              </a:rPr>
              <a:t>工作汇报</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2" action="ppaction://hlinkfile"/>
              </a:rPr>
              <a:t>毕业答辩</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3" action="ppaction://hlinkfile"/>
              </a:rPr>
              <a:t>工作培训</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4" action="ppaction://hlinkfile"/>
              </a:rPr>
              <a:t>述职报告</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5" action="ppaction://hlinkfile"/>
              </a:rPr>
              <a:t>分析报告</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6" action="ppaction://hlinkfile"/>
              </a:rPr>
              <a:t>个人简历</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7" action="ppaction://hlinkfile"/>
              </a:rPr>
              <a:t>公司简介</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26" action="ppaction://hlinkfile"/>
              </a:rPr>
              <a:t>商业金融</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8" action="ppaction://hlinkfile"/>
              </a:rPr>
              <a:t>工作总结</a:t>
            </a:r>
            <a:r>
              <a:rPr lang="zh-CN" altLang="en-US" sz="1063">
                <a:latin typeface="微软雅黑" panose="020b0503020204020204" charset="-122"/>
                <a:ea typeface="微软雅黑"/>
                <a:cs typeface="微软雅黑" panose="020b0503020204020204" charset="-122"/>
              </a:rPr>
              <a:t>丨</a:t>
            </a:r>
            <a:r>
              <a:rPr lang="zh-CN" altLang="en-US" sz="1063">
                <a:latin typeface="微软雅黑" panose="020b0503020204020204" charset="-122"/>
                <a:ea typeface="微软雅黑"/>
                <a:cs typeface="微软雅黑" panose="020b0503020204020204" charset="-122"/>
                <a:hlinkClick r:id="rId39" action="ppaction://hlinkfile"/>
              </a:rPr>
              <a:t>团队管理</a:t>
            </a:r>
            <a:endParaRPr lang="zh-CN" altLang="en-US" sz="886">
              <a:latin typeface="微软雅黑" panose="020b0503020204020204" charset="-122"/>
              <a:ea typeface="微软雅黑"/>
              <a:cs typeface="微软雅黑" panose="020b0503020204020204" charset="-122"/>
            </a:endParaRPr>
          </a:p>
          <a:p>
            <a:endParaRPr lang="zh-CN" altLang="en-US" sz="797">
              <a:latin typeface="微软雅黑" panose="020b0503020204020204" charset="-122"/>
              <a:ea typeface="微软雅黑"/>
              <a:cs typeface="微软雅黑" panose="020b0503020204020204" charset="-122"/>
            </a:endParaRPr>
          </a:p>
          <a:p>
            <a:pPr algn="ctr"/>
            <a:r>
              <a:rPr lang="en-US" altLang="zh-CN" sz="124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24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c3a003a5279afdaf92a16de7e32fd6a4"/>
          <p:cNvPicPr>
            <a:picLocks noChangeAspect="1"/>
          </p:cNvPicPr>
          <p:nvPr/>
        </p:nvPicPr>
        <p:blipFill>
          <a:blip r:embed="rId3"/>
          <a:stretch>
            <a:fillRect/>
          </a:stretch>
        </p:blipFill>
        <p:spPr>
          <a:xfrm>
            <a:off x="-2540" y="9525"/>
            <a:ext cx="10806430" cy="6460490"/>
          </a:xfrm>
          <a:prstGeom prst="rect">
            <a:avLst/>
          </a:prstGeom>
        </p:spPr>
      </p:pic>
      <p:grpSp>
        <p:nvGrpSpPr>
          <p:cNvPr id="8" name="组合 7"/>
          <p:cNvGrpSpPr/>
          <p:nvPr/>
        </p:nvGrpSpPr>
        <p:grpSpPr>
          <a:xfrm>
            <a:off x="5816600" y="1450976"/>
            <a:ext cx="3527425" cy="581519"/>
            <a:chOff x="6833265" y="1629041"/>
            <a:chExt cx="5943092" cy="602087"/>
          </a:xfrm>
        </p:grpSpPr>
        <p:sp>
          <p:nvSpPr>
            <p:cNvPr id="10" name="文本框 9"/>
            <p:cNvSpPr txBox="1"/>
            <p:nvPr/>
          </p:nvSpPr>
          <p:spPr>
            <a:xfrm>
              <a:off x="6833266" y="1629041"/>
              <a:ext cx="3894813" cy="433922"/>
            </a:xfrm>
            <a:prstGeom prst="rect">
              <a:avLst/>
            </a:prstGeom>
            <a:noFill/>
          </p:spPr>
          <p:txBody>
            <a:bodyPr wrap="square" rtlCol="0">
              <a:spAutoFit/>
              <a:scene3d>
                <a:camera prst="orthographicFront"/>
                <a:lightRig rig="threePt" dir="t"/>
              </a:scene3d>
              <a:sp3d contourW="12700"/>
            </a:bodyPr>
            <a:lstStyle/>
            <a:p>
              <a:pPr defTabSz="1219200"/>
              <a:r>
                <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rPr>
                <a:t>教学前期准备</a:t>
              </a:r>
              <a:endPar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endParaRPr>
            </a:p>
          </p:txBody>
        </p:sp>
        <p:sp>
          <p:nvSpPr>
            <p:cNvPr id="11" name="文本框 10"/>
            <p:cNvSpPr txBox="1"/>
            <p:nvPr/>
          </p:nvSpPr>
          <p:spPr>
            <a:xfrm>
              <a:off x="6833265" y="1988015"/>
              <a:ext cx="5943092" cy="243113"/>
            </a:xfrm>
            <a:prstGeom prst="rect">
              <a:avLst/>
            </a:prstGeom>
            <a:noFill/>
          </p:spPr>
          <p:txBody>
            <a:bodyPr wrap="square" rtlCol="0">
              <a:spAutoFit/>
              <a:scene3d>
                <a:camera prst="orthographicFront"/>
                <a:lightRig rig="threePt" dir="t"/>
              </a:scene3d>
              <a:sp3d contourW="12700"/>
            </a:bodyPr>
            <a:lstStyle/>
            <a:p>
              <a:pPr defTabSz="1219200">
                <a:lnSpc>
                  <a:spcPct val="114000"/>
                </a:lnSpc>
              </a:pPr>
              <a:r>
                <a:rPr lang="en-US" altLang="zh-CN" sz="930">
                  <a:solidFill>
                    <a:schemeClr val="tx1">
                      <a:lumMod val="65000"/>
                      <a:lumOff val="35000"/>
                    </a:schemeClr>
                  </a:solidFill>
                  <a:latin typeface="宋体" panose="02010600030101010101" pitchFamily="2" charset="-122"/>
                  <a:ea typeface="宋体" panose="02010600030101010101" pitchFamily="2" charset="-122"/>
                </a:rPr>
                <a:t>The user can demonstrate on a projector or computer</a:t>
              </a:r>
              <a:endParaRPr lang="en-US" altLang="zh-CN" sz="93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13" name="组合 12"/>
          <p:cNvGrpSpPr/>
          <p:nvPr/>
        </p:nvGrpSpPr>
        <p:grpSpPr>
          <a:xfrm>
            <a:off x="5816600" y="2427606"/>
            <a:ext cx="3527425" cy="581519"/>
            <a:chOff x="6833265" y="1629041"/>
            <a:chExt cx="5943092" cy="602087"/>
          </a:xfrm>
        </p:grpSpPr>
        <p:sp>
          <p:nvSpPr>
            <p:cNvPr id="19" name="文本框 18"/>
            <p:cNvSpPr txBox="1"/>
            <p:nvPr/>
          </p:nvSpPr>
          <p:spPr>
            <a:xfrm>
              <a:off x="6833266" y="1629041"/>
              <a:ext cx="3894813" cy="433922"/>
            </a:xfrm>
            <a:prstGeom prst="rect">
              <a:avLst/>
            </a:prstGeom>
            <a:noFill/>
          </p:spPr>
          <p:txBody>
            <a:bodyPr wrap="square" rtlCol="0">
              <a:spAutoFit/>
              <a:scene3d>
                <a:camera prst="orthographicFront"/>
                <a:lightRig rig="threePt" dir="t"/>
              </a:scene3d>
              <a:sp3d contourW="12700"/>
            </a:bodyPr>
            <a:lstStyle/>
            <a:p>
              <a:pPr defTabSz="1219200"/>
              <a:r>
                <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rPr>
                <a:t>教学工作内容</a:t>
              </a:r>
              <a:endPar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endParaRPr>
            </a:p>
          </p:txBody>
        </p:sp>
        <p:sp>
          <p:nvSpPr>
            <p:cNvPr id="20" name="文本框 19"/>
            <p:cNvSpPr txBox="1"/>
            <p:nvPr/>
          </p:nvSpPr>
          <p:spPr>
            <a:xfrm>
              <a:off x="6833265" y="1988015"/>
              <a:ext cx="5943092" cy="243113"/>
            </a:xfrm>
            <a:prstGeom prst="rect">
              <a:avLst/>
            </a:prstGeom>
            <a:noFill/>
          </p:spPr>
          <p:txBody>
            <a:bodyPr wrap="square" rtlCol="0">
              <a:spAutoFit/>
              <a:scene3d>
                <a:camera prst="orthographicFront"/>
                <a:lightRig rig="threePt" dir="t"/>
              </a:scene3d>
              <a:sp3d contourW="12700"/>
            </a:bodyPr>
            <a:lstStyle/>
            <a:p>
              <a:pPr defTabSz="1219200">
                <a:lnSpc>
                  <a:spcPct val="114000"/>
                </a:lnSpc>
              </a:pPr>
              <a:r>
                <a:rPr lang="en-US" altLang="zh-CN" sz="930">
                  <a:solidFill>
                    <a:schemeClr val="tx1">
                      <a:lumMod val="65000"/>
                      <a:lumOff val="35000"/>
                    </a:schemeClr>
                  </a:solidFill>
                  <a:latin typeface="宋体" panose="02010600030101010101" pitchFamily="2" charset="-122"/>
                  <a:ea typeface="宋体" panose="02010600030101010101" pitchFamily="2" charset="-122"/>
                </a:rPr>
                <a:t>The user can demonstrate on a projector or computer</a:t>
              </a:r>
              <a:endParaRPr lang="en-US" altLang="zh-CN" sz="93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22" name="组合 21"/>
          <p:cNvGrpSpPr/>
          <p:nvPr/>
        </p:nvGrpSpPr>
        <p:grpSpPr>
          <a:xfrm>
            <a:off x="5816600" y="3403601"/>
            <a:ext cx="3527425" cy="581520"/>
            <a:chOff x="6833265" y="1629041"/>
            <a:chExt cx="5943092" cy="602087"/>
          </a:xfrm>
        </p:grpSpPr>
        <p:sp>
          <p:nvSpPr>
            <p:cNvPr id="24" name="文本框 23"/>
            <p:cNvSpPr txBox="1"/>
            <p:nvPr/>
          </p:nvSpPr>
          <p:spPr>
            <a:xfrm>
              <a:off x="6833266" y="1629041"/>
              <a:ext cx="3894813" cy="433921"/>
            </a:xfrm>
            <a:prstGeom prst="rect">
              <a:avLst/>
            </a:prstGeom>
            <a:noFill/>
          </p:spPr>
          <p:txBody>
            <a:bodyPr wrap="square" rtlCol="0">
              <a:spAutoFit/>
              <a:scene3d>
                <a:camera prst="orthographicFront"/>
                <a:lightRig rig="threePt" dir="t"/>
              </a:scene3d>
              <a:sp3d contourW="12700"/>
            </a:bodyPr>
            <a:lstStyle/>
            <a:p>
              <a:pPr defTabSz="1219200"/>
              <a:r>
                <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rPr>
                <a:t>教学方案</a:t>
              </a:r>
              <a:endPar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endParaRPr>
            </a:p>
          </p:txBody>
        </p:sp>
        <p:sp>
          <p:nvSpPr>
            <p:cNvPr id="25" name="文本框 24"/>
            <p:cNvSpPr txBox="1"/>
            <p:nvPr/>
          </p:nvSpPr>
          <p:spPr>
            <a:xfrm>
              <a:off x="6833265" y="1988015"/>
              <a:ext cx="5943092" cy="243113"/>
            </a:xfrm>
            <a:prstGeom prst="rect">
              <a:avLst/>
            </a:prstGeom>
            <a:noFill/>
          </p:spPr>
          <p:txBody>
            <a:bodyPr wrap="square" rtlCol="0">
              <a:spAutoFit/>
              <a:scene3d>
                <a:camera prst="orthographicFront"/>
                <a:lightRig rig="threePt" dir="t"/>
              </a:scene3d>
              <a:sp3d contourW="12700"/>
            </a:bodyPr>
            <a:lstStyle/>
            <a:p>
              <a:pPr defTabSz="1219200">
                <a:lnSpc>
                  <a:spcPct val="114000"/>
                </a:lnSpc>
              </a:pPr>
              <a:r>
                <a:rPr lang="en-US" altLang="zh-CN" sz="930">
                  <a:solidFill>
                    <a:schemeClr val="tx1">
                      <a:lumMod val="65000"/>
                      <a:lumOff val="35000"/>
                    </a:schemeClr>
                  </a:solidFill>
                  <a:latin typeface="宋体" panose="02010600030101010101" pitchFamily="2" charset="-122"/>
                  <a:ea typeface="宋体" panose="02010600030101010101" pitchFamily="2" charset="-122"/>
                </a:rPr>
                <a:t>The user can demonstrate on a projector or computer</a:t>
              </a:r>
              <a:endParaRPr lang="en-US" altLang="zh-CN" sz="93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27" name="组合 26"/>
          <p:cNvGrpSpPr/>
          <p:nvPr/>
        </p:nvGrpSpPr>
        <p:grpSpPr>
          <a:xfrm>
            <a:off x="5816600" y="4380231"/>
            <a:ext cx="3527425" cy="581519"/>
            <a:chOff x="6833265" y="1629041"/>
            <a:chExt cx="5943092" cy="602087"/>
          </a:xfrm>
        </p:grpSpPr>
        <p:sp>
          <p:nvSpPr>
            <p:cNvPr id="29" name="文本框 28"/>
            <p:cNvSpPr txBox="1"/>
            <p:nvPr/>
          </p:nvSpPr>
          <p:spPr>
            <a:xfrm>
              <a:off x="6833266" y="1629041"/>
              <a:ext cx="3894813" cy="433922"/>
            </a:xfrm>
            <a:prstGeom prst="rect">
              <a:avLst/>
            </a:prstGeom>
            <a:noFill/>
          </p:spPr>
          <p:txBody>
            <a:bodyPr wrap="square" rtlCol="0">
              <a:spAutoFit/>
              <a:scene3d>
                <a:camera prst="orthographicFront"/>
                <a:lightRig rig="threePt" dir="t"/>
              </a:scene3d>
              <a:sp3d contourW="12700"/>
            </a:bodyPr>
            <a:lstStyle/>
            <a:p>
              <a:pPr defTabSz="1219200"/>
              <a:r>
                <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rPr>
                <a:t>教学课后总结</a:t>
              </a:r>
              <a:endParaRPr lang="zh-CN" altLang="en-US" sz="2125" b="1">
                <a:solidFill>
                  <a:srgbClr val="FF9817"/>
                </a:solidFill>
                <a:latin typeface="宋体" panose="02010600030101010101" pitchFamily="2" charset="-122"/>
                <a:ea typeface="宋体" panose="02010600030101010101" pitchFamily="2" charset="-122"/>
                <a:cs typeface="经典综艺体简" panose="02010609000101010101" pitchFamily="49" charset="-122"/>
              </a:endParaRPr>
            </a:p>
          </p:txBody>
        </p:sp>
        <p:sp>
          <p:nvSpPr>
            <p:cNvPr id="30" name="文本框 29"/>
            <p:cNvSpPr txBox="1"/>
            <p:nvPr/>
          </p:nvSpPr>
          <p:spPr>
            <a:xfrm>
              <a:off x="6833265" y="1988015"/>
              <a:ext cx="5943092" cy="243113"/>
            </a:xfrm>
            <a:prstGeom prst="rect">
              <a:avLst/>
            </a:prstGeom>
            <a:noFill/>
          </p:spPr>
          <p:txBody>
            <a:bodyPr wrap="square" rtlCol="0">
              <a:spAutoFit/>
              <a:scene3d>
                <a:camera prst="orthographicFront"/>
                <a:lightRig rig="threePt" dir="t"/>
              </a:scene3d>
              <a:sp3d contourW="12700"/>
            </a:bodyPr>
            <a:lstStyle/>
            <a:p>
              <a:pPr defTabSz="1219200">
                <a:lnSpc>
                  <a:spcPct val="114000"/>
                </a:lnSpc>
              </a:pPr>
              <a:r>
                <a:rPr lang="en-US" altLang="zh-CN" sz="930">
                  <a:solidFill>
                    <a:schemeClr val="tx1">
                      <a:lumMod val="65000"/>
                      <a:lumOff val="35000"/>
                    </a:schemeClr>
                  </a:solidFill>
                  <a:latin typeface="宋体" panose="02010600030101010101" pitchFamily="2" charset="-122"/>
                  <a:ea typeface="宋体" panose="02010600030101010101" pitchFamily="2" charset="-122"/>
                </a:rPr>
                <a:t>The user can demonstrate on a projector or computer</a:t>
              </a:r>
              <a:endParaRPr lang="en-US" altLang="zh-CN" sz="930">
                <a:solidFill>
                  <a:schemeClr val="tx1">
                    <a:lumMod val="65000"/>
                    <a:lumOff val="35000"/>
                  </a:schemeClr>
                </a:solidFill>
                <a:latin typeface="宋体" panose="02010600030101010101" pitchFamily="2" charset="-122"/>
                <a:ea typeface="宋体" panose="02010600030101010101" pitchFamily="2" charset="-122"/>
              </a:endParaRPr>
            </a:p>
          </p:txBody>
        </p:sp>
      </p:grpSp>
      <p:grpSp>
        <p:nvGrpSpPr>
          <p:cNvPr id="33" name="组合 32"/>
          <p:cNvGrpSpPr/>
          <p:nvPr/>
        </p:nvGrpSpPr>
        <p:grpSpPr>
          <a:xfrm>
            <a:off x="1936750" y="1734820"/>
            <a:ext cx="2332990" cy="2332990"/>
            <a:chOff x="2005" y="2862"/>
            <a:chExt cx="3674" cy="3674"/>
          </a:xfrm>
        </p:grpSpPr>
        <p:sp>
          <p:nvSpPr>
            <p:cNvPr id="3" name="椭圆 2"/>
            <p:cNvSpPr/>
            <p:nvPr/>
          </p:nvSpPr>
          <p:spPr>
            <a:xfrm>
              <a:off x="2005" y="2862"/>
              <a:ext cx="3674" cy="3674"/>
            </a:xfrm>
            <a:prstGeom prst="ellipse">
              <a:avLst/>
            </a:prstGeom>
            <a:solidFill>
              <a:schemeClr val="accent6"/>
            </a:solidFill>
            <a:ln w="9525" cmpd="sng">
              <a:noFill/>
              <a:prstDash val="sysDash"/>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solidFill>
                  <a:srgbClr val="F79515"/>
                </a:solidFill>
              </a:endParaRPr>
            </a:p>
          </p:txBody>
        </p:sp>
        <p:sp>
          <p:nvSpPr>
            <p:cNvPr id="14" name="椭圆 13"/>
            <p:cNvSpPr/>
            <p:nvPr/>
          </p:nvSpPr>
          <p:spPr>
            <a:xfrm>
              <a:off x="2176" y="3032"/>
              <a:ext cx="3333" cy="3333"/>
            </a:xfrm>
            <a:prstGeom prst="ellipse">
              <a:avLst/>
            </a:prstGeom>
            <a:solidFill>
              <a:srgbClr val="FF9817"/>
            </a:solidFill>
            <a:ln w="9525"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p>
          </p:txBody>
        </p:sp>
        <p:sp>
          <p:nvSpPr>
            <p:cNvPr id="31" name="文本框 30"/>
            <p:cNvSpPr txBox="1"/>
            <p:nvPr/>
          </p:nvSpPr>
          <p:spPr>
            <a:xfrm>
              <a:off x="2689" y="4703"/>
              <a:ext cx="2305" cy="832"/>
            </a:xfrm>
            <a:prstGeom prst="rect">
              <a:avLst/>
            </a:prstGeom>
            <a:noFill/>
          </p:spPr>
          <p:txBody>
            <a:bodyPr wrap="none" rtlCol="0">
              <a:spAutoFit/>
              <a:scene3d>
                <a:camera prst="orthographicFront"/>
                <a:lightRig rig="threePt" dir="t"/>
              </a:scene3d>
              <a:sp3d contourW="12700"/>
            </a:bodyPr>
            <a:lstStyle/>
            <a:p>
              <a:pPr algn="ctr" defTabSz="914400">
                <a:defRPr/>
              </a:pPr>
              <a:r>
                <a:rPr lang="en-US" altLang="zh-CN" sz="2835" b="1">
                  <a:solidFill>
                    <a:schemeClr val="bg1"/>
                  </a:solidFill>
                  <a:latin typeface="宋体" panose="02010600030101010101" pitchFamily="2" charset="-122"/>
                  <a:ea typeface="宋体" panose="02010600030101010101" pitchFamily="2" charset="-122"/>
                  <a:cs typeface="经典综艺体简" panose="02010609000101010101" pitchFamily="49" charset="-122"/>
                </a:rPr>
                <a:t>CONTENT</a:t>
              </a:r>
              <a:endParaRPr lang="en-US" altLang="zh-CN" sz="2835" b="1">
                <a:solidFill>
                  <a:schemeClr val="bg1"/>
                </a:solidFill>
                <a:latin typeface="宋体" panose="02010600030101010101" pitchFamily="2" charset="-122"/>
                <a:ea typeface="宋体" panose="02010600030101010101" pitchFamily="2" charset="-122"/>
                <a:cs typeface="经典综艺体简" panose="02010609000101010101" pitchFamily="49" charset="-122"/>
              </a:endParaRPr>
            </a:p>
          </p:txBody>
        </p:sp>
        <p:sp>
          <p:nvSpPr>
            <p:cNvPr id="4" name="文本框 3"/>
            <p:cNvSpPr txBox="1"/>
            <p:nvPr/>
          </p:nvSpPr>
          <p:spPr>
            <a:xfrm>
              <a:off x="3003" y="3787"/>
              <a:ext cx="1821" cy="1692"/>
            </a:xfrm>
            <a:prstGeom prst="rect">
              <a:avLst/>
            </a:prstGeom>
            <a:noFill/>
          </p:spPr>
          <p:txBody>
            <a:bodyPr wrap="square" rtlCol="0">
              <a:spAutoFit/>
            </a:bodyPr>
            <a:lstStyle/>
            <a:p>
              <a:r>
                <a:rPr lang="zh-CN" altLang="en-US" sz="3190">
                  <a:solidFill>
                    <a:schemeClr val="bg1"/>
                  </a:solidFill>
                  <a:latin typeface="宋体" panose="02010600030101010101" pitchFamily="2" charset="-122"/>
                  <a:ea typeface="宋体" panose="02010600030101010101" pitchFamily="2" charset="-122"/>
                </a:rPr>
                <a:t>目 录</a:t>
              </a:r>
              <a:endParaRPr lang="zh-CN" altLang="en-US" sz="3190">
                <a:solidFill>
                  <a:schemeClr val="bg1"/>
                </a:solidFill>
                <a:latin typeface="宋体" panose="02010600030101010101" pitchFamily="2" charset="-122"/>
                <a:ea typeface="宋体" panose="02010600030101010101" pitchFamily="2" charset="-122"/>
              </a:endParaRPr>
            </a:p>
          </p:txBody>
        </p:sp>
      </p:grpSp>
      <p:sp>
        <p:nvSpPr>
          <p:cNvPr id="15" name="MH_Number_1"/>
          <p:cNvSpPr/>
          <p:nvPr>
            <p:custDataLst>
              <p:tags r:id="rId4"/>
            </p:custDataLst>
          </p:nvPr>
        </p:nvSpPr>
        <p:spPr>
          <a:xfrm>
            <a:off x="5280775" y="1490486"/>
            <a:ext cx="379095" cy="379647"/>
          </a:xfrm>
          <a:prstGeom prst="ellipse">
            <a:avLst/>
          </a:prstGeom>
          <a:solidFill>
            <a:srgbClr val="F7951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rPr>
              <a:t>1</a:t>
            </a:r>
            <a:endParaRPr lang="zh-CN" alt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endParaRPr>
          </a:p>
        </p:txBody>
      </p:sp>
      <p:sp>
        <p:nvSpPr>
          <p:cNvPr id="16" name="MH_Number_1"/>
          <p:cNvSpPr/>
          <p:nvPr>
            <p:custDataLst>
              <p:tags r:id="rId5"/>
            </p:custDataLst>
          </p:nvPr>
        </p:nvSpPr>
        <p:spPr>
          <a:xfrm>
            <a:off x="5280775" y="2494973"/>
            <a:ext cx="379095" cy="379095"/>
          </a:xfrm>
          <a:prstGeom prst="ellipse">
            <a:avLst/>
          </a:prstGeom>
          <a:solidFill>
            <a:srgbClr val="F7951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rPr>
              <a:t>2</a:t>
            </a:r>
            <a:endPar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endParaRPr>
          </a:p>
        </p:txBody>
      </p:sp>
      <p:sp>
        <p:nvSpPr>
          <p:cNvPr id="17" name="MH_Number_1"/>
          <p:cNvSpPr/>
          <p:nvPr>
            <p:custDataLst>
              <p:tags r:id="rId6"/>
            </p:custDataLst>
          </p:nvPr>
        </p:nvSpPr>
        <p:spPr>
          <a:xfrm>
            <a:off x="5280775" y="3498908"/>
            <a:ext cx="379095" cy="379095"/>
          </a:xfrm>
          <a:prstGeom prst="ellipse">
            <a:avLst/>
          </a:prstGeom>
          <a:solidFill>
            <a:srgbClr val="F7951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rPr>
              <a:t>3</a:t>
            </a:r>
            <a:endPar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endParaRPr>
          </a:p>
        </p:txBody>
      </p:sp>
      <p:sp>
        <p:nvSpPr>
          <p:cNvPr id="32" name="MH_Number_1"/>
          <p:cNvSpPr/>
          <p:nvPr>
            <p:custDataLst>
              <p:tags r:id="rId7"/>
            </p:custDataLst>
          </p:nvPr>
        </p:nvSpPr>
        <p:spPr>
          <a:xfrm>
            <a:off x="5280775" y="4502843"/>
            <a:ext cx="379647" cy="379095"/>
          </a:xfrm>
          <a:prstGeom prst="ellipse">
            <a:avLst/>
          </a:prstGeom>
          <a:solidFill>
            <a:srgbClr val="F7951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rPr>
              <a:t>4</a:t>
            </a:r>
            <a:endParaRPr lang="en-US" sz="2110" b="1">
              <a:solidFill>
                <a:schemeClr val="bg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nodeType="clickPar">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2"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8" name="矩形 7"/>
          <p:cNvSpPr/>
          <p:nvPr/>
        </p:nvSpPr>
        <p:spPr>
          <a:xfrm>
            <a:off x="5238750" y="2076450"/>
            <a:ext cx="4469130" cy="738505"/>
          </a:xfrm>
          <a:prstGeom prst="rect">
            <a:avLst/>
          </a:prstGeom>
        </p:spPr>
        <p:txBody>
          <a:bodyPr wrap="square" lIns="0" tIns="0" rIns="0" bIns="0">
            <a:spAutoFit/>
          </a:bodyPr>
          <a:lstStyle/>
          <a:p>
            <a:r>
              <a:rPr lang="zh-CN" altLang="en-US" sz="4800" b="1">
                <a:solidFill>
                  <a:srgbClr val="FF9817"/>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48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TextBox 11"/>
          <p:cNvSpPr txBox="1"/>
          <p:nvPr/>
        </p:nvSpPr>
        <p:spPr>
          <a:xfrm>
            <a:off x="4951095" y="3124200"/>
            <a:ext cx="4358640" cy="521970"/>
          </a:xfrm>
          <a:prstGeom prst="rect">
            <a:avLst/>
          </a:prstGeom>
          <a:noFill/>
        </p:spPr>
        <p:txBody>
          <a:bodyPr wrap="square" rtlCol="0">
            <a:spAutoFit/>
          </a:bodyPr>
          <a:lstStyle/>
          <a:p>
            <a:pPr marL="0" lvl="1" indent="0" algn="ctr">
              <a:buFont typeface="Arial" panose="020b0604020202020204" pitchFamily="34" charset="0"/>
              <a:buNone/>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50" name="组合 49"/>
          <p:cNvGrpSpPr/>
          <p:nvPr/>
        </p:nvGrpSpPr>
        <p:grpSpPr>
          <a:xfrm flipV="1">
            <a:off x="4925060" y="2921635"/>
            <a:ext cx="4486910" cy="102235"/>
            <a:chOff x="4818" y="4990"/>
            <a:chExt cx="9664" cy="220"/>
          </a:xfrm>
        </p:grpSpPr>
        <p:pic>
          <p:nvPicPr>
            <p:cNvPr id="46" name="图片 45" descr="形状 2"/>
            <p:cNvPicPr>
              <a:picLocks noChangeAspect="1"/>
            </p:cNvPicPr>
            <p:nvPr/>
          </p:nvPicPr>
          <p:blipFill>
            <a:blip r:embed="rId3"/>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370138" y="1909445"/>
            <a:ext cx="1885950" cy="1885950"/>
            <a:chOff x="3024" y="2652"/>
            <a:chExt cx="3674" cy="3674"/>
          </a:xfrm>
        </p:grpSpPr>
        <p:sp>
          <p:nvSpPr>
            <p:cNvPr id="23" name="椭圆 22"/>
            <p:cNvSpPr/>
            <p:nvPr/>
          </p:nvSpPr>
          <p:spPr>
            <a:xfrm>
              <a:off x="3024" y="2652"/>
              <a:ext cx="3674" cy="3674"/>
            </a:xfrm>
            <a:prstGeom prst="ellipse">
              <a:avLst/>
            </a:prstGeom>
            <a:solidFill>
              <a:schemeClr val="accent6"/>
            </a:solidFill>
            <a:ln w="9525" cmpd="sng">
              <a:noFill/>
              <a:prstDash val="sysDash"/>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solidFill>
                  <a:srgbClr val="F79515"/>
                </a:solidFill>
              </a:endParaRPr>
            </a:p>
          </p:txBody>
        </p:sp>
        <p:sp>
          <p:nvSpPr>
            <p:cNvPr id="24" name="椭圆 23"/>
            <p:cNvSpPr/>
            <p:nvPr/>
          </p:nvSpPr>
          <p:spPr>
            <a:xfrm>
              <a:off x="3195" y="2822"/>
              <a:ext cx="3333" cy="3333"/>
            </a:xfrm>
            <a:prstGeom prst="ellipse">
              <a:avLst/>
            </a:prstGeom>
            <a:solidFill>
              <a:srgbClr val="FF9817"/>
            </a:solidFill>
            <a:ln w="9525"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p>
          </p:txBody>
        </p:sp>
      </p:grpSp>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宋体" panose="02010600030101010101" pitchFamily="2" charset="-122"/>
                <a:ea typeface="宋体" panose="02010600030101010101" pitchFamily="2" charset="-122"/>
              </a:rPr>
              <a:t>01</a:t>
            </a:r>
            <a:endParaRPr lang="en-US" altLang="zh-CN" sz="6000">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10160"/>
            <a:ext cx="10806430" cy="6460490"/>
          </a:xfrm>
          <a:prstGeom prst="rect">
            <a:avLst/>
          </a:prstGeom>
        </p:spPr>
      </p:pic>
      <p:grpSp>
        <p:nvGrpSpPr>
          <p:cNvPr id="34" name="Group 33"/>
          <p:cNvGrpSpPr/>
          <p:nvPr/>
        </p:nvGrpSpPr>
        <p:grpSpPr>
          <a:xfrm>
            <a:off x="4220534" y="1732442"/>
            <a:ext cx="3451700" cy="543268"/>
            <a:chOff x="5128064" y="2256183"/>
            <a:chExt cx="3273083" cy="515155"/>
          </a:xfrm>
          <a:solidFill>
            <a:srgbClr val="FF9817"/>
          </a:solidFill>
        </p:grpSpPr>
        <p:sp>
          <p:nvSpPr>
            <p:cNvPr id="4" name="Pentagon 3"/>
            <p:cNvSpPr/>
            <p:nvPr/>
          </p:nvSpPr>
          <p:spPr>
            <a:xfrm>
              <a:off x="5128064" y="225618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grpSp>
      <p:grpSp>
        <p:nvGrpSpPr>
          <p:cNvPr id="35" name="Group 34"/>
          <p:cNvGrpSpPr/>
          <p:nvPr/>
        </p:nvGrpSpPr>
        <p:grpSpPr>
          <a:xfrm>
            <a:off x="4220534" y="2617160"/>
            <a:ext cx="3451700" cy="543268"/>
            <a:chOff x="5128064" y="3095119"/>
            <a:chExt cx="3273083" cy="515155"/>
          </a:xfrm>
          <a:solidFill>
            <a:schemeClr val="tx1">
              <a:lumMod val="65000"/>
              <a:lumOff val="35000"/>
            </a:schemeClr>
          </a:solidFill>
        </p:grpSpPr>
        <p:sp>
          <p:nvSpPr>
            <p:cNvPr id="6" name="Pentagon 5"/>
            <p:cNvSpPr/>
            <p:nvPr/>
          </p:nvSpPr>
          <p:spPr>
            <a:xfrm>
              <a:off x="5128064" y="3095119"/>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grpSp>
      <p:grpSp>
        <p:nvGrpSpPr>
          <p:cNvPr id="36" name="Group 35"/>
          <p:cNvGrpSpPr/>
          <p:nvPr/>
        </p:nvGrpSpPr>
        <p:grpSpPr>
          <a:xfrm>
            <a:off x="4220534" y="3501876"/>
            <a:ext cx="3451700" cy="543268"/>
            <a:chOff x="5128064" y="3934054"/>
            <a:chExt cx="3273083" cy="515155"/>
          </a:xfrm>
          <a:solidFill>
            <a:srgbClr val="FF9817"/>
          </a:solidFill>
        </p:grpSpPr>
        <p:sp>
          <p:nvSpPr>
            <p:cNvPr id="2" name="Pentagon 6"/>
            <p:cNvSpPr/>
            <p:nvPr/>
          </p:nvSpPr>
          <p:spPr>
            <a:xfrm>
              <a:off x="5128064" y="3934054"/>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3" name="Rectangle 10"/>
            <p:cNvSpPr/>
            <p:nvPr/>
          </p:nvSpPr>
          <p:spPr>
            <a:xfrm>
              <a:off x="5128064" y="3934054"/>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grpSp>
      <p:grpSp>
        <p:nvGrpSpPr>
          <p:cNvPr id="37" name="Group 36"/>
          <p:cNvGrpSpPr/>
          <p:nvPr/>
        </p:nvGrpSpPr>
        <p:grpSpPr>
          <a:xfrm>
            <a:off x="4220533" y="4386593"/>
            <a:ext cx="3451701" cy="543269"/>
            <a:chOff x="5128064" y="4772988"/>
            <a:chExt cx="3273084" cy="515156"/>
          </a:xfrm>
          <a:solidFill>
            <a:schemeClr val="tx1">
              <a:lumMod val="65000"/>
              <a:lumOff val="35000"/>
            </a:schemeClr>
          </a:solidFill>
        </p:grpSpPr>
        <p:sp>
          <p:nvSpPr>
            <p:cNvPr id="5" name="Pentagon 7"/>
            <p:cNvSpPr/>
            <p:nvPr/>
          </p:nvSpPr>
          <p:spPr>
            <a:xfrm>
              <a:off x="5128065" y="4772990"/>
              <a:ext cx="3273083" cy="51515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宋体" panose="02010600030101010101" pitchFamily="2" charset="-122"/>
                  <a:ea typeface="宋体" panose="02010600030101010101" pitchFamily="2" charset="-122"/>
                  <a:cs typeface="+mn-ea"/>
                  <a:sym typeface="Arial" panose="020b0604020202020204" pitchFamily="34" charset="0"/>
                </a:rPr>
                <a:t>请替换文字内容</a:t>
              </a: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latin typeface="宋体" panose="02010600030101010101" pitchFamily="2" charset="-122"/>
                <a:ea typeface="宋体" panose="02010600030101010101" pitchFamily="2" charset="-122"/>
                <a:cs typeface="+mn-ea"/>
                <a:sym typeface="Arial" panose="020b0604020202020204" pitchFamily="34" charset="0"/>
              </a:endParaRPr>
            </a:p>
          </p:txBody>
        </p:sp>
      </p:grpSp>
      <p:sp>
        <p:nvSpPr>
          <p:cNvPr id="18" name="Rectangle 13"/>
          <p:cNvSpPr/>
          <p:nvPr/>
        </p:nvSpPr>
        <p:spPr>
          <a:xfrm>
            <a:off x="7894320" y="1759585"/>
            <a:ext cx="2496820" cy="533400"/>
          </a:xfrm>
          <a:prstGeom prst="rect">
            <a:avLst/>
          </a:prstGeom>
        </p:spPr>
        <p:txBody>
          <a:bodyPr wrap="square">
            <a:spAutoFit/>
          </a:bodyPr>
          <a:lstStyle/>
          <a:p>
            <a:pPr>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3" name="Rectangle 17"/>
          <p:cNvSpPr/>
          <p:nvPr/>
        </p:nvSpPr>
        <p:spPr>
          <a:xfrm>
            <a:off x="7868920" y="2639060"/>
            <a:ext cx="2496820" cy="533400"/>
          </a:xfrm>
          <a:prstGeom prst="rect">
            <a:avLst/>
          </a:prstGeom>
        </p:spPr>
        <p:txBody>
          <a:bodyPr wrap="square">
            <a:spAutoFit/>
          </a:bodyPr>
          <a:lstStyle/>
          <a:p>
            <a:pPr>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6" name="Rectangle 20"/>
          <p:cNvSpPr/>
          <p:nvPr/>
        </p:nvSpPr>
        <p:spPr>
          <a:xfrm>
            <a:off x="7894320" y="4408170"/>
            <a:ext cx="2496820" cy="533400"/>
          </a:xfrm>
          <a:prstGeom prst="rect">
            <a:avLst/>
          </a:prstGeom>
        </p:spPr>
        <p:txBody>
          <a:bodyPr wrap="square">
            <a:spAutoFit/>
          </a:bodyPr>
          <a:lstStyle/>
          <a:p>
            <a:pPr>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29" name="Rectangle 23"/>
          <p:cNvSpPr/>
          <p:nvPr/>
        </p:nvSpPr>
        <p:spPr>
          <a:xfrm>
            <a:off x="7894320" y="3554730"/>
            <a:ext cx="2496820" cy="533400"/>
          </a:xfrm>
          <a:prstGeom prst="rect">
            <a:avLst/>
          </a:prstGeom>
        </p:spPr>
        <p:txBody>
          <a:bodyPr wrap="square">
            <a:spAutoFit/>
          </a:bodyPr>
          <a:lstStyle/>
          <a:p>
            <a:pPr>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0" name="Rectangle 27"/>
          <p:cNvSpPr/>
          <p:nvPr/>
        </p:nvSpPr>
        <p:spPr>
          <a:xfrm>
            <a:off x="153035" y="1732280"/>
            <a:ext cx="4064635" cy="3197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1" name="TextBox 28"/>
          <p:cNvSpPr txBox="1"/>
          <p:nvPr/>
        </p:nvSpPr>
        <p:spPr>
          <a:xfrm>
            <a:off x="590550" y="2281555"/>
            <a:ext cx="1534160" cy="326628"/>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rPr>
              <a:t>请替换文字内容 </a:t>
            </a:r>
            <a:endParaRPr lang="en-GB" sz="1400">
              <a:solidFill>
                <a:schemeClr val="bg1">
                  <a:lumMod val="6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32" name="Rectangle 29"/>
          <p:cNvSpPr/>
          <p:nvPr/>
        </p:nvSpPr>
        <p:spPr>
          <a:xfrm>
            <a:off x="617220" y="2599055"/>
            <a:ext cx="3168650" cy="521681"/>
          </a:xfrm>
          <a:prstGeom prst="rect">
            <a:avLst/>
          </a:prstGeom>
        </p:spPr>
        <p:txBody>
          <a:bodyPr wrap="square">
            <a:spAutoFit/>
          </a:bodyPr>
          <a:lstStyle/>
          <a:p>
            <a:pPr algn="just">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a:t>
            </a:r>
            <a:endParaRPr lang="en-GB" altLang="zh-CN"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sp>
        <p:nvSpPr>
          <p:cNvPr id="33" name="Rectangle 30"/>
          <p:cNvSpPr/>
          <p:nvPr/>
        </p:nvSpPr>
        <p:spPr>
          <a:xfrm>
            <a:off x="617220" y="3701415"/>
            <a:ext cx="3168650" cy="521681"/>
          </a:xfrm>
          <a:prstGeom prst="rect">
            <a:avLst/>
          </a:prstGeom>
        </p:spPr>
        <p:txBody>
          <a:bodyPr wrap="square">
            <a:spAutoFit/>
          </a:bodyPr>
          <a:lstStyle/>
          <a:p>
            <a:pPr>
              <a:lnSpc>
                <a:spcPct val="120000"/>
              </a:lnSpc>
            </a:pPr>
            <a:r>
              <a:rPr lang="en-US" altLang="zh-CN"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a:t>
            </a:r>
            <a:endParaRPr lang="en-GB" altLang="zh-CN" sz="800">
              <a:solidFill>
                <a:schemeClr val="bg1">
                  <a:lumMod val="6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sp>
        <p:nvSpPr>
          <p:cNvPr id="45"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49" name="矩形 48"/>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10160"/>
            <a:ext cx="10806430" cy="6460490"/>
          </a:xfrm>
          <a:prstGeom prst="rect">
            <a:avLst/>
          </a:prstGeom>
        </p:spPr>
      </p:pic>
      <p:sp>
        <p:nvSpPr>
          <p:cNvPr id="7" name="Freeform 28"/>
          <p:cNvSpPr/>
          <p:nvPr/>
        </p:nvSpPr>
        <p:spPr bwMode="auto">
          <a:xfrm>
            <a:off x="6166485" y="2363470"/>
            <a:ext cx="499110" cy="725805"/>
          </a:xfrm>
          <a:custGeom>
            <a:gdLst>
              <a:gd name="T0" fmla="*/ 476 w 476"/>
              <a:gd name="T1" fmla="*/ 0 h 692"/>
              <a:gd name="T2" fmla="*/ 0 w 476"/>
              <a:gd name="T3" fmla="*/ 559 h 692"/>
              <a:gd name="T4" fmla="*/ 78 w 476"/>
              <a:gd name="T5" fmla="*/ 692 h 692"/>
              <a:gd name="T6" fmla="*/ 476 w 476"/>
              <a:gd name="T7" fmla="*/ 0 h 692"/>
            </a:gd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8" name="Freeform 29"/>
          <p:cNvSpPr/>
          <p:nvPr/>
        </p:nvSpPr>
        <p:spPr bwMode="auto">
          <a:xfrm>
            <a:off x="5910580" y="3534410"/>
            <a:ext cx="80010" cy="141605"/>
          </a:xfrm>
          <a:custGeom>
            <a:gdLst>
              <a:gd name="T0" fmla="*/ 76 w 76"/>
              <a:gd name="T1" fmla="*/ 0 h 135"/>
              <a:gd name="T2" fmla="*/ 0 w 76"/>
              <a:gd name="T3" fmla="*/ 135 h 135"/>
              <a:gd name="T4" fmla="*/ 76 w 76"/>
              <a:gd name="T5" fmla="*/ 0 h 135"/>
              <a:gd name="T6" fmla="*/ 76 w 76"/>
              <a:gd name="T7" fmla="*/ 0 h 135"/>
            </a:gd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9" name="Freeform 30"/>
          <p:cNvSpPr/>
          <p:nvPr/>
        </p:nvSpPr>
        <p:spPr bwMode="auto">
          <a:xfrm>
            <a:off x="5910580" y="3534410"/>
            <a:ext cx="80010" cy="141605"/>
          </a:xfrm>
          <a:custGeom>
            <a:gdLst>
              <a:gd name="T0" fmla="*/ 76 w 76"/>
              <a:gd name="T1" fmla="*/ 0 h 135"/>
              <a:gd name="T2" fmla="*/ 0 w 76"/>
              <a:gd name="T3" fmla="*/ 135 h 135"/>
              <a:gd name="T4" fmla="*/ 76 w 76"/>
              <a:gd name="T5" fmla="*/ 0 h 135"/>
              <a:gd name="T6" fmla="*/ 76 w 76"/>
              <a:gd name="T7" fmla="*/ 0 h 135"/>
            </a:gd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10" name="Freeform 31"/>
          <p:cNvSpPr/>
          <p:nvPr/>
        </p:nvSpPr>
        <p:spPr bwMode="auto">
          <a:xfrm>
            <a:off x="5910580" y="3534410"/>
            <a:ext cx="836930" cy="141605"/>
          </a:xfrm>
          <a:custGeom>
            <a:gdLst>
              <a:gd name="T0" fmla="*/ 76 w 798"/>
              <a:gd name="T1" fmla="*/ 0 h 135"/>
              <a:gd name="T2" fmla="*/ 0 w 798"/>
              <a:gd name="T3" fmla="*/ 135 h 135"/>
              <a:gd name="T4" fmla="*/ 798 w 798"/>
              <a:gd name="T5" fmla="*/ 135 h 135"/>
              <a:gd name="T6" fmla="*/ 76 w 798"/>
              <a:gd name="T7" fmla="*/ 0 h 135"/>
            </a:gd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1" name="Freeform 32"/>
          <p:cNvSpPr/>
          <p:nvPr/>
        </p:nvSpPr>
        <p:spPr bwMode="auto">
          <a:xfrm>
            <a:off x="5234940" y="3676015"/>
            <a:ext cx="161290" cy="0"/>
          </a:xfrm>
          <a:custGeom>
            <a:gdLst>
              <a:gd name="T0" fmla="*/ 154 w 154"/>
              <a:gd name="T1" fmla="*/ 0 w 154"/>
              <a:gd name="T2" fmla="*/ 154 w 154"/>
              <a:gd name="T3" fmla="*/ 154 w 154"/>
            </a:gd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2" name="Freeform 33"/>
          <p:cNvSpPr/>
          <p:nvPr/>
        </p:nvSpPr>
        <p:spPr bwMode="auto">
          <a:xfrm>
            <a:off x="5234940" y="3676015"/>
            <a:ext cx="161290" cy="0"/>
          </a:xfrm>
          <a:custGeom>
            <a:gdLst>
              <a:gd name="T0" fmla="*/ 154 w 154"/>
              <a:gd name="T1" fmla="*/ 0 w 154"/>
              <a:gd name="T2" fmla="*/ 154 w 154"/>
              <a:gd name="T3" fmla="*/ 154 w 154"/>
            </a:gd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3" name="Freeform 34"/>
          <p:cNvSpPr/>
          <p:nvPr/>
        </p:nvSpPr>
        <p:spPr bwMode="auto">
          <a:xfrm>
            <a:off x="5234940" y="3676015"/>
            <a:ext cx="417830" cy="725170"/>
          </a:xfrm>
          <a:custGeom>
            <a:gdLst>
              <a:gd name="T0" fmla="*/ 0 w 398"/>
              <a:gd name="T1" fmla="*/ 0 h 691"/>
              <a:gd name="T2" fmla="*/ 5 w 398"/>
              <a:gd name="T3" fmla="*/ 7 h 691"/>
              <a:gd name="T4" fmla="*/ 398 w 398"/>
              <a:gd name="T5" fmla="*/ 691 h 691"/>
              <a:gd name="T6" fmla="*/ 154 w 398"/>
              <a:gd name="T7" fmla="*/ 0 h 691"/>
              <a:gd name="T8" fmla="*/ 0 w 398"/>
              <a:gd name="T9" fmla="*/ 0 h 691"/>
            </a:gd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4" name="Freeform 35"/>
          <p:cNvSpPr/>
          <p:nvPr/>
        </p:nvSpPr>
        <p:spPr bwMode="auto">
          <a:xfrm>
            <a:off x="4477385" y="3089275"/>
            <a:ext cx="499110" cy="725170"/>
          </a:xfrm>
          <a:custGeom>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5" name="Freeform 36"/>
          <p:cNvSpPr/>
          <p:nvPr/>
        </p:nvSpPr>
        <p:spPr bwMode="auto">
          <a:xfrm>
            <a:off x="4477385" y="3089275"/>
            <a:ext cx="499110" cy="725170"/>
          </a:xfrm>
          <a:custGeom>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2" name="Freeform 37"/>
          <p:cNvSpPr/>
          <p:nvPr/>
        </p:nvSpPr>
        <p:spPr bwMode="auto">
          <a:xfrm>
            <a:off x="4477385" y="3089275"/>
            <a:ext cx="499110" cy="725170"/>
          </a:xfrm>
          <a:custGeom>
            <a:gdLst>
              <a:gd name="T0" fmla="*/ 400 w 476"/>
              <a:gd name="T1" fmla="*/ 0 h 691"/>
              <a:gd name="T2" fmla="*/ 0 w 476"/>
              <a:gd name="T3" fmla="*/ 691 h 691"/>
              <a:gd name="T4" fmla="*/ 476 w 476"/>
              <a:gd name="T5" fmla="*/ 132 h 691"/>
              <a:gd name="T6" fmla="*/ 400 w 476"/>
              <a:gd name="T7" fmla="*/ 0 h 691"/>
            </a:gd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7" name="Freeform 38"/>
          <p:cNvSpPr/>
          <p:nvPr/>
        </p:nvSpPr>
        <p:spPr bwMode="auto">
          <a:xfrm>
            <a:off x="5153025" y="2505075"/>
            <a:ext cx="81915" cy="139700"/>
          </a:xfrm>
          <a:custGeom>
            <a:gdLst>
              <a:gd name="T0" fmla="*/ 78 w 78"/>
              <a:gd name="T1" fmla="*/ 0 h 133"/>
              <a:gd name="T2" fmla="*/ 0 w 78"/>
              <a:gd name="T3" fmla="*/ 133 h 133"/>
              <a:gd name="T4" fmla="*/ 0 w 78"/>
              <a:gd name="T5" fmla="*/ 133 h 133"/>
              <a:gd name="T6" fmla="*/ 78 w 78"/>
              <a:gd name="T7" fmla="*/ 0 h 133"/>
            </a:gd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8" name="Freeform 39"/>
          <p:cNvSpPr/>
          <p:nvPr/>
        </p:nvSpPr>
        <p:spPr bwMode="auto">
          <a:xfrm>
            <a:off x="5153025" y="2505075"/>
            <a:ext cx="81915" cy="139700"/>
          </a:xfrm>
          <a:custGeom>
            <a:gdLst>
              <a:gd name="T0" fmla="*/ 78 w 78"/>
              <a:gd name="T1" fmla="*/ 0 h 133"/>
              <a:gd name="T2" fmla="*/ 0 w 78"/>
              <a:gd name="T3" fmla="*/ 133 h 133"/>
              <a:gd name="T4" fmla="*/ 0 w 78"/>
              <a:gd name="T5" fmla="*/ 133 h 133"/>
              <a:gd name="T6" fmla="*/ 78 w 78"/>
              <a:gd name="T7" fmla="*/ 0 h 133"/>
            </a:gd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19" name="Freeform 40"/>
          <p:cNvSpPr/>
          <p:nvPr/>
        </p:nvSpPr>
        <p:spPr bwMode="auto">
          <a:xfrm>
            <a:off x="4395470" y="2505075"/>
            <a:ext cx="839470" cy="139700"/>
          </a:xfrm>
          <a:custGeom>
            <a:gdLst>
              <a:gd name="T0" fmla="*/ 800 w 800"/>
              <a:gd name="T1" fmla="*/ 0 h 133"/>
              <a:gd name="T2" fmla="*/ 0 w 800"/>
              <a:gd name="T3" fmla="*/ 0 h 133"/>
              <a:gd name="T4" fmla="*/ 722 w 800"/>
              <a:gd name="T5" fmla="*/ 133 h 133"/>
              <a:gd name="T6" fmla="*/ 800 w 800"/>
              <a:gd name="T7" fmla="*/ 0 h 133"/>
            </a:gd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20" name="Freeform 41"/>
          <p:cNvSpPr/>
          <p:nvPr/>
        </p:nvSpPr>
        <p:spPr bwMode="auto">
          <a:xfrm>
            <a:off x="5749290" y="2505075"/>
            <a:ext cx="161290" cy="0"/>
          </a:xfrm>
          <a:custGeom>
            <a:gdLst>
              <a:gd name="T0" fmla="*/ 0 w 154"/>
              <a:gd name="T1" fmla="*/ 0 w 154"/>
              <a:gd name="T2" fmla="*/ 154 w 154"/>
              <a:gd name="T3" fmla="*/ 0 w 154"/>
            </a:gd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21" name="Freeform 42"/>
          <p:cNvSpPr/>
          <p:nvPr/>
        </p:nvSpPr>
        <p:spPr bwMode="auto">
          <a:xfrm>
            <a:off x="5749290" y="2505075"/>
            <a:ext cx="161290" cy="0"/>
          </a:xfrm>
          <a:custGeom>
            <a:gdLst>
              <a:gd name="T0" fmla="*/ 0 w 154"/>
              <a:gd name="T1" fmla="*/ 0 w 154"/>
              <a:gd name="T2" fmla="*/ 154 w 154"/>
              <a:gd name="T3" fmla="*/ 0 w 154"/>
            </a:gd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22" name="Freeform 43"/>
          <p:cNvSpPr/>
          <p:nvPr/>
        </p:nvSpPr>
        <p:spPr bwMode="auto">
          <a:xfrm>
            <a:off x="5490845" y="1779905"/>
            <a:ext cx="419735" cy="725170"/>
          </a:xfrm>
          <a:custGeom>
            <a:gdLst>
              <a:gd name="T0" fmla="*/ 0 w 400"/>
              <a:gd name="T1" fmla="*/ 0 h 691"/>
              <a:gd name="T2" fmla="*/ 246 w 400"/>
              <a:gd name="T3" fmla="*/ 691 h 691"/>
              <a:gd name="T4" fmla="*/ 400 w 400"/>
              <a:gd name="T5" fmla="*/ 691 h 691"/>
              <a:gd name="T6" fmla="*/ 182 w 400"/>
              <a:gd name="T7" fmla="*/ 315 h 691"/>
              <a:gd name="T8" fmla="*/ 0 w 400"/>
              <a:gd name="T9" fmla="*/ 0 h 691"/>
            </a:gd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宋体" panose="02010600030101010101" pitchFamily="2" charset="-122"/>
            </a:endParaRPr>
          </a:p>
        </p:txBody>
      </p:sp>
      <p:sp>
        <p:nvSpPr>
          <p:cNvPr id="24" name="Freeform 75"/>
          <p:cNvSpPr/>
          <p:nvPr/>
        </p:nvSpPr>
        <p:spPr bwMode="auto">
          <a:xfrm>
            <a:off x="3896360" y="2505075"/>
            <a:ext cx="1338580" cy="1682115"/>
          </a:xfrm>
          <a:custGeom>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A6A6A6"/>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27" name="Freeform 73"/>
          <p:cNvSpPr/>
          <p:nvPr/>
        </p:nvSpPr>
        <p:spPr bwMode="auto">
          <a:xfrm>
            <a:off x="4077970" y="1598930"/>
            <a:ext cx="1832610" cy="1097280"/>
          </a:xfrm>
          <a:custGeom>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bg1">
              <a:lumMod val="85000"/>
            </a:schemeClr>
          </a:solidFill>
          <a:ln w="9525">
            <a:noFill/>
            <a:round/>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30" name="Freeform 69"/>
          <p:cNvSpPr/>
          <p:nvPr/>
        </p:nvSpPr>
        <p:spPr bwMode="auto">
          <a:xfrm>
            <a:off x="5234940" y="3481705"/>
            <a:ext cx="1832610" cy="1098550"/>
          </a:xfrm>
          <a:custGeom>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F79515"/>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grpSp>
        <p:nvGrpSpPr>
          <p:cNvPr id="32" name="Group 66"/>
          <p:cNvGrpSpPr/>
          <p:nvPr/>
        </p:nvGrpSpPr>
        <p:grpSpPr>
          <a:xfrm>
            <a:off x="6024880" y="3976370"/>
            <a:ext cx="283210" cy="264795"/>
            <a:chOff x="4418013" y="3475038"/>
            <a:chExt cx="285750" cy="266701"/>
          </a:xfrm>
          <a:solidFill>
            <a:srgbClr val="FFFFFF"/>
          </a:solidFill>
        </p:grpSpPr>
        <p:sp>
          <p:nvSpPr>
            <p:cNvPr id="33" name="Freeform 105"/>
            <p:cNvSpPr/>
            <p:nvPr/>
          </p:nvSpPr>
          <p:spPr bwMode="auto">
            <a:xfrm>
              <a:off x="4418013" y="3651251"/>
              <a:ext cx="98425" cy="90488"/>
            </a:xfrm>
            <a:custGeom>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34" name="Freeform 106"/>
            <p:cNvSpPr>
              <a:spLocks noEditPoints="1"/>
            </p:cNvSpPr>
            <p:nvPr/>
          </p:nvSpPr>
          <p:spPr bwMode="auto">
            <a:xfrm>
              <a:off x="4456113" y="3475038"/>
              <a:ext cx="247650" cy="236538"/>
            </a:xfrm>
            <a:custGeom>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2">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a:latin typeface="宋体" panose="02010600030101010101" pitchFamily="2" charset="-122"/>
              </a:endParaRPr>
            </a:p>
          </p:txBody>
        </p:sp>
      </p:grpSp>
      <p:grpSp>
        <p:nvGrpSpPr>
          <p:cNvPr id="35" name="Group 47"/>
          <p:cNvGrpSpPr/>
          <p:nvPr/>
        </p:nvGrpSpPr>
        <p:grpSpPr>
          <a:xfrm>
            <a:off x="4415790" y="3089275"/>
            <a:ext cx="1564640" cy="1490980"/>
            <a:chOff x="4614716" y="3843575"/>
            <a:chExt cx="2002354" cy="1908347"/>
          </a:xfrm>
        </p:grpSpPr>
        <p:sp>
          <p:nvSpPr>
            <p:cNvPr id="38" name="Freeform 63"/>
            <p:cNvSpPr/>
            <p:nvPr/>
          </p:nvSpPr>
          <p:spPr bwMode="auto">
            <a:xfrm>
              <a:off x="4614716" y="3843575"/>
              <a:ext cx="2002354" cy="1908347"/>
            </a:xfrm>
            <a:custGeom>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bg1">
                <a:lumMod val="85000"/>
              </a:schemeClr>
            </a:solidFill>
            <a:ln w="9525">
              <a:noFill/>
              <a:round/>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37" name="Freeform 18"/>
            <p:cNvSpPr/>
            <p:nvPr/>
          </p:nvSpPr>
          <p:spPr bwMode="auto">
            <a:xfrm>
              <a:off x="5122816" y="4936315"/>
              <a:ext cx="413624" cy="413623"/>
            </a:xfrm>
            <a:custGeom>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grpSp>
      <p:sp>
        <p:nvSpPr>
          <p:cNvPr id="41" name="Freeform 59"/>
          <p:cNvSpPr/>
          <p:nvPr/>
        </p:nvSpPr>
        <p:spPr bwMode="auto">
          <a:xfrm>
            <a:off x="5165725" y="1598930"/>
            <a:ext cx="1562100" cy="1490980"/>
          </a:xfrm>
          <a:custGeom>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F79515"/>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44" name="Freeform 53"/>
          <p:cNvSpPr/>
          <p:nvPr/>
        </p:nvSpPr>
        <p:spPr bwMode="auto">
          <a:xfrm>
            <a:off x="5910580" y="1990725"/>
            <a:ext cx="1338580" cy="1685290"/>
          </a:xfrm>
          <a:custGeom>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46" name="Shape 222"/>
          <p:cNvSpPr/>
          <p:nvPr/>
        </p:nvSpPr>
        <p:spPr>
          <a:xfrm>
            <a:off x="4283075" y="2887345"/>
            <a:ext cx="256540" cy="322580"/>
          </a:xfrm>
          <a:custGeom>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p>
        </p:txBody>
      </p:sp>
      <p:grpSp>
        <p:nvGrpSpPr>
          <p:cNvPr id="47" name="Group 83"/>
          <p:cNvGrpSpPr/>
          <p:nvPr/>
        </p:nvGrpSpPr>
        <p:grpSpPr>
          <a:xfrm>
            <a:off x="4756785" y="1905635"/>
            <a:ext cx="478155" cy="335915"/>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宋体" panose="02010600030101010101" pitchFamily="2" charset="-122"/>
              </a:endParaRPr>
            </a:p>
          </p:txBody>
        </p:sp>
        <p:sp>
          <p:nvSpPr>
            <p:cNvPr id="49" name="Freeform 22"/>
            <p:cNvSpPr>
              <a:spLocks noEditPoints="1"/>
            </p:cNvSpPr>
            <p:nvPr/>
          </p:nvSpPr>
          <p:spPr bwMode="auto">
            <a:xfrm>
              <a:off x="7699375" y="1189038"/>
              <a:ext cx="173038" cy="176213"/>
            </a:xfrm>
            <a:custGeom>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宋体" panose="02010600030101010101" pitchFamily="2" charset="-122"/>
              </a:endParaRPr>
            </a:p>
          </p:txBody>
        </p:sp>
      </p:grpSp>
      <p:sp>
        <p:nvSpPr>
          <p:cNvPr id="50" name="Freeform 71"/>
          <p:cNvSpPr>
            <a:spLocks noEditPoints="1"/>
          </p:cNvSpPr>
          <p:nvPr/>
        </p:nvSpPr>
        <p:spPr bwMode="auto">
          <a:xfrm>
            <a:off x="6092190" y="1922145"/>
            <a:ext cx="197485" cy="299085"/>
          </a:xfrm>
          <a:custGeom>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a:latin typeface="宋体" panose="02010600030101010101" pitchFamily="2" charset="-122"/>
            </a:endParaRPr>
          </a:p>
        </p:txBody>
      </p:sp>
      <p:sp>
        <p:nvSpPr>
          <p:cNvPr id="51" name="Shape 227"/>
          <p:cNvSpPr/>
          <p:nvPr/>
        </p:nvSpPr>
        <p:spPr>
          <a:xfrm>
            <a:off x="6553835" y="2939415"/>
            <a:ext cx="338455" cy="360680"/>
          </a:xfrm>
          <a:custGeom>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p>
        </p:txBody>
      </p:sp>
      <p:sp>
        <p:nvSpPr>
          <p:cNvPr id="58" name="TextBox 18"/>
          <p:cNvSpPr txBox="1"/>
          <p:nvPr/>
        </p:nvSpPr>
        <p:spPr>
          <a:xfrm>
            <a:off x="2218817" y="1076219"/>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6"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3" name="矩形 2"/>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8"/>
          <p:cNvSpPr txBox="1"/>
          <p:nvPr/>
        </p:nvSpPr>
        <p:spPr>
          <a:xfrm>
            <a:off x="1222502" y="2805959"/>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5" name="TextBox 18"/>
          <p:cNvSpPr txBox="1"/>
          <p:nvPr/>
        </p:nvSpPr>
        <p:spPr>
          <a:xfrm>
            <a:off x="2907792" y="4722389"/>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3" name="TextBox 18"/>
          <p:cNvSpPr txBox="1"/>
          <p:nvPr/>
        </p:nvSpPr>
        <p:spPr>
          <a:xfrm>
            <a:off x="5652897" y="241194"/>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5" name="TextBox 18"/>
          <p:cNvSpPr txBox="1"/>
          <p:nvPr/>
        </p:nvSpPr>
        <p:spPr>
          <a:xfrm>
            <a:off x="7598537" y="2080154"/>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
        <p:nvSpPr>
          <p:cNvPr id="26" name="TextBox 18"/>
          <p:cNvSpPr txBox="1"/>
          <p:nvPr/>
        </p:nvSpPr>
        <p:spPr>
          <a:xfrm>
            <a:off x="7249287" y="4580149"/>
            <a:ext cx="2169430" cy="1292225"/>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点击请替换文字内容</a:t>
            </a:r>
            <a:endParaRPr lang="zh-CN" altLang="en-US" sz="14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a:p>
            <a:pPr algn="just">
              <a:lnSpc>
                <a:spcPct val="140000"/>
              </a:lnSpc>
            </a:pPr>
            <a:r>
              <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1000">
              <a:solidFill>
                <a:schemeClr val="bg1">
                  <a:lumMod val="50000"/>
                </a:schemeClr>
              </a:solidFill>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 grpId="0"/>
      <p:bldP spid="5" grpId="0"/>
      <p:bldP spid="23" grpId="0"/>
      <p:bldP spid="25" grpId="0"/>
      <p:bldP spid="2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8" name="矩形 7"/>
          <p:cNvSpPr/>
          <p:nvPr/>
        </p:nvSpPr>
        <p:spPr>
          <a:xfrm>
            <a:off x="5238750" y="2076450"/>
            <a:ext cx="4469130" cy="738505"/>
          </a:xfrm>
          <a:prstGeom prst="rect">
            <a:avLst/>
          </a:prstGeom>
        </p:spPr>
        <p:txBody>
          <a:bodyPr wrap="square" lIns="0" tIns="0" rIns="0" bIns="0">
            <a:spAutoFit/>
          </a:bodyPr>
          <a:lstStyle/>
          <a:p>
            <a:r>
              <a:rPr lang="zh-CN" altLang="en-US" sz="4800" b="1">
                <a:solidFill>
                  <a:srgbClr val="FF9817"/>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48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TextBox 11"/>
          <p:cNvSpPr txBox="1"/>
          <p:nvPr/>
        </p:nvSpPr>
        <p:spPr>
          <a:xfrm>
            <a:off x="4951095" y="3124200"/>
            <a:ext cx="4358640" cy="521970"/>
          </a:xfrm>
          <a:prstGeom prst="rect">
            <a:avLst/>
          </a:prstGeom>
          <a:noFill/>
        </p:spPr>
        <p:txBody>
          <a:bodyPr wrap="square" rtlCol="0">
            <a:spAutoFit/>
          </a:bodyPr>
          <a:lstStyle/>
          <a:p>
            <a:pPr marL="0" lvl="1" indent="0" algn="ctr">
              <a:buFont typeface="Arial" panose="020b0604020202020204" pitchFamily="34" charset="0"/>
              <a:buNone/>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50" name="组合 49"/>
          <p:cNvGrpSpPr/>
          <p:nvPr/>
        </p:nvGrpSpPr>
        <p:grpSpPr>
          <a:xfrm flipV="1">
            <a:off x="4925060" y="2921635"/>
            <a:ext cx="4486910" cy="102235"/>
            <a:chOff x="4818" y="4990"/>
            <a:chExt cx="9664" cy="220"/>
          </a:xfrm>
        </p:grpSpPr>
        <p:pic>
          <p:nvPicPr>
            <p:cNvPr id="46" name="图片 45" descr="形状 2"/>
            <p:cNvPicPr>
              <a:picLocks noChangeAspect="1"/>
            </p:cNvPicPr>
            <p:nvPr/>
          </p:nvPicPr>
          <p:blipFill>
            <a:blip r:embed="rId3"/>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370138" y="1909445"/>
            <a:ext cx="1885950" cy="1885950"/>
            <a:chOff x="3024" y="2652"/>
            <a:chExt cx="3674" cy="3674"/>
          </a:xfrm>
        </p:grpSpPr>
        <p:sp>
          <p:nvSpPr>
            <p:cNvPr id="23" name="椭圆 22"/>
            <p:cNvSpPr/>
            <p:nvPr/>
          </p:nvSpPr>
          <p:spPr>
            <a:xfrm>
              <a:off x="3024" y="2652"/>
              <a:ext cx="3674" cy="3674"/>
            </a:xfrm>
            <a:prstGeom prst="ellipse">
              <a:avLst/>
            </a:prstGeom>
            <a:solidFill>
              <a:schemeClr val="accent6"/>
            </a:solidFill>
            <a:ln w="9525" cmpd="sng">
              <a:noFill/>
              <a:prstDash val="sysDash"/>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solidFill>
                  <a:srgbClr val="F79515"/>
                </a:solidFill>
              </a:endParaRPr>
            </a:p>
          </p:txBody>
        </p:sp>
        <p:sp>
          <p:nvSpPr>
            <p:cNvPr id="24" name="椭圆 23"/>
            <p:cNvSpPr/>
            <p:nvPr/>
          </p:nvSpPr>
          <p:spPr>
            <a:xfrm>
              <a:off x="3195" y="2822"/>
              <a:ext cx="3333" cy="3333"/>
            </a:xfrm>
            <a:prstGeom prst="ellipse">
              <a:avLst/>
            </a:prstGeom>
            <a:solidFill>
              <a:srgbClr val="FF9817"/>
            </a:solidFill>
            <a:ln w="9525"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p>
          </p:txBody>
        </p:sp>
      </p:grpSp>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宋体" panose="02010600030101010101" pitchFamily="2" charset="-122"/>
                <a:ea typeface="宋体" panose="02010600030101010101" pitchFamily="2" charset="-122"/>
              </a:rPr>
              <a:t>02</a:t>
            </a:r>
            <a:endParaRPr lang="en-US" altLang="zh-CN" sz="6000">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3" name="泪滴形 2"/>
          <p:cNvSpPr/>
          <p:nvPr/>
        </p:nvSpPr>
        <p:spPr>
          <a:xfrm rot="7961086">
            <a:off x="1225198" y="2283058"/>
            <a:ext cx="1854311" cy="1854311"/>
          </a:xfrm>
          <a:prstGeom prst="teardrop">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泪滴形 44"/>
          <p:cNvSpPr/>
          <p:nvPr/>
        </p:nvSpPr>
        <p:spPr>
          <a:xfrm rot="7961086">
            <a:off x="3413232" y="2022820"/>
            <a:ext cx="1640230" cy="1640230"/>
          </a:xfrm>
          <a:prstGeom prst="teardrop">
            <a:avLst/>
          </a:prstGeom>
          <a:solidFill>
            <a:srgbClr val="F79515"/>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泪滴形 45"/>
          <p:cNvSpPr/>
          <p:nvPr/>
        </p:nvSpPr>
        <p:spPr>
          <a:xfrm rot="7961086">
            <a:off x="5364511" y="1935635"/>
            <a:ext cx="1354399" cy="1354399"/>
          </a:xfrm>
          <a:prstGeom prst="teardrop">
            <a:avLst/>
          </a:prstGeom>
          <a:solidFill>
            <a:srgbClr val="F79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泪滴形 46"/>
          <p:cNvSpPr/>
          <p:nvPr/>
        </p:nvSpPr>
        <p:spPr>
          <a:xfrm rot="7961086">
            <a:off x="7096324" y="1980626"/>
            <a:ext cx="994651" cy="994651"/>
          </a:xfrm>
          <a:prstGeom prst="teardrop">
            <a:avLst/>
          </a:prstGeom>
          <a:solidFill>
            <a:srgbClr val="F79515"/>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11"/>
          <p:cNvSpPr txBox="1">
            <a:spLocks noChangeArrowheads="1"/>
          </p:cNvSpPr>
          <p:nvPr/>
        </p:nvSpPr>
        <p:spPr bwMode="auto">
          <a:xfrm>
            <a:off x="1490300" y="2815750"/>
            <a:ext cx="1512168" cy="77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just" eaLnBrk="1" hangingPunct="1">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just">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p:txBody>
      </p:sp>
      <p:sp>
        <p:nvSpPr>
          <p:cNvPr id="49" name="文本框 11"/>
          <p:cNvSpPr txBox="1">
            <a:spLocks noChangeArrowheads="1"/>
          </p:cNvSpPr>
          <p:nvPr/>
        </p:nvSpPr>
        <p:spPr bwMode="auto">
          <a:xfrm>
            <a:off x="3506524" y="2467769"/>
            <a:ext cx="1512168" cy="77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just" eaLnBrk="1" hangingPunct="1">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a:p>
            <a:pPr algn="just">
              <a:lnSpc>
                <a:spcPct val="130000"/>
              </a:lnSpc>
            </a:pPr>
            <a:r>
              <a:rPr lang="zh-CN" altLang="en-US" sz="1200">
                <a:solidFill>
                  <a:schemeClr val="bg1"/>
                </a:solidFill>
                <a:latin typeface="宋体" panose="02010600030101010101" pitchFamily="2" charset="-122"/>
                <a:ea typeface="宋体" panose="02010600030101010101" pitchFamily="2" charset="-122"/>
              </a:rPr>
              <a:t>点击此处输入文字</a:t>
            </a:r>
            <a:endParaRPr lang="en-US" altLang="zh-CN" sz="1200">
              <a:solidFill>
                <a:schemeClr val="bg1"/>
              </a:solidFill>
              <a:latin typeface="宋体" panose="02010600030101010101" pitchFamily="2" charset="-122"/>
              <a:ea typeface="宋体" panose="02010600030101010101" pitchFamily="2" charset="-122"/>
            </a:endParaRPr>
          </a:p>
        </p:txBody>
      </p:sp>
      <p:sp>
        <p:nvSpPr>
          <p:cNvPr id="50" name="文本框 11"/>
          <p:cNvSpPr txBox="1">
            <a:spLocks noChangeArrowheads="1"/>
          </p:cNvSpPr>
          <p:nvPr/>
        </p:nvSpPr>
        <p:spPr bwMode="auto">
          <a:xfrm>
            <a:off x="5450740" y="2260128"/>
            <a:ext cx="1512168" cy="66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000">
                <a:solidFill>
                  <a:schemeClr val="bg1"/>
                </a:solidFill>
                <a:latin typeface="宋体" panose="02010600030101010101" pitchFamily="2" charset="-122"/>
                <a:ea typeface="宋体" panose="02010600030101010101" pitchFamily="2" charset="-122"/>
              </a:rPr>
              <a:t>点击此处输入文字</a:t>
            </a:r>
            <a:endParaRPr lang="en-US" altLang="zh-CN" sz="1000">
              <a:solidFill>
                <a:schemeClr val="bg1"/>
              </a:solidFill>
              <a:latin typeface="宋体" panose="02010600030101010101" pitchFamily="2" charset="-122"/>
              <a:ea typeface="宋体" panose="02010600030101010101" pitchFamily="2" charset="-122"/>
            </a:endParaRPr>
          </a:p>
          <a:p>
            <a:pPr algn="just" eaLnBrk="1" hangingPunct="1">
              <a:lnSpc>
                <a:spcPct val="130000"/>
              </a:lnSpc>
            </a:pPr>
            <a:r>
              <a:rPr lang="zh-CN" altLang="en-US" sz="1000">
                <a:solidFill>
                  <a:schemeClr val="bg1"/>
                </a:solidFill>
                <a:latin typeface="宋体" panose="02010600030101010101" pitchFamily="2" charset="-122"/>
                <a:ea typeface="宋体" panose="02010600030101010101" pitchFamily="2" charset="-122"/>
              </a:rPr>
              <a:t>点击此处输入文字</a:t>
            </a:r>
            <a:endParaRPr lang="en-US" altLang="zh-CN" sz="1000">
              <a:solidFill>
                <a:schemeClr val="bg1"/>
              </a:solidFill>
              <a:latin typeface="宋体" panose="02010600030101010101" pitchFamily="2" charset="-122"/>
              <a:ea typeface="宋体" panose="02010600030101010101" pitchFamily="2" charset="-122"/>
            </a:endParaRPr>
          </a:p>
          <a:p>
            <a:pPr algn="just">
              <a:lnSpc>
                <a:spcPct val="130000"/>
              </a:lnSpc>
            </a:pPr>
            <a:r>
              <a:rPr lang="zh-CN" altLang="en-US" sz="1000">
                <a:solidFill>
                  <a:schemeClr val="bg1"/>
                </a:solidFill>
                <a:latin typeface="宋体" panose="02010600030101010101" pitchFamily="2" charset="-122"/>
                <a:ea typeface="宋体" panose="02010600030101010101" pitchFamily="2" charset="-122"/>
              </a:rPr>
              <a:t>点击此处输入文字</a:t>
            </a:r>
            <a:endParaRPr lang="en-US" altLang="zh-CN" sz="1000">
              <a:solidFill>
                <a:schemeClr val="bg1"/>
              </a:solidFill>
              <a:latin typeface="宋体" panose="02010600030101010101" pitchFamily="2" charset="-122"/>
              <a:ea typeface="宋体" panose="02010600030101010101" pitchFamily="2" charset="-122"/>
            </a:endParaRPr>
          </a:p>
        </p:txBody>
      </p:sp>
      <p:sp>
        <p:nvSpPr>
          <p:cNvPr id="51" name="文本框 11"/>
          <p:cNvSpPr txBox="1">
            <a:spLocks noChangeArrowheads="1"/>
          </p:cNvSpPr>
          <p:nvPr/>
        </p:nvSpPr>
        <p:spPr bwMode="auto">
          <a:xfrm>
            <a:off x="7106924" y="2191720"/>
            <a:ext cx="108012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800">
                <a:solidFill>
                  <a:schemeClr val="bg1"/>
                </a:solidFill>
                <a:latin typeface="宋体" panose="02010600030101010101" pitchFamily="2" charset="-122"/>
                <a:ea typeface="宋体" panose="02010600030101010101" pitchFamily="2" charset="-122"/>
              </a:rPr>
              <a:t>点击此处输入文字</a:t>
            </a:r>
            <a:endParaRPr lang="en-US" altLang="zh-CN" sz="800">
              <a:solidFill>
                <a:schemeClr val="bg1"/>
              </a:solidFill>
              <a:latin typeface="宋体" panose="02010600030101010101" pitchFamily="2" charset="-122"/>
              <a:ea typeface="宋体" panose="02010600030101010101" pitchFamily="2" charset="-122"/>
            </a:endParaRPr>
          </a:p>
          <a:p>
            <a:pPr algn="just" eaLnBrk="1" hangingPunct="1">
              <a:lnSpc>
                <a:spcPct val="130000"/>
              </a:lnSpc>
            </a:pPr>
            <a:r>
              <a:rPr lang="zh-CN" altLang="en-US" sz="800">
                <a:solidFill>
                  <a:schemeClr val="bg1"/>
                </a:solidFill>
                <a:latin typeface="宋体" panose="02010600030101010101" pitchFamily="2" charset="-122"/>
                <a:ea typeface="宋体" panose="02010600030101010101" pitchFamily="2" charset="-122"/>
              </a:rPr>
              <a:t>点击此处输入文字</a:t>
            </a:r>
            <a:endParaRPr lang="en-US" altLang="zh-CN" sz="800">
              <a:solidFill>
                <a:schemeClr val="bg1"/>
              </a:solidFill>
              <a:latin typeface="宋体" panose="02010600030101010101" pitchFamily="2" charset="-122"/>
              <a:ea typeface="宋体" panose="02010600030101010101" pitchFamily="2" charset="-122"/>
            </a:endParaRPr>
          </a:p>
          <a:p>
            <a:pPr algn="just">
              <a:lnSpc>
                <a:spcPct val="130000"/>
              </a:lnSpc>
            </a:pPr>
            <a:r>
              <a:rPr lang="zh-CN" altLang="en-US" sz="800">
                <a:solidFill>
                  <a:schemeClr val="bg1"/>
                </a:solidFill>
                <a:latin typeface="宋体" panose="02010600030101010101" pitchFamily="2" charset="-122"/>
                <a:ea typeface="宋体" panose="02010600030101010101" pitchFamily="2" charset="-122"/>
              </a:rPr>
              <a:t>点击此处输入文字</a:t>
            </a:r>
            <a:endParaRPr lang="en-US" altLang="zh-CN" sz="800">
              <a:solidFill>
                <a:schemeClr val="bg1"/>
              </a:solidFill>
              <a:latin typeface="宋体" panose="02010600030101010101" pitchFamily="2" charset="-122"/>
              <a:ea typeface="宋体" panose="02010600030101010101" pitchFamily="2" charset="-122"/>
            </a:endParaRPr>
          </a:p>
        </p:txBody>
      </p:sp>
      <p:sp>
        <p:nvSpPr>
          <p:cNvPr id="52" name="TextBox 51"/>
          <p:cNvSpPr txBox="1"/>
          <p:nvPr/>
        </p:nvSpPr>
        <p:spPr>
          <a:xfrm>
            <a:off x="2094328" y="4698814"/>
            <a:ext cx="2736304" cy="460375"/>
          </a:xfrm>
          <a:prstGeom prst="rect">
            <a:avLst/>
          </a:prstGeom>
          <a:noFill/>
        </p:spPr>
        <p:txBody>
          <a:bodyPr wrap="square" rtlCol="0">
            <a:spAutoFit/>
          </a:bodyPr>
          <a:lstStyle/>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en-US" altLang="zh-CN" sz="1200">
              <a:solidFill>
                <a:schemeClr val="tx1">
                  <a:lumMod val="65000"/>
                  <a:lumOff val="35000"/>
                </a:schemeClr>
              </a:solidFill>
              <a:latin typeface="宋体" panose="02010600030101010101" pitchFamily="2" charset="-122"/>
              <a:ea typeface="宋体" panose="02010600030101010101" pitchFamily="2" charset="-122"/>
            </a:endParaRPr>
          </a:p>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zh-CN" altLang="en-US" sz="1200">
              <a:solidFill>
                <a:schemeClr val="tx1">
                  <a:lumMod val="65000"/>
                  <a:lumOff val="35000"/>
                </a:schemeClr>
              </a:solidFill>
              <a:latin typeface="宋体" panose="02010600030101010101" pitchFamily="2" charset="-122"/>
              <a:ea typeface="宋体" panose="02010600030101010101" pitchFamily="2" charset="-122"/>
            </a:endParaRPr>
          </a:p>
        </p:txBody>
      </p:sp>
      <p:sp>
        <p:nvSpPr>
          <p:cNvPr id="53" name="TextBox 52"/>
          <p:cNvSpPr txBox="1"/>
          <p:nvPr/>
        </p:nvSpPr>
        <p:spPr>
          <a:xfrm>
            <a:off x="4179622" y="4144517"/>
            <a:ext cx="2736304" cy="460375"/>
          </a:xfrm>
          <a:prstGeom prst="rect">
            <a:avLst/>
          </a:prstGeom>
          <a:noFill/>
        </p:spPr>
        <p:txBody>
          <a:bodyPr wrap="square" rtlCol="0">
            <a:spAutoFit/>
          </a:bodyPr>
          <a:lstStyle/>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en-US" altLang="zh-CN" sz="1200">
              <a:solidFill>
                <a:schemeClr val="tx1">
                  <a:lumMod val="65000"/>
                  <a:lumOff val="35000"/>
                </a:schemeClr>
              </a:solidFill>
              <a:latin typeface="宋体" panose="02010600030101010101" pitchFamily="2" charset="-122"/>
              <a:ea typeface="宋体" panose="02010600030101010101" pitchFamily="2" charset="-122"/>
            </a:endParaRPr>
          </a:p>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zh-CN" altLang="en-US" sz="1200">
              <a:solidFill>
                <a:schemeClr val="tx1">
                  <a:lumMod val="65000"/>
                  <a:lumOff val="35000"/>
                </a:schemeClr>
              </a:solidFill>
              <a:latin typeface="宋体" panose="02010600030101010101" pitchFamily="2" charset="-122"/>
              <a:ea typeface="宋体" panose="02010600030101010101" pitchFamily="2" charset="-122"/>
            </a:endParaRPr>
          </a:p>
        </p:txBody>
      </p:sp>
      <p:sp>
        <p:nvSpPr>
          <p:cNvPr id="54" name="TextBox 53"/>
          <p:cNvSpPr txBox="1"/>
          <p:nvPr/>
        </p:nvSpPr>
        <p:spPr>
          <a:xfrm>
            <a:off x="6041710" y="3628280"/>
            <a:ext cx="2736304" cy="460375"/>
          </a:xfrm>
          <a:prstGeom prst="rect">
            <a:avLst/>
          </a:prstGeom>
          <a:noFill/>
        </p:spPr>
        <p:txBody>
          <a:bodyPr wrap="square" rtlCol="0">
            <a:spAutoFit/>
          </a:bodyPr>
          <a:lstStyle/>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en-US" altLang="zh-CN" sz="1200">
              <a:solidFill>
                <a:schemeClr val="tx1">
                  <a:lumMod val="65000"/>
                  <a:lumOff val="35000"/>
                </a:schemeClr>
              </a:solidFill>
              <a:latin typeface="宋体" panose="02010600030101010101" pitchFamily="2" charset="-122"/>
              <a:ea typeface="宋体" panose="02010600030101010101" pitchFamily="2" charset="-122"/>
            </a:endParaRPr>
          </a:p>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zh-CN" altLang="en-US" sz="1200">
              <a:solidFill>
                <a:schemeClr val="tx1">
                  <a:lumMod val="65000"/>
                  <a:lumOff val="35000"/>
                </a:schemeClr>
              </a:solidFill>
              <a:latin typeface="宋体" panose="02010600030101010101" pitchFamily="2" charset="-122"/>
              <a:ea typeface="宋体" panose="02010600030101010101" pitchFamily="2" charset="-122"/>
            </a:endParaRPr>
          </a:p>
        </p:txBody>
      </p:sp>
      <p:sp>
        <p:nvSpPr>
          <p:cNvPr id="55" name="TextBox 54"/>
          <p:cNvSpPr txBox="1"/>
          <p:nvPr/>
        </p:nvSpPr>
        <p:spPr>
          <a:xfrm>
            <a:off x="7791607" y="3166615"/>
            <a:ext cx="2736304" cy="460375"/>
          </a:xfrm>
          <a:prstGeom prst="rect">
            <a:avLst/>
          </a:prstGeom>
          <a:noFill/>
        </p:spPr>
        <p:txBody>
          <a:bodyPr wrap="square" rtlCol="0">
            <a:spAutoFit/>
          </a:bodyPr>
          <a:lstStyle/>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en-US" altLang="zh-CN" sz="1200">
              <a:solidFill>
                <a:schemeClr val="tx1">
                  <a:lumMod val="65000"/>
                  <a:lumOff val="35000"/>
                </a:schemeClr>
              </a:solidFill>
              <a:latin typeface="宋体" panose="02010600030101010101" pitchFamily="2" charset="-122"/>
              <a:ea typeface="宋体" panose="02010600030101010101" pitchFamily="2" charset="-122"/>
            </a:endParaRPr>
          </a:p>
          <a:p>
            <a:r>
              <a:rPr lang="zh-CN" altLang="en-US" sz="1200">
                <a:solidFill>
                  <a:schemeClr val="tx1">
                    <a:lumMod val="65000"/>
                    <a:lumOff val="35000"/>
                  </a:schemeClr>
                </a:solidFill>
                <a:latin typeface="宋体" panose="02010600030101010101" pitchFamily="2" charset="-122"/>
                <a:ea typeface="宋体" panose="02010600030101010101" pitchFamily="2" charset="-122"/>
              </a:rPr>
              <a:t>点击添加文字内容点击添加文字内容</a:t>
            </a:r>
            <a:endParaRPr lang="zh-CN" altLang="en-US" sz="1200">
              <a:solidFill>
                <a:schemeClr val="tx1">
                  <a:lumMod val="65000"/>
                  <a:lumOff val="35000"/>
                </a:schemeClr>
              </a:solidFill>
              <a:latin typeface="宋体" panose="02010600030101010101" pitchFamily="2" charset="-122"/>
              <a:ea typeface="宋体" panose="02010600030101010101" pitchFamily="2" charset="-122"/>
            </a:endParaRPr>
          </a:p>
        </p:txBody>
      </p:sp>
      <p:sp>
        <p:nvSpPr>
          <p:cNvPr id="6"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4" name="矩形 3"/>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nodeType="afterGroup">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nodeType="afterGroup">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nodeType="afterGroup">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p:tgtEl>
                                          <p:spTgt spid="52"/>
                                        </p:tgtEl>
                                        <p:attrNameLst>
                                          <p:attrName>ppt_y</p:attrName>
                                        </p:attrNameLst>
                                      </p:cBhvr>
                                      <p:tavLst>
                                        <p:tav tm="0">
                                          <p:val>
                                            <p:strVal val="#ppt_y+#ppt_h*1.125000"/>
                                          </p:val>
                                        </p:tav>
                                        <p:tav tm="100000">
                                          <p:val>
                                            <p:strVal val="#ppt_y"/>
                                          </p:val>
                                        </p:tav>
                                      </p:tavLst>
                                    </p:anim>
                                    <p:animEffect transition="in" filter="wipe(up)">
                                      <p:cBhvr>
                                        <p:cTn id="56" dur="500"/>
                                        <p:tgtEl>
                                          <p:spTgt spid="52"/>
                                        </p:tgtEl>
                                      </p:cBhvr>
                                    </p:animEffect>
                                  </p:childTnLst>
                                </p:cTn>
                              </p:par>
                            </p:childTnLst>
                          </p:cTn>
                        </p:par>
                        <p:par>
                          <p:cTn id="57" fill="hold" nodeType="afterGroup">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p:tgtEl>
                                          <p:spTgt spid="53"/>
                                        </p:tgtEl>
                                        <p:attrNameLst>
                                          <p:attrName>ppt_y</p:attrName>
                                        </p:attrNameLst>
                                      </p:cBhvr>
                                      <p:tavLst>
                                        <p:tav tm="0">
                                          <p:val>
                                            <p:strVal val="#ppt_y+#ppt_h*1.125000"/>
                                          </p:val>
                                        </p:tav>
                                        <p:tav tm="100000">
                                          <p:val>
                                            <p:strVal val="#ppt_y"/>
                                          </p:val>
                                        </p:tav>
                                      </p:tavLst>
                                    </p:anim>
                                    <p:animEffect transition="in" filter="wipe(up)">
                                      <p:cBhvr>
                                        <p:cTn id="61" dur="500"/>
                                        <p:tgtEl>
                                          <p:spTgt spid="53"/>
                                        </p:tgtEl>
                                      </p:cBhvr>
                                    </p:animEffect>
                                  </p:childTnLst>
                                </p:cTn>
                              </p:par>
                            </p:childTnLst>
                          </p:cTn>
                        </p:par>
                        <p:par>
                          <p:cTn id="62" fill="hold" nodeType="afterGroup">
                            <p:stCondLst>
                              <p:cond delay="5000"/>
                            </p:stCondLst>
                            <p:childTnLst>
                              <p:par>
                                <p:cTn id="63" presetID="12" presetClass="entr" presetSubtype="4"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ppt_y</p:attrName>
                                        </p:attrNameLst>
                                      </p:cBhvr>
                                      <p:tavLst>
                                        <p:tav tm="0">
                                          <p:val>
                                            <p:strVal val="#ppt_y+#ppt_h*1.125000"/>
                                          </p:val>
                                        </p:tav>
                                        <p:tav tm="100000">
                                          <p:val>
                                            <p:strVal val="#ppt_y"/>
                                          </p:val>
                                        </p:tav>
                                      </p:tavLst>
                                    </p:anim>
                                    <p:animEffect transition="in" filter="wipe(up)">
                                      <p:cBhvr>
                                        <p:cTn id="66" dur="500"/>
                                        <p:tgtEl>
                                          <p:spTgt spid="54"/>
                                        </p:tgtEl>
                                      </p:cBhvr>
                                    </p:animEffect>
                                  </p:childTnLst>
                                </p:cTn>
                              </p:par>
                            </p:childTnLst>
                          </p:cTn>
                        </p:par>
                        <p:par>
                          <p:cTn id="67" fill="hold" nodeType="afterGroup">
                            <p:stCondLst>
                              <p:cond delay="5500"/>
                            </p:stCondLst>
                            <p:childTnLst>
                              <p:par>
                                <p:cTn id="68" presetID="12" presetClass="entr" presetSubtype="4"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p:tgtEl>
                                          <p:spTgt spid="55"/>
                                        </p:tgtEl>
                                        <p:attrNameLst>
                                          <p:attrName>ppt_y</p:attrName>
                                        </p:attrNameLst>
                                      </p:cBhvr>
                                      <p:tavLst>
                                        <p:tav tm="0">
                                          <p:val>
                                            <p:strVal val="#ppt_y+#ppt_h*1.125000"/>
                                          </p:val>
                                        </p:tav>
                                        <p:tav tm="100000">
                                          <p:val>
                                            <p:strVal val="#ppt_y"/>
                                          </p:val>
                                        </p:tav>
                                      </p:tavLst>
                                    </p:anim>
                                    <p:animEffect transition="in" filter="wipe(up)">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6" grpId="0" animBg="1"/>
      <p:bldP spid="47" grpId="0" animBg="1"/>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10160"/>
            <a:ext cx="10806430" cy="6460490"/>
          </a:xfrm>
          <a:prstGeom prst="rect">
            <a:avLst/>
          </a:prstGeom>
        </p:spPr>
      </p:pic>
      <p:graphicFrame>
        <p:nvGraphicFramePr>
          <p:cNvPr id="7" name="图表 6"/>
          <p:cNvGraphicFramePr/>
          <p:nvPr/>
        </p:nvGraphicFramePr>
        <p:xfrm>
          <a:off x="2016125" y="1009015"/>
          <a:ext cx="6235065" cy="3275965"/>
        </p:xfrm>
        <a:graphic>
          <a:graphicData uri="http://schemas.openxmlformats.org/drawingml/2006/chart">
            <c:chart xmlns:c="http://schemas.openxmlformats.org/drawingml/2006/chart" r:id="rId3"/>
          </a:graphicData>
        </a:graphic>
      </p:graphicFrame>
      <p:sp>
        <p:nvSpPr>
          <p:cNvPr id="6" name="TextBox 5"/>
          <p:cNvSpPr txBox="1"/>
          <p:nvPr/>
        </p:nvSpPr>
        <p:spPr>
          <a:xfrm>
            <a:off x="298260" y="177970"/>
            <a:ext cx="1253490" cy="306705"/>
          </a:xfrm>
          <a:prstGeom prst="rect">
            <a:avLst/>
          </a:prstGeom>
          <a:noFill/>
        </p:spPr>
        <p:txBody>
          <a:bodyPr wrap="none" rtlCol="0">
            <a:spAutoFit/>
          </a:bodyPr>
          <a:lstStyle/>
          <a:p>
            <a:pPr algn="l"/>
            <a:r>
              <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1400" b="1">
              <a:solidFill>
                <a:schemeClr val="tx1">
                  <a:lumMod val="65000"/>
                  <a:lumOff val="35000"/>
                </a:schemeClr>
              </a:solidFill>
              <a:latin typeface="宋体" panose="02010600030101010101" pitchFamily="2" charset="-122"/>
              <a:ea typeface="宋体" panose="02010600030101010101" pitchFamily="2" charset="-122"/>
              <a:cs typeface="经典综艺体简" panose="02010609000101010101" pitchFamily="49" charset="-122"/>
              <a:sym typeface="+mn-ea"/>
            </a:endParaRPr>
          </a:p>
        </p:txBody>
      </p:sp>
      <p:sp>
        <p:nvSpPr>
          <p:cNvPr id="2" name="矩形 1"/>
          <p:cNvSpPr/>
          <p:nvPr/>
        </p:nvSpPr>
        <p:spPr>
          <a:xfrm>
            <a:off x="1584325" y="241323"/>
            <a:ext cx="75565" cy="180000"/>
          </a:xfrm>
          <a:prstGeom prst="rect">
            <a:avLst/>
          </a:prstGeom>
          <a:solidFill>
            <a:srgbClr val="FF9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1"/>
          <p:cNvSpPr txBox="1"/>
          <p:nvPr/>
        </p:nvSpPr>
        <p:spPr>
          <a:xfrm>
            <a:off x="1819275" y="4539615"/>
            <a:ext cx="7163435" cy="75501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endParaRPr lang="zh-CN" altLang="en-US" sz="12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sp>
        <p:nvSpPr>
          <p:cNvPr id="8" name="矩形 7"/>
          <p:cNvSpPr/>
          <p:nvPr/>
        </p:nvSpPr>
        <p:spPr>
          <a:xfrm>
            <a:off x="5238750" y="2076450"/>
            <a:ext cx="4469130" cy="738505"/>
          </a:xfrm>
          <a:prstGeom prst="rect">
            <a:avLst/>
          </a:prstGeom>
        </p:spPr>
        <p:txBody>
          <a:bodyPr wrap="square" lIns="0" tIns="0" rIns="0" bIns="0">
            <a:spAutoFit/>
          </a:bodyPr>
          <a:lstStyle/>
          <a:p>
            <a:r>
              <a:rPr lang="zh-CN" altLang="en-US" sz="4800" b="1">
                <a:solidFill>
                  <a:srgbClr val="FF9817"/>
                </a:solidFill>
                <a:latin typeface="宋体" panose="02010600030101010101" pitchFamily="2" charset="-122"/>
                <a:ea typeface="宋体" panose="02010600030101010101" pitchFamily="2" charset="-122"/>
                <a:cs typeface="经典综艺体简" panose="02010609000101010101" pitchFamily="49" charset="-122"/>
                <a:sym typeface="+mn-ea"/>
              </a:rPr>
              <a:t>教学前期准备</a:t>
            </a:r>
            <a:endParaRPr lang="zh-CN" altLang="en-US" sz="48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sp>
        <p:nvSpPr>
          <p:cNvPr id="11" name="TextBox 11"/>
          <p:cNvSpPr txBox="1"/>
          <p:nvPr/>
        </p:nvSpPr>
        <p:spPr>
          <a:xfrm>
            <a:off x="4951095" y="3124200"/>
            <a:ext cx="4358640" cy="521970"/>
          </a:xfrm>
          <a:prstGeom prst="rect">
            <a:avLst/>
          </a:prstGeom>
          <a:noFill/>
        </p:spPr>
        <p:txBody>
          <a:bodyPr wrap="square" rtlCol="0">
            <a:spAutoFit/>
          </a:bodyPr>
          <a:lstStyle/>
          <a:p>
            <a:pPr marL="0" lvl="1" indent="0" algn="ctr">
              <a:buFont typeface="Arial" panose="020b0604020202020204" pitchFamily="34" charset="0"/>
              <a:buNone/>
            </a:pPr>
            <a:r>
              <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rPr>
              <a:t>添加相关标题文字添加相关标题文字添加相关标题文字添加相关标题文字</a:t>
            </a:r>
            <a:endParaRPr lang="zh-CN" altLang="en-US" sz="1400">
              <a:solidFill>
                <a:schemeClr val="tx1">
                  <a:lumMod val="65000"/>
                  <a:lumOff val="35000"/>
                </a:schemeClr>
              </a:solidFill>
              <a:latin typeface="宋体" panose="02010600030101010101" pitchFamily="2" charset="-122"/>
              <a:ea typeface="宋体" panose="02010600030101010101" pitchFamily="2" charset="-122"/>
              <a:cs typeface="+mn-ea"/>
              <a:sym typeface="Arial" panose="020b0604020202020204" pitchFamily="34" charset="0"/>
            </a:endParaRPr>
          </a:p>
        </p:txBody>
      </p:sp>
      <p:grpSp>
        <p:nvGrpSpPr>
          <p:cNvPr id="50" name="组合 49"/>
          <p:cNvGrpSpPr/>
          <p:nvPr/>
        </p:nvGrpSpPr>
        <p:grpSpPr>
          <a:xfrm flipV="1">
            <a:off x="4925060" y="2921635"/>
            <a:ext cx="4486910" cy="102235"/>
            <a:chOff x="4818" y="4990"/>
            <a:chExt cx="9664" cy="220"/>
          </a:xfrm>
        </p:grpSpPr>
        <p:pic>
          <p:nvPicPr>
            <p:cNvPr id="46" name="图片 45" descr="形状 2"/>
            <p:cNvPicPr>
              <a:picLocks noChangeAspect="1"/>
            </p:cNvPicPr>
            <p:nvPr/>
          </p:nvPicPr>
          <p:blipFill>
            <a:blip r:embed="rId3"/>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370138" y="1909445"/>
            <a:ext cx="1885950" cy="1885950"/>
            <a:chOff x="3024" y="2652"/>
            <a:chExt cx="3674" cy="3674"/>
          </a:xfrm>
        </p:grpSpPr>
        <p:sp>
          <p:nvSpPr>
            <p:cNvPr id="23" name="椭圆 22"/>
            <p:cNvSpPr/>
            <p:nvPr/>
          </p:nvSpPr>
          <p:spPr>
            <a:xfrm>
              <a:off x="3024" y="2652"/>
              <a:ext cx="3674" cy="3674"/>
            </a:xfrm>
            <a:prstGeom prst="ellipse">
              <a:avLst/>
            </a:prstGeom>
            <a:solidFill>
              <a:schemeClr val="accent6"/>
            </a:solidFill>
            <a:ln w="9525" cmpd="sng">
              <a:noFill/>
              <a:prstDash val="sysDash"/>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solidFill>
                  <a:srgbClr val="F79515"/>
                </a:solidFill>
              </a:endParaRPr>
            </a:p>
          </p:txBody>
        </p:sp>
        <p:sp>
          <p:nvSpPr>
            <p:cNvPr id="24" name="椭圆 23"/>
            <p:cNvSpPr/>
            <p:nvPr/>
          </p:nvSpPr>
          <p:spPr>
            <a:xfrm>
              <a:off x="3195" y="2822"/>
              <a:ext cx="3333" cy="3333"/>
            </a:xfrm>
            <a:prstGeom prst="ellipse">
              <a:avLst/>
            </a:prstGeom>
            <a:solidFill>
              <a:srgbClr val="FF9817"/>
            </a:solidFill>
            <a:ln w="9525"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95"/>
            </a:p>
          </p:txBody>
        </p:sp>
      </p:grpSp>
      <p:sp>
        <p:nvSpPr>
          <p:cNvPr id="25" name="文本框 24"/>
          <p:cNvSpPr txBox="1"/>
          <p:nvPr/>
        </p:nvSpPr>
        <p:spPr>
          <a:xfrm>
            <a:off x="2807335" y="2345055"/>
            <a:ext cx="1156335" cy="1014730"/>
          </a:xfrm>
          <a:prstGeom prst="rect">
            <a:avLst/>
          </a:prstGeom>
          <a:noFill/>
        </p:spPr>
        <p:txBody>
          <a:bodyPr wrap="square" rtlCol="0">
            <a:spAutoFit/>
          </a:bodyPr>
          <a:lstStyle/>
          <a:p>
            <a:r>
              <a:rPr lang="en-US" altLang="zh-CN" sz="6000">
                <a:solidFill>
                  <a:schemeClr val="bg1"/>
                </a:solidFill>
                <a:latin typeface="宋体" panose="02010600030101010101" pitchFamily="2" charset="-122"/>
                <a:ea typeface="宋体" panose="02010600030101010101" pitchFamily="2" charset="-122"/>
              </a:rPr>
              <a:t>03</a:t>
            </a:r>
            <a:endParaRPr lang="en-US" altLang="zh-CN" sz="6000">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500"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NUMBER"/>
</p:tagLst>
</file>

<file path=ppt/tags/tag63.xml><?xml version="1.0" encoding="utf-8"?>
<p:tagLst xmlns:p="http://schemas.openxmlformats.org/presentationml/2006/main">
  <p:tag name="ID" val="553512"/>
  <p:tag name="MH" val="20160830110146"/>
  <p:tag name="MH_LIBRARY" val="CONTENTS"/>
  <p:tag name="MH_ORDER" val="1"/>
  <p:tag name="MH_TYPE" val="NUMBER"/>
</p:tagLst>
</file>

<file path=ppt/tags/tag64.xml><?xml version="1.0" encoding="utf-8"?>
<p:tagLst xmlns:p="http://schemas.openxmlformats.org/presentationml/2006/main">
  <p:tag name="ID" val="553512"/>
  <p:tag name="MH" val="20160830110146"/>
  <p:tag name="MH_LIBRARY" val="CONTENTS"/>
  <p:tag name="MH_ORDER" val="1"/>
  <p:tag name="MH_TYPE" val="NUMBER"/>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134</Paragraphs>
  <Slides>18</Slides>
  <Notes>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18</vt:i4>
      </vt:variant>
    </vt:vector>
  </HeadingPairs>
  <TitlesOfParts>
    <vt:vector baseType="lpstr" size="29">
      <vt:lpstr>Arial</vt:lpstr>
      <vt:lpstr>Calibri</vt:lpstr>
      <vt:lpstr>宋体</vt:lpstr>
      <vt:lpstr>思源黑体 CN Normal</vt:lpstr>
      <vt:lpstr>经典综艺体简</vt:lpstr>
      <vt:lpstr>Times New Roman</vt:lpstr>
      <vt:lpstr>Helvetica</vt:lpstr>
      <vt:lpstr>微软雅黑</vt:lpstr>
      <vt:lpstr>Meiryo</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96</cp:revision>
  <dcterms:created xsi:type="dcterms:W3CDTF">2016-01-27T00:56:00Z</dcterms:created>
  <dcterms:modified xsi:type="dcterms:W3CDTF">2023-05-08T06:15:55Z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